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4.xml" ContentType="application/vnd.openxmlformats-officedocument.themeOverr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5.xml" ContentType="application/vnd.openxmlformats-officedocument.themeOverr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6.xml" ContentType="application/vnd.openxmlformats-officedocument.themeOverr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61"/>
  </p:notesMasterIdLst>
  <p:handoutMasterIdLst>
    <p:handoutMasterId r:id="rId62"/>
  </p:handoutMasterIdLst>
  <p:sldIdLst>
    <p:sldId id="256" r:id="rId6"/>
    <p:sldId id="260" r:id="rId7"/>
    <p:sldId id="273" r:id="rId8"/>
    <p:sldId id="274" r:id="rId9"/>
    <p:sldId id="275" r:id="rId10"/>
    <p:sldId id="276" r:id="rId11"/>
    <p:sldId id="277" r:id="rId12"/>
    <p:sldId id="278" r:id="rId13"/>
    <p:sldId id="279" r:id="rId14"/>
    <p:sldId id="280" r:id="rId15"/>
    <p:sldId id="269" r:id="rId16"/>
    <p:sldId id="258" r:id="rId17"/>
    <p:sldId id="281" r:id="rId18"/>
    <p:sldId id="282" r:id="rId19"/>
    <p:sldId id="283" r:id="rId20"/>
    <p:sldId id="284" r:id="rId21"/>
    <p:sldId id="285" r:id="rId22"/>
    <p:sldId id="286" r:id="rId23"/>
    <p:sldId id="287" r:id="rId24"/>
    <p:sldId id="296" r:id="rId25"/>
    <p:sldId id="307" r:id="rId26"/>
    <p:sldId id="297" r:id="rId27"/>
    <p:sldId id="288" r:id="rId28"/>
    <p:sldId id="309" r:id="rId29"/>
    <p:sldId id="310" r:id="rId30"/>
    <p:sldId id="308" r:id="rId31"/>
    <p:sldId id="312" r:id="rId32"/>
    <p:sldId id="313" r:id="rId33"/>
    <p:sldId id="314" r:id="rId34"/>
    <p:sldId id="315" r:id="rId35"/>
    <p:sldId id="316" r:id="rId36"/>
    <p:sldId id="300" r:id="rId37"/>
    <p:sldId id="299" r:id="rId38"/>
    <p:sldId id="301" r:id="rId39"/>
    <p:sldId id="302" r:id="rId40"/>
    <p:sldId id="318" r:id="rId41"/>
    <p:sldId id="292" r:id="rId42"/>
    <p:sldId id="293" r:id="rId43"/>
    <p:sldId id="320" r:id="rId44"/>
    <p:sldId id="321" r:id="rId45"/>
    <p:sldId id="322" r:id="rId46"/>
    <p:sldId id="323" r:id="rId47"/>
    <p:sldId id="319" r:id="rId48"/>
    <p:sldId id="324" r:id="rId49"/>
    <p:sldId id="317" r:id="rId50"/>
    <p:sldId id="327" r:id="rId51"/>
    <p:sldId id="304" r:id="rId52"/>
    <p:sldId id="305" r:id="rId53"/>
    <p:sldId id="328" r:id="rId54"/>
    <p:sldId id="329" r:id="rId55"/>
    <p:sldId id="298" r:id="rId56"/>
    <p:sldId id="289" r:id="rId57"/>
    <p:sldId id="325" r:id="rId58"/>
    <p:sldId id="330" r:id="rId59"/>
    <p:sldId id="326" r:id="rId60"/>
  </p:sldIdLst>
  <p:sldSz cx="12192000" cy="6858000"/>
  <p:notesSz cx="6858000" cy="9144000"/>
  <p:custDataLst>
    <p:tags r:id="rId6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C89288C-9BF8-4465-965F-3E592879D511}">
          <p14:sldIdLst>
            <p14:sldId id="256"/>
            <p14:sldId id="260"/>
            <p14:sldId id="273"/>
            <p14:sldId id="274"/>
            <p14:sldId id="275"/>
            <p14:sldId id="276"/>
            <p14:sldId id="277"/>
            <p14:sldId id="278"/>
            <p14:sldId id="279"/>
            <p14:sldId id="280"/>
            <p14:sldId id="269"/>
            <p14:sldId id="258"/>
            <p14:sldId id="281"/>
            <p14:sldId id="282"/>
            <p14:sldId id="283"/>
            <p14:sldId id="284"/>
            <p14:sldId id="285"/>
            <p14:sldId id="286"/>
            <p14:sldId id="287"/>
            <p14:sldId id="296"/>
            <p14:sldId id="307"/>
            <p14:sldId id="297"/>
            <p14:sldId id="288"/>
            <p14:sldId id="309"/>
            <p14:sldId id="310"/>
            <p14:sldId id="308"/>
            <p14:sldId id="312"/>
            <p14:sldId id="313"/>
            <p14:sldId id="314"/>
            <p14:sldId id="315"/>
            <p14:sldId id="316"/>
            <p14:sldId id="300"/>
            <p14:sldId id="299"/>
            <p14:sldId id="301"/>
            <p14:sldId id="302"/>
            <p14:sldId id="318"/>
            <p14:sldId id="292"/>
            <p14:sldId id="293"/>
            <p14:sldId id="320"/>
            <p14:sldId id="321"/>
            <p14:sldId id="322"/>
            <p14:sldId id="323"/>
            <p14:sldId id="319"/>
            <p14:sldId id="324"/>
            <p14:sldId id="317"/>
            <p14:sldId id="327"/>
            <p14:sldId id="304"/>
            <p14:sldId id="305"/>
            <p14:sldId id="328"/>
            <p14:sldId id="329"/>
            <p14:sldId id="298"/>
            <p14:sldId id="289"/>
            <p14:sldId id="325"/>
            <p14:sldId id="330"/>
            <p14:sldId id="326"/>
          </p14:sldIdLst>
        </p14:section>
      </p14:sectionLst>
    </p:ext>
    <p:ext uri="{EFAFB233-063F-42B5-8137-9DF3F51BA10A}">
      <p15:sldGuideLst xmlns:p15="http://schemas.microsoft.com/office/powerpoint/2012/main">
        <p15:guide id="1" pos="4992" userDrawn="1">
          <p15:clr>
            <a:srgbClr val="A4A3A4"/>
          </p15:clr>
        </p15:guide>
        <p15:guide id="2" orient="horz" pos="218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TON Amelia" initials="LA" lastIdx="95" clrIdx="0">
    <p:extLst>
      <p:ext uri="{19B8F6BF-5375-455C-9EA6-DF929625EA0E}">
        <p15:presenceInfo xmlns:p15="http://schemas.microsoft.com/office/powerpoint/2012/main" userId="S::amelia.linton@hexagon.com::5347cd64-fddb-4386-953c-2e1fcc4b0670" providerId="AD"/>
      </p:ext>
    </p:extLst>
  </p:cmAuthor>
  <p:cmAuthor id="2" name="Melanie Francis" initials="MF" lastIdx="1" clrIdx="1">
    <p:extLst>
      <p:ext uri="{19B8F6BF-5375-455C-9EA6-DF929625EA0E}">
        <p15:presenceInfo xmlns:p15="http://schemas.microsoft.com/office/powerpoint/2012/main" userId="Melanie Franci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C3A8"/>
    <a:srgbClr val="4DB594"/>
    <a:srgbClr val="84CB78"/>
    <a:srgbClr val="DDDDDD"/>
    <a:srgbClr val="002839"/>
    <a:srgbClr val="D8117D"/>
    <a:srgbClr val="FFFFFF"/>
    <a:srgbClr val="000000"/>
    <a:srgbClr val="099AB5"/>
    <a:srgbClr val="50B3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EC20E35-A176-4012-BC5E-935CFFF8708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327" autoAdjust="0"/>
  </p:normalViewPr>
  <p:slideViewPr>
    <p:cSldViewPr snapToGrid="0" snapToObjects="1">
      <p:cViewPr varScale="1">
        <p:scale>
          <a:sx n="86" d="100"/>
          <a:sy n="86" d="100"/>
        </p:scale>
        <p:origin x="562" y="58"/>
      </p:cViewPr>
      <p:guideLst>
        <p:guide pos="4992"/>
        <p:guide orient="horz" pos="2184"/>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tags" Target="tags/tag1.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1.xml"/><Relationship Id="rId61" Type="http://schemas.openxmlformats.org/officeDocument/2006/relationships/notesMaster" Target="notesMasters/notesMaster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commentAuthors" Target="commentAuthors.xml"/><Relationship Id="rId69"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NAKANUNES Gabriel" userId="af693156-ef0a-4a73-bb6c-80f7b8050836" providerId="ADAL" clId="{7427673C-A329-4BB0-A3A3-BE52E34B9AD0}"/>
    <pc:docChg chg="undo redo custSel addSld delSld modSld sldOrd modSection">
      <pc:chgData name="TANAKANUNES Gabriel" userId="af693156-ef0a-4a73-bb6c-80f7b8050836" providerId="ADAL" clId="{7427673C-A329-4BB0-A3A3-BE52E34B9AD0}" dt="2021-04-29T10:42:35.436" v="8353" actId="14100"/>
      <pc:docMkLst>
        <pc:docMk/>
      </pc:docMkLst>
      <pc:sldChg chg="addSp delSp modSp mod">
        <pc:chgData name="TANAKANUNES Gabriel" userId="af693156-ef0a-4a73-bb6c-80f7b8050836" providerId="ADAL" clId="{7427673C-A329-4BB0-A3A3-BE52E34B9AD0}" dt="2021-04-29T10:19:32.876" v="8269" actId="14100"/>
        <pc:sldMkLst>
          <pc:docMk/>
          <pc:sldMk cId="1931934273" sldId="258"/>
        </pc:sldMkLst>
        <pc:spChg chg="mod">
          <ac:chgData name="TANAKANUNES Gabriel" userId="af693156-ef0a-4a73-bb6c-80f7b8050836" providerId="ADAL" clId="{7427673C-A329-4BB0-A3A3-BE52E34B9AD0}" dt="2021-04-27T19:46:27.677" v="372" actId="20577"/>
          <ac:spMkLst>
            <pc:docMk/>
            <pc:sldMk cId="1931934273" sldId="258"/>
            <ac:spMk id="3" creationId="{8340D8DB-BE92-6046-BE8C-411C16BEC000}"/>
          </ac:spMkLst>
        </pc:spChg>
        <pc:spChg chg="add del mod">
          <ac:chgData name="TANAKANUNES Gabriel" userId="af693156-ef0a-4a73-bb6c-80f7b8050836" providerId="ADAL" clId="{7427673C-A329-4BB0-A3A3-BE52E34B9AD0}" dt="2021-04-29T09:46:41.065" v="8130" actId="478"/>
          <ac:spMkLst>
            <pc:docMk/>
            <pc:sldMk cId="1931934273" sldId="258"/>
            <ac:spMk id="4" creationId="{ACA9DC20-F3EE-4E0E-B0B8-5F2413DF8F2C}"/>
          </ac:spMkLst>
        </pc:spChg>
        <pc:spChg chg="del">
          <ac:chgData name="TANAKANUNES Gabriel" userId="af693156-ef0a-4a73-bb6c-80f7b8050836" providerId="ADAL" clId="{7427673C-A329-4BB0-A3A3-BE52E34B9AD0}" dt="2021-04-29T09:46:36.839" v="8129" actId="478"/>
          <ac:spMkLst>
            <pc:docMk/>
            <pc:sldMk cId="1931934273" sldId="258"/>
            <ac:spMk id="6" creationId="{BE2B5E63-C176-4855-A244-F58A4BE900C7}"/>
          </ac:spMkLst>
        </pc:spChg>
        <pc:spChg chg="mod">
          <ac:chgData name="TANAKANUNES Gabriel" userId="af693156-ef0a-4a73-bb6c-80f7b8050836" providerId="ADAL" clId="{7427673C-A329-4BB0-A3A3-BE52E34B9AD0}" dt="2021-04-29T10:19:32.876" v="8269" actId="14100"/>
          <ac:spMkLst>
            <pc:docMk/>
            <pc:sldMk cId="1931934273" sldId="258"/>
            <ac:spMk id="7" creationId="{B0D3E494-382F-4E0D-A779-A463927E90CA}"/>
          </ac:spMkLst>
        </pc:spChg>
        <pc:spChg chg="add mod">
          <ac:chgData name="TANAKANUNES Gabriel" userId="af693156-ef0a-4a73-bb6c-80f7b8050836" providerId="ADAL" clId="{7427673C-A329-4BB0-A3A3-BE52E34B9AD0}" dt="2021-04-29T10:17:11.878" v="8197" actId="1076"/>
          <ac:spMkLst>
            <pc:docMk/>
            <pc:sldMk cId="1931934273" sldId="258"/>
            <ac:spMk id="9" creationId="{FD99C04C-DFBC-4441-AEA2-E4702DA50460}"/>
          </ac:spMkLst>
        </pc:spChg>
        <pc:spChg chg="add mod">
          <ac:chgData name="TANAKANUNES Gabriel" userId="af693156-ef0a-4a73-bb6c-80f7b8050836" providerId="ADAL" clId="{7427673C-A329-4BB0-A3A3-BE52E34B9AD0}" dt="2021-04-29T10:19:05.098" v="8268" actId="20577"/>
          <ac:spMkLst>
            <pc:docMk/>
            <pc:sldMk cId="1931934273" sldId="258"/>
            <ac:spMk id="10" creationId="{EA609FD2-E07E-42A9-81A0-D7A1B0387871}"/>
          </ac:spMkLst>
        </pc:spChg>
        <pc:picChg chg="add del mod">
          <ac:chgData name="TANAKANUNES Gabriel" userId="af693156-ef0a-4a73-bb6c-80f7b8050836" providerId="ADAL" clId="{7427673C-A329-4BB0-A3A3-BE52E34B9AD0}" dt="2021-04-28T12:24:36.592" v="934" actId="21"/>
          <ac:picMkLst>
            <pc:docMk/>
            <pc:sldMk cId="1931934273" sldId="258"/>
            <ac:picMk id="4" creationId="{448CB47B-4EA3-493E-A614-365547FA2F85}"/>
          </ac:picMkLst>
        </pc:picChg>
        <pc:picChg chg="add mod">
          <ac:chgData name="TANAKANUNES Gabriel" userId="af693156-ef0a-4a73-bb6c-80f7b8050836" providerId="ADAL" clId="{7427673C-A329-4BB0-A3A3-BE52E34B9AD0}" dt="2021-04-29T10:16:19.052" v="8140" actId="1076"/>
          <ac:picMkLst>
            <pc:docMk/>
            <pc:sldMk cId="1931934273" sldId="258"/>
            <ac:picMk id="8" creationId="{19188686-85DE-4B0D-942E-B1850B8DC572}"/>
          </ac:picMkLst>
        </pc:picChg>
        <pc:picChg chg="add del mod">
          <ac:chgData name="TANAKANUNES Gabriel" userId="af693156-ef0a-4a73-bb6c-80f7b8050836" providerId="ADAL" clId="{7427673C-A329-4BB0-A3A3-BE52E34B9AD0}" dt="2021-04-28T12:24:36.592" v="934" actId="21"/>
          <ac:picMkLst>
            <pc:docMk/>
            <pc:sldMk cId="1931934273" sldId="258"/>
            <ac:picMk id="8" creationId="{1C69C85A-10F0-4C5A-935D-F43FEBF4E7CC}"/>
          </ac:picMkLst>
        </pc:picChg>
      </pc:sldChg>
      <pc:sldChg chg="modSp mod">
        <pc:chgData name="TANAKANUNES Gabriel" userId="af693156-ef0a-4a73-bb6c-80f7b8050836" providerId="ADAL" clId="{7427673C-A329-4BB0-A3A3-BE52E34B9AD0}" dt="2021-04-29T08:25:36.007" v="7939" actId="20577"/>
        <pc:sldMkLst>
          <pc:docMk/>
          <pc:sldMk cId="3139314519" sldId="260"/>
        </pc:sldMkLst>
        <pc:spChg chg="mod">
          <ac:chgData name="TANAKANUNES Gabriel" userId="af693156-ef0a-4a73-bb6c-80f7b8050836" providerId="ADAL" clId="{7427673C-A329-4BB0-A3A3-BE52E34B9AD0}" dt="2021-04-29T08:25:36.007" v="7939" actId="20577"/>
          <ac:spMkLst>
            <pc:docMk/>
            <pc:sldMk cId="3139314519" sldId="260"/>
            <ac:spMk id="2" creationId="{8980C4A2-27AA-A344-A729-77BDCD4AF025}"/>
          </ac:spMkLst>
        </pc:spChg>
        <pc:spChg chg="mod">
          <ac:chgData name="TANAKANUNES Gabriel" userId="af693156-ef0a-4a73-bb6c-80f7b8050836" providerId="ADAL" clId="{7427673C-A329-4BB0-A3A3-BE52E34B9AD0}" dt="2021-04-28T16:52:46.277" v="5783" actId="15"/>
          <ac:spMkLst>
            <pc:docMk/>
            <pc:sldMk cId="3139314519" sldId="260"/>
            <ac:spMk id="5" creationId="{1F787257-6516-439C-96E2-3408205CDBD8}"/>
          </ac:spMkLst>
        </pc:spChg>
      </pc:sldChg>
      <pc:sldChg chg="delSp modSp mod">
        <pc:chgData name="TANAKANUNES Gabriel" userId="af693156-ef0a-4a73-bb6c-80f7b8050836" providerId="ADAL" clId="{7427673C-A329-4BB0-A3A3-BE52E34B9AD0}" dt="2021-04-28T19:53:48.386" v="7420" actId="478"/>
        <pc:sldMkLst>
          <pc:docMk/>
          <pc:sldMk cId="370045949" sldId="269"/>
        </pc:sldMkLst>
        <pc:spChg chg="del">
          <ac:chgData name="TANAKANUNES Gabriel" userId="af693156-ef0a-4a73-bb6c-80f7b8050836" providerId="ADAL" clId="{7427673C-A329-4BB0-A3A3-BE52E34B9AD0}" dt="2021-04-28T19:53:48.386" v="7420" actId="478"/>
          <ac:spMkLst>
            <pc:docMk/>
            <pc:sldMk cId="370045949" sldId="269"/>
            <ac:spMk id="3" creationId="{E17BD02C-47A3-438F-8E84-C258BF3116D4}"/>
          </ac:spMkLst>
        </pc:spChg>
        <pc:spChg chg="mod">
          <ac:chgData name="TANAKANUNES Gabriel" userId="af693156-ef0a-4a73-bb6c-80f7b8050836" providerId="ADAL" clId="{7427673C-A329-4BB0-A3A3-BE52E34B9AD0}" dt="2021-04-27T12:23:11.590" v="346" actId="20577"/>
          <ac:spMkLst>
            <pc:docMk/>
            <pc:sldMk cId="370045949" sldId="269"/>
            <ac:spMk id="5" creationId="{0F48761E-9CAE-43BA-BEFD-6B85EC199987}"/>
          </ac:spMkLst>
        </pc:spChg>
      </pc:sldChg>
      <pc:sldChg chg="delSp mod">
        <pc:chgData name="TANAKANUNES Gabriel" userId="af693156-ef0a-4a73-bb6c-80f7b8050836" providerId="ADAL" clId="{7427673C-A329-4BB0-A3A3-BE52E34B9AD0}" dt="2021-04-28T19:54:04.258" v="7422" actId="478"/>
        <pc:sldMkLst>
          <pc:docMk/>
          <pc:sldMk cId="1421618934" sldId="275"/>
        </pc:sldMkLst>
        <pc:spChg chg="del">
          <ac:chgData name="TANAKANUNES Gabriel" userId="af693156-ef0a-4a73-bb6c-80f7b8050836" providerId="ADAL" clId="{7427673C-A329-4BB0-A3A3-BE52E34B9AD0}" dt="2021-04-28T19:54:04.258" v="7422" actId="478"/>
          <ac:spMkLst>
            <pc:docMk/>
            <pc:sldMk cId="1421618934" sldId="275"/>
            <ac:spMk id="2" creationId="{B3E9E433-D33D-4A7A-BB48-541ABDDD6EB7}"/>
          </ac:spMkLst>
        </pc:spChg>
      </pc:sldChg>
      <pc:sldChg chg="addSp delSp modSp mod">
        <pc:chgData name="TANAKANUNES Gabriel" userId="af693156-ef0a-4a73-bb6c-80f7b8050836" providerId="ADAL" clId="{7427673C-A329-4BB0-A3A3-BE52E34B9AD0}" dt="2021-04-29T09:38:40.457" v="8057" actId="1076"/>
        <pc:sldMkLst>
          <pc:docMk/>
          <pc:sldMk cId="3473097160" sldId="276"/>
        </pc:sldMkLst>
        <pc:spChg chg="mod">
          <ac:chgData name="TANAKANUNES Gabriel" userId="af693156-ef0a-4a73-bb6c-80f7b8050836" providerId="ADAL" clId="{7427673C-A329-4BB0-A3A3-BE52E34B9AD0}" dt="2021-04-29T07:51:10.981" v="7718" actId="14100"/>
          <ac:spMkLst>
            <pc:docMk/>
            <pc:sldMk cId="3473097160" sldId="276"/>
            <ac:spMk id="6" creationId="{CD2E969C-E93E-4393-8B8B-9E2EB854593D}"/>
          </ac:spMkLst>
        </pc:spChg>
        <pc:grpChg chg="add del mod">
          <ac:chgData name="TANAKANUNES Gabriel" userId="af693156-ef0a-4a73-bb6c-80f7b8050836" providerId="ADAL" clId="{7427673C-A329-4BB0-A3A3-BE52E34B9AD0}" dt="2021-04-29T09:38:25.124" v="8055" actId="478"/>
          <ac:grpSpMkLst>
            <pc:docMk/>
            <pc:sldMk cId="3473097160" sldId="276"/>
            <ac:grpSpMk id="11" creationId="{662C03BE-71B8-4685-A15E-A64AE737168F}"/>
          </ac:grpSpMkLst>
        </pc:grpChg>
        <pc:grpChg chg="add mod">
          <ac:chgData name="TANAKANUNES Gabriel" userId="af693156-ef0a-4a73-bb6c-80f7b8050836" providerId="ADAL" clId="{7427673C-A329-4BB0-A3A3-BE52E34B9AD0}" dt="2021-04-29T09:38:40.457" v="8057" actId="1076"/>
          <ac:grpSpMkLst>
            <pc:docMk/>
            <pc:sldMk cId="3473097160" sldId="276"/>
            <ac:grpSpMk id="12" creationId="{06347E3D-330B-44AB-9F31-5122B7FB52D9}"/>
          </ac:grpSpMkLst>
        </pc:grpChg>
        <pc:picChg chg="add del mod">
          <ac:chgData name="TANAKANUNES Gabriel" userId="af693156-ef0a-4a73-bb6c-80f7b8050836" providerId="ADAL" clId="{7427673C-A329-4BB0-A3A3-BE52E34B9AD0}" dt="2021-04-29T07:48:34.273" v="7703" actId="478"/>
          <ac:picMkLst>
            <pc:docMk/>
            <pc:sldMk cId="3473097160" sldId="276"/>
            <ac:picMk id="3" creationId="{24433DCD-1BA2-4168-8CC2-BE0441C94AB5}"/>
          </ac:picMkLst>
        </pc:picChg>
        <pc:picChg chg="add mod">
          <ac:chgData name="TANAKANUNES Gabriel" userId="af693156-ef0a-4a73-bb6c-80f7b8050836" providerId="ADAL" clId="{7427673C-A329-4BB0-A3A3-BE52E34B9AD0}" dt="2021-04-29T09:38:38.021" v="8056" actId="164"/>
          <ac:picMkLst>
            <pc:docMk/>
            <pc:sldMk cId="3473097160" sldId="276"/>
            <ac:picMk id="3" creationId="{E21560A4-6A48-40E8-8ED8-6EB55CA5FC1F}"/>
          </ac:picMkLst>
        </pc:picChg>
        <pc:picChg chg="add mod">
          <ac:chgData name="TANAKANUNES Gabriel" userId="af693156-ef0a-4a73-bb6c-80f7b8050836" providerId="ADAL" clId="{7427673C-A329-4BB0-A3A3-BE52E34B9AD0}" dt="2021-04-29T09:37:24.558" v="8046" actId="1076"/>
          <ac:picMkLst>
            <pc:docMk/>
            <pc:sldMk cId="3473097160" sldId="276"/>
            <ac:picMk id="8" creationId="{EDE311B2-316B-4653-985B-3B58C0FA4A37}"/>
          </ac:picMkLst>
        </pc:picChg>
        <pc:picChg chg="add mod">
          <ac:chgData name="TANAKANUNES Gabriel" userId="af693156-ef0a-4a73-bb6c-80f7b8050836" providerId="ADAL" clId="{7427673C-A329-4BB0-A3A3-BE52E34B9AD0}" dt="2021-04-29T09:38:38.021" v="8056" actId="164"/>
          <ac:picMkLst>
            <pc:docMk/>
            <pc:sldMk cId="3473097160" sldId="276"/>
            <ac:picMk id="9" creationId="{72D11B24-8E9A-4D92-9BDD-D30542BD70C7}"/>
          </ac:picMkLst>
        </pc:picChg>
        <pc:picChg chg="add mod">
          <ac:chgData name="TANAKANUNES Gabriel" userId="af693156-ef0a-4a73-bb6c-80f7b8050836" providerId="ADAL" clId="{7427673C-A329-4BB0-A3A3-BE52E34B9AD0}" dt="2021-04-29T09:37:25.563" v="8047" actId="1076"/>
          <ac:picMkLst>
            <pc:docMk/>
            <pc:sldMk cId="3473097160" sldId="276"/>
            <ac:picMk id="10" creationId="{9B69696E-5A72-49FB-8D7C-4E683F66ECE6}"/>
          </ac:picMkLst>
        </pc:picChg>
      </pc:sldChg>
      <pc:sldChg chg="addSp modSp mod">
        <pc:chgData name="TANAKANUNES Gabriel" userId="af693156-ef0a-4a73-bb6c-80f7b8050836" providerId="ADAL" clId="{7427673C-A329-4BB0-A3A3-BE52E34B9AD0}" dt="2021-04-29T08:32:04.168" v="7940"/>
        <pc:sldMkLst>
          <pc:docMk/>
          <pc:sldMk cId="1901859225" sldId="277"/>
        </pc:sldMkLst>
        <pc:spChg chg="mod">
          <ac:chgData name="TANAKANUNES Gabriel" userId="af693156-ef0a-4a73-bb6c-80f7b8050836" providerId="ADAL" clId="{7427673C-A329-4BB0-A3A3-BE52E34B9AD0}" dt="2021-04-28T16:32:47.061" v="4703" actId="20577"/>
          <ac:spMkLst>
            <pc:docMk/>
            <pc:sldMk cId="1901859225" sldId="277"/>
            <ac:spMk id="2" creationId="{47352520-AA86-4502-AF41-A7A5538AB7E9}"/>
          </ac:spMkLst>
        </pc:spChg>
        <pc:spChg chg="mod">
          <ac:chgData name="TANAKANUNES Gabriel" userId="af693156-ef0a-4a73-bb6c-80f7b8050836" providerId="ADAL" clId="{7427673C-A329-4BB0-A3A3-BE52E34B9AD0}" dt="2021-04-29T08:06:13.199" v="7751" actId="14100"/>
          <ac:spMkLst>
            <pc:docMk/>
            <pc:sldMk cId="1901859225" sldId="277"/>
            <ac:spMk id="3" creationId="{F2A850E2-764E-49B8-AB79-1A7DEBA15E72}"/>
          </ac:spMkLst>
        </pc:spChg>
        <pc:spChg chg="add mod">
          <ac:chgData name="TANAKANUNES Gabriel" userId="af693156-ef0a-4a73-bb6c-80f7b8050836" providerId="ADAL" clId="{7427673C-A329-4BB0-A3A3-BE52E34B9AD0}" dt="2021-04-29T08:02:08.571" v="7735" actId="1076"/>
          <ac:spMkLst>
            <pc:docMk/>
            <pc:sldMk cId="1901859225" sldId="277"/>
            <ac:spMk id="13" creationId="{A39A4004-E19D-4379-98A4-9AB330FCE231}"/>
          </ac:spMkLst>
        </pc:spChg>
        <pc:spChg chg="add mod">
          <ac:chgData name="TANAKANUNES Gabriel" userId="af693156-ef0a-4a73-bb6c-80f7b8050836" providerId="ADAL" clId="{7427673C-A329-4BB0-A3A3-BE52E34B9AD0}" dt="2021-04-29T08:05:59.284" v="7747" actId="1076"/>
          <ac:spMkLst>
            <pc:docMk/>
            <pc:sldMk cId="1901859225" sldId="277"/>
            <ac:spMk id="14" creationId="{372E619A-9B64-4B74-A6A2-27B17B56F6B3}"/>
          </ac:spMkLst>
        </pc:spChg>
        <pc:spChg chg="add mod">
          <ac:chgData name="TANAKANUNES Gabriel" userId="af693156-ef0a-4a73-bb6c-80f7b8050836" providerId="ADAL" clId="{7427673C-A329-4BB0-A3A3-BE52E34B9AD0}" dt="2021-04-29T08:10:22.067" v="7850" actId="1076"/>
          <ac:spMkLst>
            <pc:docMk/>
            <pc:sldMk cId="1901859225" sldId="277"/>
            <ac:spMk id="15" creationId="{4AA40564-9345-4EF6-A1A6-B686AC6BE781}"/>
          </ac:spMkLst>
        </pc:spChg>
        <pc:spChg chg="add mod">
          <ac:chgData name="TANAKANUNES Gabriel" userId="af693156-ef0a-4a73-bb6c-80f7b8050836" providerId="ADAL" clId="{7427673C-A329-4BB0-A3A3-BE52E34B9AD0}" dt="2021-04-29T08:02:22.250" v="7738" actId="1076"/>
          <ac:spMkLst>
            <pc:docMk/>
            <pc:sldMk cId="1901859225" sldId="277"/>
            <ac:spMk id="16" creationId="{BAEE64D6-21DE-4EC5-B4B4-6FD55A5ED3DB}"/>
          </ac:spMkLst>
        </pc:spChg>
        <pc:spChg chg="add mod">
          <ac:chgData name="TANAKANUNES Gabriel" userId="af693156-ef0a-4a73-bb6c-80f7b8050836" providerId="ADAL" clId="{7427673C-A329-4BB0-A3A3-BE52E34B9AD0}" dt="2021-04-29T08:02:27.162" v="7740" actId="1076"/>
          <ac:spMkLst>
            <pc:docMk/>
            <pc:sldMk cId="1901859225" sldId="277"/>
            <ac:spMk id="17" creationId="{1428DF59-283C-4395-81B3-BD458AD67AC0}"/>
          </ac:spMkLst>
        </pc:spChg>
        <pc:spChg chg="add mod">
          <ac:chgData name="TANAKANUNES Gabriel" userId="af693156-ef0a-4a73-bb6c-80f7b8050836" providerId="ADAL" clId="{7427673C-A329-4BB0-A3A3-BE52E34B9AD0}" dt="2021-04-29T08:10:33.953" v="7853" actId="208"/>
          <ac:spMkLst>
            <pc:docMk/>
            <pc:sldMk cId="1901859225" sldId="277"/>
            <ac:spMk id="18" creationId="{30670C68-CBC1-4D6A-A74C-9A6C2BDF2830}"/>
          </ac:spMkLst>
        </pc:spChg>
        <pc:spChg chg="add mod">
          <ac:chgData name="TANAKANUNES Gabriel" userId="af693156-ef0a-4a73-bb6c-80f7b8050836" providerId="ADAL" clId="{7427673C-A329-4BB0-A3A3-BE52E34B9AD0}" dt="2021-04-29T08:06:09.488" v="7750" actId="20577"/>
          <ac:spMkLst>
            <pc:docMk/>
            <pc:sldMk cId="1901859225" sldId="277"/>
            <ac:spMk id="19" creationId="{2967E1A3-A161-41C8-9000-08D2E48DC6D3}"/>
          </ac:spMkLst>
        </pc:spChg>
        <pc:spChg chg="add mod">
          <ac:chgData name="TANAKANUNES Gabriel" userId="af693156-ef0a-4a73-bb6c-80f7b8050836" providerId="ADAL" clId="{7427673C-A329-4BB0-A3A3-BE52E34B9AD0}" dt="2021-04-29T08:32:04.168" v="7940"/>
          <ac:spMkLst>
            <pc:docMk/>
            <pc:sldMk cId="1901859225" sldId="277"/>
            <ac:spMk id="20" creationId="{2D5C82E6-42B3-4C99-B359-C0B049F7BC96}"/>
          </ac:spMkLst>
        </pc:spChg>
        <pc:spChg chg="add mod">
          <ac:chgData name="TANAKANUNES Gabriel" userId="af693156-ef0a-4a73-bb6c-80f7b8050836" providerId="ADAL" clId="{7427673C-A329-4BB0-A3A3-BE52E34B9AD0}" dt="2021-04-27T11:51:43.867" v="108" actId="20577"/>
          <ac:spMkLst>
            <pc:docMk/>
            <pc:sldMk cId="1901859225" sldId="277"/>
            <ac:spMk id="23" creationId="{332CDD9D-22E2-40B7-9790-D6ECFC6664A9}"/>
          </ac:spMkLst>
        </pc:spChg>
        <pc:picChg chg="mod">
          <ac:chgData name="TANAKANUNES Gabriel" userId="af693156-ef0a-4a73-bb6c-80f7b8050836" providerId="ADAL" clId="{7427673C-A329-4BB0-A3A3-BE52E34B9AD0}" dt="2021-04-29T08:05:39.335" v="7742" actId="1076"/>
          <ac:picMkLst>
            <pc:docMk/>
            <pc:sldMk cId="1901859225" sldId="277"/>
            <ac:picMk id="22" creationId="{83754896-9A6B-4D3A-AF94-5BBC3B6D5F18}"/>
          </ac:picMkLst>
        </pc:picChg>
        <pc:cxnChg chg="add mod">
          <ac:chgData name="TANAKANUNES Gabriel" userId="af693156-ef0a-4a73-bb6c-80f7b8050836" providerId="ADAL" clId="{7427673C-A329-4BB0-A3A3-BE52E34B9AD0}" dt="2021-04-29T08:01:05.672" v="7725" actId="208"/>
          <ac:cxnSpMkLst>
            <pc:docMk/>
            <pc:sldMk cId="1901859225" sldId="277"/>
            <ac:cxnSpMk id="5" creationId="{BF267130-E6B2-49FF-85E9-B7E8569480D5}"/>
          </ac:cxnSpMkLst>
        </pc:cxnChg>
        <pc:cxnChg chg="add mod">
          <ac:chgData name="TANAKANUNES Gabriel" userId="af693156-ef0a-4a73-bb6c-80f7b8050836" providerId="ADAL" clId="{7427673C-A329-4BB0-A3A3-BE52E34B9AD0}" dt="2021-04-29T08:01:23.769" v="7728" actId="14100"/>
          <ac:cxnSpMkLst>
            <pc:docMk/>
            <pc:sldMk cId="1901859225" sldId="277"/>
            <ac:cxnSpMk id="12" creationId="{B62E12B9-93D0-4276-8903-0697122FACCB}"/>
          </ac:cxnSpMkLst>
        </pc:cxnChg>
      </pc:sldChg>
      <pc:sldChg chg="addSp delSp modSp new mod">
        <pc:chgData name="TANAKANUNES Gabriel" userId="af693156-ef0a-4a73-bb6c-80f7b8050836" providerId="ADAL" clId="{7427673C-A329-4BB0-A3A3-BE52E34B9AD0}" dt="2021-04-28T20:02:29.277" v="7537" actId="20577"/>
        <pc:sldMkLst>
          <pc:docMk/>
          <pc:sldMk cId="1189082422" sldId="278"/>
        </pc:sldMkLst>
        <pc:spChg chg="mod">
          <ac:chgData name="TANAKANUNES Gabriel" userId="af693156-ef0a-4a73-bb6c-80f7b8050836" providerId="ADAL" clId="{7427673C-A329-4BB0-A3A3-BE52E34B9AD0}" dt="2021-04-27T11:57:39.429" v="132"/>
          <ac:spMkLst>
            <pc:docMk/>
            <pc:sldMk cId="1189082422" sldId="278"/>
            <ac:spMk id="2" creationId="{218F21ED-46AD-47E5-AB0A-3C5B7E361589}"/>
          </ac:spMkLst>
        </pc:spChg>
        <pc:spChg chg="mod">
          <ac:chgData name="TANAKANUNES Gabriel" userId="af693156-ef0a-4a73-bb6c-80f7b8050836" providerId="ADAL" clId="{7427673C-A329-4BB0-A3A3-BE52E34B9AD0}" dt="2021-04-27T11:57:27.922" v="131"/>
          <ac:spMkLst>
            <pc:docMk/>
            <pc:sldMk cId="1189082422" sldId="278"/>
            <ac:spMk id="3" creationId="{55EE5A8B-0A31-4F9D-802F-33D46AFC7F33}"/>
          </ac:spMkLst>
        </pc:spChg>
        <pc:spChg chg="del">
          <ac:chgData name="TANAKANUNES Gabriel" userId="af693156-ef0a-4a73-bb6c-80f7b8050836" providerId="ADAL" clId="{7427673C-A329-4BB0-A3A3-BE52E34B9AD0}" dt="2021-04-27T11:55:19.721" v="111" actId="478"/>
          <ac:spMkLst>
            <pc:docMk/>
            <pc:sldMk cId="1189082422" sldId="278"/>
            <ac:spMk id="4" creationId="{330ADBAF-0CAC-4212-B296-06363E23C1CA}"/>
          </ac:spMkLst>
        </pc:spChg>
        <pc:spChg chg="add mod">
          <ac:chgData name="TANAKANUNES Gabriel" userId="af693156-ef0a-4a73-bb6c-80f7b8050836" providerId="ADAL" clId="{7427673C-A329-4BB0-A3A3-BE52E34B9AD0}" dt="2021-04-28T19:58:46.840" v="7468" actId="1076"/>
          <ac:spMkLst>
            <pc:docMk/>
            <pc:sldMk cId="1189082422" sldId="278"/>
            <ac:spMk id="4" creationId="{F2D4321C-BD7C-426D-911C-AB127001FFE8}"/>
          </ac:spMkLst>
        </pc:spChg>
        <pc:spChg chg="add mod">
          <ac:chgData name="TANAKANUNES Gabriel" userId="af693156-ef0a-4a73-bb6c-80f7b8050836" providerId="ADAL" clId="{7427673C-A329-4BB0-A3A3-BE52E34B9AD0}" dt="2021-04-27T11:58:32.201" v="156" actId="1076"/>
          <ac:spMkLst>
            <pc:docMk/>
            <pc:sldMk cId="1189082422" sldId="278"/>
            <ac:spMk id="9" creationId="{229DDA66-5328-49AD-A5BC-616BE3376284}"/>
          </ac:spMkLst>
        </pc:spChg>
        <pc:spChg chg="add mod">
          <ac:chgData name="TANAKANUNES Gabriel" userId="af693156-ef0a-4a73-bb6c-80f7b8050836" providerId="ADAL" clId="{7427673C-A329-4BB0-A3A3-BE52E34B9AD0}" dt="2021-04-27T11:58:44.289" v="160" actId="20577"/>
          <ac:spMkLst>
            <pc:docMk/>
            <pc:sldMk cId="1189082422" sldId="278"/>
            <ac:spMk id="10" creationId="{426DB8D1-70FB-4EA2-BA82-4B1944051711}"/>
          </ac:spMkLst>
        </pc:spChg>
        <pc:spChg chg="add mod">
          <ac:chgData name="TANAKANUNES Gabriel" userId="af693156-ef0a-4a73-bb6c-80f7b8050836" providerId="ADAL" clId="{7427673C-A329-4BB0-A3A3-BE52E34B9AD0}" dt="2021-04-28T19:58:43.419" v="7467" actId="1076"/>
          <ac:spMkLst>
            <pc:docMk/>
            <pc:sldMk cId="1189082422" sldId="278"/>
            <ac:spMk id="11" creationId="{82FE7DA4-5799-4D55-A361-28E22385554F}"/>
          </ac:spMkLst>
        </pc:spChg>
        <pc:spChg chg="add mod">
          <ac:chgData name="TANAKANUNES Gabriel" userId="af693156-ef0a-4a73-bb6c-80f7b8050836" providerId="ADAL" clId="{7427673C-A329-4BB0-A3A3-BE52E34B9AD0}" dt="2021-04-27T11:59:31.740" v="180" actId="20577"/>
          <ac:spMkLst>
            <pc:docMk/>
            <pc:sldMk cId="1189082422" sldId="278"/>
            <ac:spMk id="12" creationId="{F5BFE81F-DF6A-438E-88B9-D6E3B1BEDCDD}"/>
          </ac:spMkLst>
        </pc:spChg>
        <pc:spChg chg="add mod">
          <ac:chgData name="TANAKANUNES Gabriel" userId="af693156-ef0a-4a73-bb6c-80f7b8050836" providerId="ADAL" clId="{7427673C-A329-4BB0-A3A3-BE52E34B9AD0}" dt="2021-04-28T20:00:58.056" v="7511" actId="20577"/>
          <ac:spMkLst>
            <pc:docMk/>
            <pc:sldMk cId="1189082422" sldId="278"/>
            <ac:spMk id="13" creationId="{EE756385-F113-420F-9D20-2135C1184F3A}"/>
          </ac:spMkLst>
        </pc:spChg>
        <pc:spChg chg="add mod">
          <ac:chgData name="TANAKANUNES Gabriel" userId="af693156-ef0a-4a73-bb6c-80f7b8050836" providerId="ADAL" clId="{7427673C-A329-4BB0-A3A3-BE52E34B9AD0}" dt="2021-04-28T19:59:20.627" v="7483" actId="1076"/>
          <ac:spMkLst>
            <pc:docMk/>
            <pc:sldMk cId="1189082422" sldId="278"/>
            <ac:spMk id="14" creationId="{83F003AE-8545-4D3F-8239-805294ECCF45}"/>
          </ac:spMkLst>
        </pc:spChg>
        <pc:spChg chg="add mod">
          <ac:chgData name="TANAKANUNES Gabriel" userId="af693156-ef0a-4a73-bb6c-80f7b8050836" providerId="ADAL" clId="{7427673C-A329-4BB0-A3A3-BE52E34B9AD0}" dt="2021-04-28T20:02:05.446" v="7530" actId="1076"/>
          <ac:spMkLst>
            <pc:docMk/>
            <pc:sldMk cId="1189082422" sldId="278"/>
            <ac:spMk id="15" creationId="{239E6D5D-00F4-4393-BA35-8339E255A670}"/>
          </ac:spMkLst>
        </pc:spChg>
        <pc:spChg chg="add mod">
          <ac:chgData name="TANAKANUNES Gabriel" userId="af693156-ef0a-4a73-bb6c-80f7b8050836" providerId="ADAL" clId="{7427673C-A329-4BB0-A3A3-BE52E34B9AD0}" dt="2021-04-28T20:00:19.527" v="7504" actId="1076"/>
          <ac:spMkLst>
            <pc:docMk/>
            <pc:sldMk cId="1189082422" sldId="278"/>
            <ac:spMk id="16" creationId="{AC9575D8-5117-4581-9670-F55837B87E1A}"/>
          </ac:spMkLst>
        </pc:spChg>
        <pc:spChg chg="add mod">
          <ac:chgData name="TANAKANUNES Gabriel" userId="af693156-ef0a-4a73-bb6c-80f7b8050836" providerId="ADAL" clId="{7427673C-A329-4BB0-A3A3-BE52E34B9AD0}" dt="2021-04-28T20:00:39.756" v="7509" actId="20577"/>
          <ac:spMkLst>
            <pc:docMk/>
            <pc:sldMk cId="1189082422" sldId="278"/>
            <ac:spMk id="17" creationId="{CCD19AD3-910D-49AA-B00C-2C41774C9C31}"/>
          </ac:spMkLst>
        </pc:spChg>
        <pc:spChg chg="add mod">
          <ac:chgData name="TANAKANUNES Gabriel" userId="af693156-ef0a-4a73-bb6c-80f7b8050836" providerId="ADAL" clId="{7427673C-A329-4BB0-A3A3-BE52E34B9AD0}" dt="2021-04-28T20:01:49.213" v="7527" actId="20577"/>
          <ac:spMkLst>
            <pc:docMk/>
            <pc:sldMk cId="1189082422" sldId="278"/>
            <ac:spMk id="18" creationId="{6DA336EF-F73A-40DE-9656-7A481457959D}"/>
          </ac:spMkLst>
        </pc:spChg>
        <pc:spChg chg="add mod">
          <ac:chgData name="TANAKANUNES Gabriel" userId="af693156-ef0a-4a73-bb6c-80f7b8050836" providerId="ADAL" clId="{7427673C-A329-4BB0-A3A3-BE52E34B9AD0}" dt="2021-04-28T20:02:29.277" v="7537" actId="20577"/>
          <ac:spMkLst>
            <pc:docMk/>
            <pc:sldMk cId="1189082422" sldId="278"/>
            <ac:spMk id="19" creationId="{580A59C2-F519-45E0-BBFE-4C4BCBD980B2}"/>
          </ac:spMkLst>
        </pc:spChg>
        <pc:picChg chg="add mod">
          <ac:chgData name="TANAKANUNES Gabriel" userId="af693156-ef0a-4a73-bb6c-80f7b8050836" providerId="ADAL" clId="{7427673C-A329-4BB0-A3A3-BE52E34B9AD0}" dt="2021-04-27T11:57:00.203" v="122" actId="1076"/>
          <ac:picMkLst>
            <pc:docMk/>
            <pc:sldMk cId="1189082422" sldId="278"/>
            <ac:picMk id="5" creationId="{465538F2-AF6D-4577-88FF-FC6DEAB7B6A9}"/>
          </ac:picMkLst>
        </pc:picChg>
        <pc:picChg chg="add mod">
          <ac:chgData name="TANAKANUNES Gabriel" userId="af693156-ef0a-4a73-bb6c-80f7b8050836" providerId="ADAL" clId="{7427673C-A329-4BB0-A3A3-BE52E34B9AD0}" dt="2021-04-27T11:58:26.093" v="154" actId="1076"/>
          <ac:picMkLst>
            <pc:docMk/>
            <pc:sldMk cId="1189082422" sldId="278"/>
            <ac:picMk id="6" creationId="{B5702DC7-EB35-4A96-992E-E04DACAF85EA}"/>
          </ac:picMkLst>
        </pc:picChg>
        <pc:picChg chg="add mod">
          <ac:chgData name="TANAKANUNES Gabriel" userId="af693156-ef0a-4a73-bb6c-80f7b8050836" providerId="ADAL" clId="{7427673C-A329-4BB0-A3A3-BE52E34B9AD0}" dt="2021-04-27T11:58:26.093" v="154" actId="1076"/>
          <ac:picMkLst>
            <pc:docMk/>
            <pc:sldMk cId="1189082422" sldId="278"/>
            <ac:picMk id="7" creationId="{EF6A4905-720F-4855-8CFA-497C92AD183C}"/>
          </ac:picMkLst>
        </pc:picChg>
        <pc:picChg chg="add mod">
          <ac:chgData name="TANAKANUNES Gabriel" userId="af693156-ef0a-4a73-bb6c-80f7b8050836" providerId="ADAL" clId="{7427673C-A329-4BB0-A3A3-BE52E34B9AD0}" dt="2021-04-27T11:57:00.203" v="122" actId="1076"/>
          <ac:picMkLst>
            <pc:docMk/>
            <pc:sldMk cId="1189082422" sldId="278"/>
            <ac:picMk id="8" creationId="{912875EF-88BE-4FF5-9325-9A6AB3496C40}"/>
          </ac:picMkLst>
        </pc:picChg>
      </pc:sldChg>
      <pc:sldChg chg="addSp delSp modSp new mod">
        <pc:chgData name="TANAKANUNES Gabriel" userId="af693156-ef0a-4a73-bb6c-80f7b8050836" providerId="ADAL" clId="{7427673C-A329-4BB0-A3A3-BE52E34B9AD0}" dt="2021-04-27T12:03:33.109" v="193"/>
        <pc:sldMkLst>
          <pc:docMk/>
          <pc:sldMk cId="4052380889" sldId="279"/>
        </pc:sldMkLst>
        <pc:spChg chg="del">
          <ac:chgData name="TANAKANUNES Gabriel" userId="af693156-ef0a-4a73-bb6c-80f7b8050836" providerId="ADAL" clId="{7427673C-A329-4BB0-A3A3-BE52E34B9AD0}" dt="2021-04-27T12:01:40.639" v="183" actId="478"/>
          <ac:spMkLst>
            <pc:docMk/>
            <pc:sldMk cId="4052380889" sldId="279"/>
            <ac:spMk id="2" creationId="{0BAC6ACA-886C-49AA-B33D-2C1002F3D8AB}"/>
          </ac:spMkLst>
        </pc:spChg>
        <pc:spChg chg="mod">
          <ac:chgData name="TANAKANUNES Gabriel" userId="af693156-ef0a-4a73-bb6c-80f7b8050836" providerId="ADAL" clId="{7427673C-A329-4BB0-A3A3-BE52E34B9AD0}" dt="2021-04-27T12:01:25.865" v="182"/>
          <ac:spMkLst>
            <pc:docMk/>
            <pc:sldMk cId="4052380889" sldId="279"/>
            <ac:spMk id="3" creationId="{17955D3B-D939-4108-9B84-5A7C48419CA9}"/>
          </ac:spMkLst>
        </pc:spChg>
        <pc:spChg chg="del">
          <ac:chgData name="TANAKANUNES Gabriel" userId="af693156-ef0a-4a73-bb6c-80f7b8050836" providerId="ADAL" clId="{7427673C-A329-4BB0-A3A3-BE52E34B9AD0}" dt="2021-04-27T12:02:40.399" v="187" actId="478"/>
          <ac:spMkLst>
            <pc:docMk/>
            <pc:sldMk cId="4052380889" sldId="279"/>
            <ac:spMk id="4" creationId="{5FEBCD79-34B5-481F-9532-035021898946}"/>
          </ac:spMkLst>
        </pc:spChg>
        <pc:spChg chg="add mod">
          <ac:chgData name="TANAKANUNES Gabriel" userId="af693156-ef0a-4a73-bb6c-80f7b8050836" providerId="ADAL" clId="{7427673C-A329-4BB0-A3A3-BE52E34B9AD0}" dt="2021-04-27T12:03:21.076" v="191" actId="1076"/>
          <ac:spMkLst>
            <pc:docMk/>
            <pc:sldMk cId="4052380889" sldId="279"/>
            <ac:spMk id="6" creationId="{865B395D-C82B-4B22-826E-BEA57EF4DFC5}"/>
          </ac:spMkLst>
        </pc:spChg>
        <pc:graphicFrameChg chg="add mod">
          <ac:chgData name="TANAKANUNES Gabriel" userId="af693156-ef0a-4a73-bb6c-80f7b8050836" providerId="ADAL" clId="{7427673C-A329-4BB0-A3A3-BE52E34B9AD0}" dt="2021-04-27T12:03:33.109" v="193"/>
          <ac:graphicFrameMkLst>
            <pc:docMk/>
            <pc:sldMk cId="4052380889" sldId="279"/>
            <ac:graphicFrameMk id="5" creationId="{25C7B318-B10D-415A-9C07-9E9478B7A9AC}"/>
          </ac:graphicFrameMkLst>
        </pc:graphicFrameChg>
      </pc:sldChg>
      <pc:sldChg chg="delSp modSp add mod ord">
        <pc:chgData name="TANAKANUNES Gabriel" userId="af693156-ef0a-4a73-bb6c-80f7b8050836" providerId="ADAL" clId="{7427673C-A329-4BB0-A3A3-BE52E34B9AD0}" dt="2021-04-28T19:53:52.032" v="7421" actId="478"/>
        <pc:sldMkLst>
          <pc:docMk/>
          <pc:sldMk cId="3889645619" sldId="280"/>
        </pc:sldMkLst>
        <pc:spChg chg="del">
          <ac:chgData name="TANAKANUNES Gabriel" userId="af693156-ef0a-4a73-bb6c-80f7b8050836" providerId="ADAL" clId="{7427673C-A329-4BB0-A3A3-BE52E34B9AD0}" dt="2021-04-28T19:53:52.032" v="7421" actId="478"/>
          <ac:spMkLst>
            <pc:docMk/>
            <pc:sldMk cId="3889645619" sldId="280"/>
            <ac:spMk id="2" creationId="{B3E9E433-D33D-4A7A-BB48-541ABDDD6EB7}"/>
          </ac:spMkLst>
        </pc:spChg>
        <pc:spChg chg="mod">
          <ac:chgData name="TANAKANUNES Gabriel" userId="af693156-ef0a-4a73-bb6c-80f7b8050836" providerId="ADAL" clId="{7427673C-A329-4BB0-A3A3-BE52E34B9AD0}" dt="2021-04-27T12:20:55.981" v="257" actId="20577"/>
          <ac:spMkLst>
            <pc:docMk/>
            <pc:sldMk cId="3889645619" sldId="280"/>
            <ac:spMk id="3" creationId="{3FF14630-69C8-4331-ACF2-3C5DDCF12C3E}"/>
          </ac:spMkLst>
        </pc:spChg>
      </pc:sldChg>
      <pc:sldChg chg="addSp delSp modSp new mod ord modClrScheme modAnim chgLayout">
        <pc:chgData name="TANAKANUNES Gabriel" userId="af693156-ef0a-4a73-bb6c-80f7b8050836" providerId="ADAL" clId="{7427673C-A329-4BB0-A3A3-BE52E34B9AD0}" dt="2021-04-29T08:58:00.621" v="8045" actId="1076"/>
        <pc:sldMkLst>
          <pc:docMk/>
          <pc:sldMk cId="2773322421" sldId="281"/>
        </pc:sldMkLst>
        <pc:spChg chg="add mod">
          <ac:chgData name="TANAKANUNES Gabriel" userId="af693156-ef0a-4a73-bb6c-80f7b8050836" providerId="ADAL" clId="{7427673C-A329-4BB0-A3A3-BE52E34B9AD0}" dt="2021-04-29T08:58:00.621" v="8045" actId="1076"/>
          <ac:spMkLst>
            <pc:docMk/>
            <pc:sldMk cId="2773322421" sldId="281"/>
            <ac:spMk id="2" creationId="{72DC9E38-F6D9-4D68-A0D7-3A9F52848FAC}"/>
          </ac:spMkLst>
        </pc:spChg>
        <pc:spChg chg="del mod ord">
          <ac:chgData name="TANAKANUNES Gabriel" userId="af693156-ef0a-4a73-bb6c-80f7b8050836" providerId="ADAL" clId="{7427673C-A329-4BB0-A3A3-BE52E34B9AD0}" dt="2021-04-28T12:23:10.554" v="924" actId="700"/>
          <ac:spMkLst>
            <pc:docMk/>
            <pc:sldMk cId="2773322421" sldId="281"/>
            <ac:spMk id="2" creationId="{A71B2FE3-D045-4769-A85A-19EE6FC5D9DD}"/>
          </ac:spMkLst>
        </pc:spChg>
        <pc:spChg chg="del mod ord">
          <ac:chgData name="TANAKANUNES Gabriel" userId="af693156-ef0a-4a73-bb6c-80f7b8050836" providerId="ADAL" clId="{7427673C-A329-4BB0-A3A3-BE52E34B9AD0}" dt="2021-04-28T12:23:10.554" v="924" actId="700"/>
          <ac:spMkLst>
            <pc:docMk/>
            <pc:sldMk cId="2773322421" sldId="281"/>
            <ac:spMk id="3" creationId="{254EFFC3-1D8E-4134-B0DC-041BC97CFB2F}"/>
          </ac:spMkLst>
        </pc:spChg>
        <pc:spChg chg="add mod ord">
          <ac:chgData name="TANAKANUNES Gabriel" userId="af693156-ef0a-4a73-bb6c-80f7b8050836" providerId="ADAL" clId="{7427673C-A329-4BB0-A3A3-BE52E34B9AD0}" dt="2021-04-28T12:41:19.051" v="1418" actId="20577"/>
          <ac:spMkLst>
            <pc:docMk/>
            <pc:sldMk cId="2773322421" sldId="281"/>
            <ac:spMk id="4" creationId="{6EC96336-A2C3-418B-B9ED-861E92AE7581}"/>
          </ac:spMkLst>
        </pc:spChg>
        <pc:spChg chg="add del mod ord">
          <ac:chgData name="TANAKANUNES Gabriel" userId="af693156-ef0a-4a73-bb6c-80f7b8050836" providerId="ADAL" clId="{7427673C-A329-4BB0-A3A3-BE52E34B9AD0}" dt="2021-04-28T12:44:54.620" v="1569" actId="478"/>
          <ac:spMkLst>
            <pc:docMk/>
            <pc:sldMk cId="2773322421" sldId="281"/>
            <ac:spMk id="5" creationId="{994F40F4-249D-4E74-8C37-414DEBDA3F38}"/>
          </ac:spMkLst>
        </pc:spChg>
        <pc:spChg chg="add del mod ord">
          <ac:chgData name="TANAKANUNES Gabriel" userId="af693156-ef0a-4a73-bb6c-80f7b8050836" providerId="ADAL" clId="{7427673C-A329-4BB0-A3A3-BE52E34B9AD0}" dt="2021-04-28T12:32:40.169" v="1284" actId="478"/>
          <ac:spMkLst>
            <pc:docMk/>
            <pc:sldMk cId="2773322421" sldId="281"/>
            <ac:spMk id="6" creationId="{546DC6DA-4B03-480D-9909-7265AEA66C72}"/>
          </ac:spMkLst>
        </pc:spChg>
        <pc:spChg chg="add del mod">
          <ac:chgData name="TANAKANUNES Gabriel" userId="af693156-ef0a-4a73-bb6c-80f7b8050836" providerId="ADAL" clId="{7427673C-A329-4BB0-A3A3-BE52E34B9AD0}" dt="2021-04-28T12:39:55.970" v="1341" actId="478"/>
          <ac:spMkLst>
            <pc:docMk/>
            <pc:sldMk cId="2773322421" sldId="281"/>
            <ac:spMk id="18" creationId="{506C1155-FB6B-4D0E-9DDB-C23C637278AF}"/>
          </ac:spMkLst>
        </pc:spChg>
        <pc:spChg chg="add mod">
          <ac:chgData name="TANAKANUNES Gabriel" userId="af693156-ef0a-4a73-bb6c-80f7b8050836" providerId="ADAL" clId="{7427673C-A329-4BB0-A3A3-BE52E34B9AD0}" dt="2021-04-28T12:45:01.195" v="1570" actId="1076"/>
          <ac:spMkLst>
            <pc:docMk/>
            <pc:sldMk cId="2773322421" sldId="281"/>
            <ac:spMk id="20" creationId="{CE3EA8AF-CA03-44E9-BF80-A0F74842161F}"/>
          </ac:spMkLst>
        </pc:spChg>
        <pc:spChg chg="add mod">
          <ac:chgData name="TANAKANUNES Gabriel" userId="af693156-ef0a-4a73-bb6c-80f7b8050836" providerId="ADAL" clId="{7427673C-A329-4BB0-A3A3-BE52E34B9AD0}" dt="2021-04-28T12:59:37.750" v="1999" actId="1076"/>
          <ac:spMkLst>
            <pc:docMk/>
            <pc:sldMk cId="2773322421" sldId="281"/>
            <ac:spMk id="21" creationId="{B28A20D9-62E4-4EA8-BFC9-C29668E69655}"/>
          </ac:spMkLst>
        </pc:spChg>
        <pc:spChg chg="add mod">
          <ac:chgData name="TANAKANUNES Gabriel" userId="af693156-ef0a-4a73-bb6c-80f7b8050836" providerId="ADAL" clId="{7427673C-A329-4BB0-A3A3-BE52E34B9AD0}" dt="2021-04-28T14:11:44.100" v="2597" actId="20577"/>
          <ac:spMkLst>
            <pc:docMk/>
            <pc:sldMk cId="2773322421" sldId="281"/>
            <ac:spMk id="22" creationId="{CAE82A10-4DBF-43C1-91E0-443C80898DCD}"/>
          </ac:spMkLst>
        </pc:spChg>
        <pc:spChg chg="add mod">
          <ac:chgData name="TANAKANUNES Gabriel" userId="af693156-ef0a-4a73-bb6c-80f7b8050836" providerId="ADAL" clId="{7427673C-A329-4BB0-A3A3-BE52E34B9AD0}" dt="2021-04-28T12:46:52.514" v="1714" actId="1076"/>
          <ac:spMkLst>
            <pc:docMk/>
            <pc:sldMk cId="2773322421" sldId="281"/>
            <ac:spMk id="23" creationId="{B1BB1202-A032-476C-AE79-F3C1C04E9160}"/>
          </ac:spMkLst>
        </pc:spChg>
        <pc:spChg chg="add mod">
          <ac:chgData name="TANAKANUNES Gabriel" userId="af693156-ef0a-4a73-bb6c-80f7b8050836" providerId="ADAL" clId="{7427673C-A329-4BB0-A3A3-BE52E34B9AD0}" dt="2021-04-28T12:51:08.379" v="1763" actId="207"/>
          <ac:spMkLst>
            <pc:docMk/>
            <pc:sldMk cId="2773322421" sldId="281"/>
            <ac:spMk id="44" creationId="{ED55B6AE-D084-4FFE-AB1C-4106431F10C2}"/>
          </ac:spMkLst>
        </pc:spChg>
        <pc:grpChg chg="add mod">
          <ac:chgData name="TANAKANUNES Gabriel" userId="af693156-ef0a-4a73-bb6c-80f7b8050836" providerId="ADAL" clId="{7427673C-A329-4BB0-A3A3-BE52E34B9AD0}" dt="2021-04-28T14:12:52.149" v="2667" actId="1076"/>
          <ac:grpSpMkLst>
            <pc:docMk/>
            <pc:sldMk cId="2773322421" sldId="281"/>
            <ac:grpSpMk id="30" creationId="{62D30762-1C99-4513-B581-A80C84FC3350}"/>
          </ac:grpSpMkLst>
        </pc:grpChg>
        <pc:grpChg chg="add mod">
          <ac:chgData name="TANAKANUNES Gabriel" userId="af693156-ef0a-4a73-bb6c-80f7b8050836" providerId="ADAL" clId="{7427673C-A329-4BB0-A3A3-BE52E34B9AD0}" dt="2021-04-28T14:12:46.994" v="2666" actId="1076"/>
          <ac:grpSpMkLst>
            <pc:docMk/>
            <pc:sldMk cId="2773322421" sldId="281"/>
            <ac:grpSpMk id="37" creationId="{CC479E71-568C-4169-8952-C87A5FE3406D}"/>
          </ac:grpSpMkLst>
        </pc:grpChg>
        <pc:graphicFrameChg chg="add mod modGraphic">
          <ac:chgData name="TANAKANUNES Gabriel" userId="af693156-ef0a-4a73-bb6c-80f7b8050836" providerId="ADAL" clId="{7427673C-A329-4BB0-A3A3-BE52E34B9AD0}" dt="2021-04-28T13:00:48.313" v="2007" actId="20577"/>
          <ac:graphicFrameMkLst>
            <pc:docMk/>
            <pc:sldMk cId="2773322421" sldId="281"/>
            <ac:graphicFrameMk id="19" creationId="{EC32EE32-51B7-4B3D-90F8-CA1BAEEE36F7}"/>
          </ac:graphicFrameMkLst>
        </pc:graphicFrameChg>
        <pc:picChg chg="add del mod">
          <ac:chgData name="TANAKANUNES Gabriel" userId="af693156-ef0a-4a73-bb6c-80f7b8050836" providerId="ADAL" clId="{7427673C-A329-4BB0-A3A3-BE52E34B9AD0}" dt="2021-04-28T12:52:03.017" v="1817" actId="21"/>
          <ac:picMkLst>
            <pc:docMk/>
            <pc:sldMk cId="2773322421" sldId="281"/>
            <ac:picMk id="7" creationId="{9D8D1530-268D-4357-B340-B99D142A1CC5}"/>
          </ac:picMkLst>
        </pc:picChg>
        <pc:picChg chg="add del mod">
          <ac:chgData name="TANAKANUNES Gabriel" userId="af693156-ef0a-4a73-bb6c-80f7b8050836" providerId="ADAL" clId="{7427673C-A329-4BB0-A3A3-BE52E34B9AD0}" dt="2021-04-28T12:52:03.017" v="1817" actId="21"/>
          <ac:picMkLst>
            <pc:docMk/>
            <pc:sldMk cId="2773322421" sldId="281"/>
            <ac:picMk id="8" creationId="{F1AD5C1C-BCF1-4B84-B437-2B72E5F41D37}"/>
          </ac:picMkLst>
        </pc:picChg>
        <pc:picChg chg="add del mod">
          <ac:chgData name="TANAKANUNES Gabriel" userId="af693156-ef0a-4a73-bb6c-80f7b8050836" providerId="ADAL" clId="{7427673C-A329-4BB0-A3A3-BE52E34B9AD0}" dt="2021-04-28T12:32:32.639" v="1278"/>
          <ac:picMkLst>
            <pc:docMk/>
            <pc:sldMk cId="2773322421" sldId="281"/>
            <ac:picMk id="10" creationId="{06312EE9-74CC-4E00-AF8A-DC29B7C855C9}"/>
          </ac:picMkLst>
        </pc:picChg>
        <pc:picChg chg="add del mod">
          <ac:chgData name="TANAKANUNES Gabriel" userId="af693156-ef0a-4a73-bb6c-80f7b8050836" providerId="ADAL" clId="{7427673C-A329-4BB0-A3A3-BE52E34B9AD0}" dt="2021-04-28T12:32:37.175" v="1283"/>
          <ac:picMkLst>
            <pc:docMk/>
            <pc:sldMk cId="2773322421" sldId="281"/>
            <ac:picMk id="12" creationId="{CFC46E80-6A9A-4B90-A999-D0DE86C52FB0}"/>
          </ac:picMkLst>
        </pc:picChg>
        <pc:picChg chg="add mod">
          <ac:chgData name="TANAKANUNES Gabriel" userId="af693156-ef0a-4a73-bb6c-80f7b8050836" providerId="ADAL" clId="{7427673C-A329-4BB0-A3A3-BE52E34B9AD0}" dt="2021-04-28T12:58:55.271" v="1992" actId="14100"/>
          <ac:picMkLst>
            <pc:docMk/>
            <pc:sldMk cId="2773322421" sldId="281"/>
            <ac:picMk id="14" creationId="{AE33C400-4592-4BD4-B4B5-AB25A099857C}"/>
          </ac:picMkLst>
        </pc:picChg>
        <pc:picChg chg="add mod">
          <ac:chgData name="TANAKANUNES Gabriel" userId="af693156-ef0a-4a73-bb6c-80f7b8050836" providerId="ADAL" clId="{7427673C-A329-4BB0-A3A3-BE52E34B9AD0}" dt="2021-04-28T12:59:12.279" v="1995" actId="1076"/>
          <ac:picMkLst>
            <pc:docMk/>
            <pc:sldMk cId="2773322421" sldId="281"/>
            <ac:picMk id="16" creationId="{84848CA6-6051-41A5-8408-F23AC828A04F}"/>
          </ac:picMkLst>
        </pc:picChg>
        <pc:cxnChg chg="add mod">
          <ac:chgData name="TANAKANUNES Gabriel" userId="af693156-ef0a-4a73-bb6c-80f7b8050836" providerId="ADAL" clId="{7427673C-A329-4BB0-A3A3-BE52E34B9AD0}" dt="2021-04-28T13:00:17.017" v="2005" actId="14100"/>
          <ac:cxnSpMkLst>
            <pc:docMk/>
            <pc:sldMk cId="2773322421" sldId="281"/>
            <ac:cxnSpMk id="25" creationId="{DBC204A1-CE4F-4677-8AF4-F8CBB9C05F3B}"/>
          </ac:cxnSpMkLst>
        </pc:cxnChg>
        <pc:cxnChg chg="mod">
          <ac:chgData name="TANAKANUNES Gabriel" userId="af693156-ef0a-4a73-bb6c-80f7b8050836" providerId="ADAL" clId="{7427673C-A329-4BB0-A3A3-BE52E34B9AD0}" dt="2021-04-28T12:48:52.342" v="1722"/>
          <ac:cxnSpMkLst>
            <pc:docMk/>
            <pc:sldMk cId="2773322421" sldId="281"/>
            <ac:cxnSpMk id="31" creationId="{49BC3A47-DDF9-4D5F-8330-4952703C1424}"/>
          </ac:cxnSpMkLst>
        </pc:cxnChg>
        <pc:cxnChg chg="mod">
          <ac:chgData name="TANAKANUNES Gabriel" userId="af693156-ef0a-4a73-bb6c-80f7b8050836" providerId="ADAL" clId="{7427673C-A329-4BB0-A3A3-BE52E34B9AD0}" dt="2021-04-28T12:48:52.342" v="1722"/>
          <ac:cxnSpMkLst>
            <pc:docMk/>
            <pc:sldMk cId="2773322421" sldId="281"/>
            <ac:cxnSpMk id="32" creationId="{E9B22913-FB84-4343-B257-4ED52C438D3F}"/>
          </ac:cxnSpMkLst>
        </pc:cxnChg>
        <pc:cxnChg chg="mod">
          <ac:chgData name="TANAKANUNES Gabriel" userId="af693156-ef0a-4a73-bb6c-80f7b8050836" providerId="ADAL" clId="{7427673C-A329-4BB0-A3A3-BE52E34B9AD0}" dt="2021-04-28T12:48:52.342" v="1722"/>
          <ac:cxnSpMkLst>
            <pc:docMk/>
            <pc:sldMk cId="2773322421" sldId="281"/>
            <ac:cxnSpMk id="33" creationId="{33AA9571-D72E-4A91-9A81-B13B760EEB73}"/>
          </ac:cxnSpMkLst>
        </pc:cxnChg>
        <pc:cxnChg chg="mod">
          <ac:chgData name="TANAKANUNES Gabriel" userId="af693156-ef0a-4a73-bb6c-80f7b8050836" providerId="ADAL" clId="{7427673C-A329-4BB0-A3A3-BE52E34B9AD0}" dt="2021-04-28T12:48:52.342" v="1722"/>
          <ac:cxnSpMkLst>
            <pc:docMk/>
            <pc:sldMk cId="2773322421" sldId="281"/>
            <ac:cxnSpMk id="34" creationId="{7B4793A7-914F-4AC0-8DDC-4624F3083684}"/>
          </ac:cxnSpMkLst>
        </pc:cxnChg>
        <pc:cxnChg chg="mod">
          <ac:chgData name="TANAKANUNES Gabriel" userId="af693156-ef0a-4a73-bb6c-80f7b8050836" providerId="ADAL" clId="{7427673C-A329-4BB0-A3A3-BE52E34B9AD0}" dt="2021-04-28T12:48:52.342" v="1722"/>
          <ac:cxnSpMkLst>
            <pc:docMk/>
            <pc:sldMk cId="2773322421" sldId="281"/>
            <ac:cxnSpMk id="35" creationId="{7F2EBE2F-A17D-492B-9B97-B3B5AD9F356A}"/>
          </ac:cxnSpMkLst>
        </pc:cxnChg>
        <pc:cxnChg chg="mod">
          <ac:chgData name="TANAKANUNES Gabriel" userId="af693156-ef0a-4a73-bb6c-80f7b8050836" providerId="ADAL" clId="{7427673C-A329-4BB0-A3A3-BE52E34B9AD0}" dt="2021-04-28T12:48:52.342" v="1722"/>
          <ac:cxnSpMkLst>
            <pc:docMk/>
            <pc:sldMk cId="2773322421" sldId="281"/>
            <ac:cxnSpMk id="36" creationId="{E5F48CFA-442F-4D6A-920F-58DDEEDFF6B9}"/>
          </ac:cxnSpMkLst>
        </pc:cxnChg>
        <pc:cxnChg chg="mod">
          <ac:chgData name="TANAKANUNES Gabriel" userId="af693156-ef0a-4a73-bb6c-80f7b8050836" providerId="ADAL" clId="{7427673C-A329-4BB0-A3A3-BE52E34B9AD0}" dt="2021-04-28T12:49:00.637" v="1724"/>
          <ac:cxnSpMkLst>
            <pc:docMk/>
            <pc:sldMk cId="2773322421" sldId="281"/>
            <ac:cxnSpMk id="38" creationId="{143BEC62-4983-46BF-8D8D-5DE6D73504CD}"/>
          </ac:cxnSpMkLst>
        </pc:cxnChg>
        <pc:cxnChg chg="mod">
          <ac:chgData name="TANAKANUNES Gabriel" userId="af693156-ef0a-4a73-bb6c-80f7b8050836" providerId="ADAL" clId="{7427673C-A329-4BB0-A3A3-BE52E34B9AD0}" dt="2021-04-28T12:49:00.637" v="1724"/>
          <ac:cxnSpMkLst>
            <pc:docMk/>
            <pc:sldMk cId="2773322421" sldId="281"/>
            <ac:cxnSpMk id="39" creationId="{C76AFB8A-6D43-44D8-BA62-E23DA4AE8A33}"/>
          </ac:cxnSpMkLst>
        </pc:cxnChg>
        <pc:cxnChg chg="mod">
          <ac:chgData name="TANAKANUNES Gabriel" userId="af693156-ef0a-4a73-bb6c-80f7b8050836" providerId="ADAL" clId="{7427673C-A329-4BB0-A3A3-BE52E34B9AD0}" dt="2021-04-28T12:49:00.637" v="1724"/>
          <ac:cxnSpMkLst>
            <pc:docMk/>
            <pc:sldMk cId="2773322421" sldId="281"/>
            <ac:cxnSpMk id="40" creationId="{D6A084B7-321E-42A2-8471-114C478AE631}"/>
          </ac:cxnSpMkLst>
        </pc:cxnChg>
        <pc:cxnChg chg="mod">
          <ac:chgData name="TANAKANUNES Gabriel" userId="af693156-ef0a-4a73-bb6c-80f7b8050836" providerId="ADAL" clId="{7427673C-A329-4BB0-A3A3-BE52E34B9AD0}" dt="2021-04-28T12:49:00.637" v="1724"/>
          <ac:cxnSpMkLst>
            <pc:docMk/>
            <pc:sldMk cId="2773322421" sldId="281"/>
            <ac:cxnSpMk id="41" creationId="{C8D1F9DB-EAF3-41BE-AF08-AE317D51549D}"/>
          </ac:cxnSpMkLst>
        </pc:cxnChg>
        <pc:cxnChg chg="mod">
          <ac:chgData name="TANAKANUNES Gabriel" userId="af693156-ef0a-4a73-bb6c-80f7b8050836" providerId="ADAL" clId="{7427673C-A329-4BB0-A3A3-BE52E34B9AD0}" dt="2021-04-28T12:49:00.637" v="1724"/>
          <ac:cxnSpMkLst>
            <pc:docMk/>
            <pc:sldMk cId="2773322421" sldId="281"/>
            <ac:cxnSpMk id="42" creationId="{1CBE7638-E924-465C-A7F6-0D40D4AF94EB}"/>
          </ac:cxnSpMkLst>
        </pc:cxnChg>
        <pc:cxnChg chg="mod">
          <ac:chgData name="TANAKANUNES Gabriel" userId="af693156-ef0a-4a73-bb6c-80f7b8050836" providerId="ADAL" clId="{7427673C-A329-4BB0-A3A3-BE52E34B9AD0}" dt="2021-04-28T12:49:00.637" v="1724"/>
          <ac:cxnSpMkLst>
            <pc:docMk/>
            <pc:sldMk cId="2773322421" sldId="281"/>
            <ac:cxnSpMk id="43" creationId="{2FEE69AF-A356-4BEA-8B10-8FAB3C476E31}"/>
          </ac:cxnSpMkLst>
        </pc:cxnChg>
      </pc:sldChg>
      <pc:sldChg chg="addSp delSp modSp new mod">
        <pc:chgData name="TANAKANUNES Gabriel" userId="af693156-ef0a-4a73-bb6c-80f7b8050836" providerId="ADAL" clId="{7427673C-A329-4BB0-A3A3-BE52E34B9AD0}" dt="2021-04-28T20:03:27.636" v="7538" actId="478"/>
        <pc:sldMkLst>
          <pc:docMk/>
          <pc:sldMk cId="99145862" sldId="282"/>
        </pc:sldMkLst>
        <pc:spChg chg="del">
          <ac:chgData name="TANAKANUNES Gabriel" userId="af693156-ef0a-4a73-bb6c-80f7b8050836" providerId="ADAL" clId="{7427673C-A329-4BB0-A3A3-BE52E34B9AD0}" dt="2021-04-28T20:03:27.636" v="7538" actId="478"/>
          <ac:spMkLst>
            <pc:docMk/>
            <pc:sldMk cId="99145862" sldId="282"/>
            <ac:spMk id="2" creationId="{4F1EB5C1-0554-4988-9CEA-43314B178AE8}"/>
          </ac:spMkLst>
        </pc:spChg>
        <pc:spChg chg="mod">
          <ac:chgData name="TANAKANUNES Gabriel" userId="af693156-ef0a-4a73-bb6c-80f7b8050836" providerId="ADAL" clId="{7427673C-A329-4BB0-A3A3-BE52E34B9AD0}" dt="2021-04-28T12:51:37.725" v="1816" actId="20577"/>
          <ac:spMkLst>
            <pc:docMk/>
            <pc:sldMk cId="99145862" sldId="282"/>
            <ac:spMk id="3" creationId="{1E4ACFB0-EA9C-4889-8502-05532958BF9D}"/>
          </ac:spMkLst>
        </pc:spChg>
        <pc:spChg chg="del">
          <ac:chgData name="TANAKANUNES Gabriel" userId="af693156-ef0a-4a73-bb6c-80f7b8050836" providerId="ADAL" clId="{7427673C-A329-4BB0-A3A3-BE52E34B9AD0}" dt="2021-04-28T12:52:10.702" v="1820" actId="478"/>
          <ac:spMkLst>
            <pc:docMk/>
            <pc:sldMk cId="99145862" sldId="282"/>
            <ac:spMk id="4" creationId="{EC4E0D97-573B-4003-BAB1-BAFF381662EA}"/>
          </ac:spMkLst>
        </pc:spChg>
        <pc:spChg chg="add mod">
          <ac:chgData name="TANAKANUNES Gabriel" userId="af693156-ef0a-4a73-bb6c-80f7b8050836" providerId="ADAL" clId="{7427673C-A329-4BB0-A3A3-BE52E34B9AD0}" dt="2021-04-28T12:57:08.477" v="1936" actId="122"/>
          <ac:spMkLst>
            <pc:docMk/>
            <pc:sldMk cId="99145862" sldId="282"/>
            <ac:spMk id="13" creationId="{BDABF198-4403-4423-A183-6571146FBA57}"/>
          </ac:spMkLst>
        </pc:spChg>
        <pc:spChg chg="add mod">
          <ac:chgData name="TANAKANUNES Gabriel" userId="af693156-ef0a-4a73-bb6c-80f7b8050836" providerId="ADAL" clId="{7427673C-A329-4BB0-A3A3-BE52E34B9AD0}" dt="2021-04-28T12:57:49.412" v="1989" actId="20577"/>
          <ac:spMkLst>
            <pc:docMk/>
            <pc:sldMk cId="99145862" sldId="282"/>
            <ac:spMk id="14" creationId="{B8DF4C83-38B6-4643-8414-14C0240A366A}"/>
          </ac:spMkLst>
        </pc:spChg>
        <pc:picChg chg="add del mod">
          <ac:chgData name="TANAKANUNES Gabriel" userId="af693156-ef0a-4a73-bb6c-80f7b8050836" providerId="ADAL" clId="{7427673C-A329-4BB0-A3A3-BE52E34B9AD0}" dt="2021-04-28T12:54:44.530" v="1838" actId="478"/>
          <ac:picMkLst>
            <pc:docMk/>
            <pc:sldMk cId="99145862" sldId="282"/>
            <ac:picMk id="5" creationId="{04AC9000-8C58-4691-A0EA-4B960CE933D9}"/>
          </ac:picMkLst>
        </pc:picChg>
        <pc:picChg chg="add mod">
          <ac:chgData name="TANAKANUNES Gabriel" userId="af693156-ef0a-4a73-bb6c-80f7b8050836" providerId="ADAL" clId="{7427673C-A329-4BB0-A3A3-BE52E34B9AD0}" dt="2021-04-28T12:56:05.729" v="1849" actId="1076"/>
          <ac:picMkLst>
            <pc:docMk/>
            <pc:sldMk cId="99145862" sldId="282"/>
            <ac:picMk id="6" creationId="{02A80544-6C4E-4630-AF3C-2F6CAE0258C3}"/>
          </ac:picMkLst>
        </pc:picChg>
        <pc:picChg chg="add del mod">
          <ac:chgData name="TANAKANUNES Gabriel" userId="af693156-ef0a-4a73-bb6c-80f7b8050836" providerId="ADAL" clId="{7427673C-A329-4BB0-A3A3-BE52E34B9AD0}" dt="2021-04-28T12:54:43.795" v="1837" actId="478"/>
          <ac:picMkLst>
            <pc:docMk/>
            <pc:sldMk cId="99145862" sldId="282"/>
            <ac:picMk id="8" creationId="{7047DAF2-014D-4F24-8EA2-505353C317E9}"/>
          </ac:picMkLst>
        </pc:picChg>
        <pc:picChg chg="add del mod">
          <ac:chgData name="TANAKANUNES Gabriel" userId="af693156-ef0a-4a73-bb6c-80f7b8050836" providerId="ADAL" clId="{7427673C-A329-4BB0-A3A3-BE52E34B9AD0}" dt="2021-04-28T12:54:50.614" v="1840" actId="478"/>
          <ac:picMkLst>
            <pc:docMk/>
            <pc:sldMk cId="99145862" sldId="282"/>
            <ac:picMk id="10" creationId="{4F5DC412-146E-4EE5-B218-158D71ACA295}"/>
          </ac:picMkLst>
        </pc:picChg>
        <pc:picChg chg="add mod">
          <ac:chgData name="TANAKANUNES Gabriel" userId="af693156-ef0a-4a73-bb6c-80f7b8050836" providerId="ADAL" clId="{7427673C-A329-4BB0-A3A3-BE52E34B9AD0}" dt="2021-04-28T12:56:05.729" v="1849" actId="1076"/>
          <ac:picMkLst>
            <pc:docMk/>
            <pc:sldMk cId="99145862" sldId="282"/>
            <ac:picMk id="12" creationId="{D5D803FA-D3EE-4493-96BD-CB3467F47B9D}"/>
          </ac:picMkLst>
        </pc:picChg>
      </pc:sldChg>
      <pc:sldChg chg="add del">
        <pc:chgData name="TANAKANUNES Gabriel" userId="af693156-ef0a-4a73-bb6c-80f7b8050836" providerId="ADAL" clId="{7427673C-A329-4BB0-A3A3-BE52E34B9AD0}" dt="2021-04-28T12:23:06.795" v="923" actId="2890"/>
        <pc:sldMkLst>
          <pc:docMk/>
          <pc:sldMk cId="2725867940" sldId="282"/>
        </pc:sldMkLst>
      </pc:sldChg>
      <pc:sldChg chg="delSp modSp add mod ord">
        <pc:chgData name="TANAKANUNES Gabriel" userId="af693156-ef0a-4a73-bb6c-80f7b8050836" providerId="ADAL" clId="{7427673C-A329-4BB0-A3A3-BE52E34B9AD0}" dt="2021-04-28T19:53:36.275" v="7419" actId="478"/>
        <pc:sldMkLst>
          <pc:docMk/>
          <pc:sldMk cId="712546780" sldId="283"/>
        </pc:sldMkLst>
        <pc:spChg chg="del">
          <ac:chgData name="TANAKANUNES Gabriel" userId="af693156-ef0a-4a73-bb6c-80f7b8050836" providerId="ADAL" clId="{7427673C-A329-4BB0-A3A3-BE52E34B9AD0}" dt="2021-04-28T19:53:36.275" v="7419" actId="478"/>
          <ac:spMkLst>
            <pc:docMk/>
            <pc:sldMk cId="712546780" sldId="283"/>
            <ac:spMk id="3" creationId="{E17BD02C-47A3-438F-8E84-C258BF3116D4}"/>
          </ac:spMkLst>
        </pc:spChg>
        <pc:spChg chg="mod">
          <ac:chgData name="TANAKANUNES Gabriel" userId="af693156-ef0a-4a73-bb6c-80f7b8050836" providerId="ADAL" clId="{7427673C-A329-4BB0-A3A3-BE52E34B9AD0}" dt="2021-04-28T13:22:17.382" v="2245" actId="20577"/>
          <ac:spMkLst>
            <pc:docMk/>
            <pc:sldMk cId="712546780" sldId="283"/>
            <ac:spMk id="5" creationId="{0F48761E-9CAE-43BA-BEFD-6B85EC199987}"/>
          </ac:spMkLst>
        </pc:spChg>
      </pc:sldChg>
      <pc:sldChg chg="addSp delSp modSp new mod modClrScheme chgLayout">
        <pc:chgData name="TANAKANUNES Gabriel" userId="af693156-ef0a-4a73-bb6c-80f7b8050836" providerId="ADAL" clId="{7427673C-A329-4BB0-A3A3-BE52E34B9AD0}" dt="2021-04-28T20:03:39.977" v="7539" actId="478"/>
        <pc:sldMkLst>
          <pc:docMk/>
          <pc:sldMk cId="3284647449" sldId="284"/>
        </pc:sldMkLst>
        <pc:spChg chg="del mod ord">
          <ac:chgData name="TANAKANUNES Gabriel" userId="af693156-ef0a-4a73-bb6c-80f7b8050836" providerId="ADAL" clId="{7427673C-A329-4BB0-A3A3-BE52E34B9AD0}" dt="2021-04-28T13:50:18.620" v="2247" actId="700"/>
          <ac:spMkLst>
            <pc:docMk/>
            <pc:sldMk cId="3284647449" sldId="284"/>
            <ac:spMk id="2" creationId="{E15AC2E7-C0D9-4A0B-BDE3-8A5C0BA8FB6C}"/>
          </ac:spMkLst>
        </pc:spChg>
        <pc:spChg chg="del mod ord">
          <ac:chgData name="TANAKANUNES Gabriel" userId="af693156-ef0a-4a73-bb6c-80f7b8050836" providerId="ADAL" clId="{7427673C-A329-4BB0-A3A3-BE52E34B9AD0}" dt="2021-04-28T13:50:18.620" v="2247" actId="700"/>
          <ac:spMkLst>
            <pc:docMk/>
            <pc:sldMk cId="3284647449" sldId="284"/>
            <ac:spMk id="3" creationId="{8282AD9C-C982-4F9E-947E-CE8BADBA76B7}"/>
          </ac:spMkLst>
        </pc:spChg>
        <pc:spChg chg="add mod ord">
          <ac:chgData name="TANAKANUNES Gabriel" userId="af693156-ef0a-4a73-bb6c-80f7b8050836" providerId="ADAL" clId="{7427673C-A329-4BB0-A3A3-BE52E34B9AD0}" dt="2021-04-28T13:51:05.997" v="2318" actId="20577"/>
          <ac:spMkLst>
            <pc:docMk/>
            <pc:sldMk cId="3284647449" sldId="284"/>
            <ac:spMk id="4" creationId="{E12A39FC-FE4B-4929-A93C-F4C5DE983236}"/>
          </ac:spMkLst>
        </pc:spChg>
        <pc:spChg chg="add del mod ord">
          <ac:chgData name="TANAKANUNES Gabriel" userId="af693156-ef0a-4a73-bb6c-80f7b8050836" providerId="ADAL" clId="{7427673C-A329-4BB0-A3A3-BE52E34B9AD0}" dt="2021-04-28T20:03:39.977" v="7539" actId="478"/>
          <ac:spMkLst>
            <pc:docMk/>
            <pc:sldMk cId="3284647449" sldId="284"/>
            <ac:spMk id="5" creationId="{B236299E-C2D9-4907-A960-2A714A12A260}"/>
          </ac:spMkLst>
        </pc:spChg>
        <pc:spChg chg="add mod ord">
          <ac:chgData name="TANAKANUNES Gabriel" userId="af693156-ef0a-4a73-bb6c-80f7b8050836" providerId="ADAL" clId="{7427673C-A329-4BB0-A3A3-BE52E34B9AD0}" dt="2021-04-28T14:10:52.102" v="2595" actId="20577"/>
          <ac:spMkLst>
            <pc:docMk/>
            <pc:sldMk cId="3284647449" sldId="284"/>
            <ac:spMk id="6" creationId="{2C572B8B-1CF3-4BC9-8050-ACE0AC262455}"/>
          </ac:spMkLst>
        </pc:spChg>
        <pc:spChg chg="add mod">
          <ac:chgData name="TANAKANUNES Gabriel" userId="af693156-ef0a-4a73-bb6c-80f7b8050836" providerId="ADAL" clId="{7427673C-A329-4BB0-A3A3-BE52E34B9AD0}" dt="2021-04-28T14:08:12.190" v="2486" actId="1076"/>
          <ac:spMkLst>
            <pc:docMk/>
            <pc:sldMk cId="3284647449" sldId="284"/>
            <ac:spMk id="10" creationId="{64BF32F8-F84B-4E77-81D4-8E568D459DAD}"/>
          </ac:spMkLst>
        </pc:spChg>
        <pc:picChg chg="add mod">
          <ac:chgData name="TANAKANUNES Gabriel" userId="af693156-ef0a-4a73-bb6c-80f7b8050836" providerId="ADAL" clId="{7427673C-A329-4BB0-A3A3-BE52E34B9AD0}" dt="2021-04-28T14:06:30.431" v="2482" actId="1076"/>
          <ac:picMkLst>
            <pc:docMk/>
            <pc:sldMk cId="3284647449" sldId="284"/>
            <ac:picMk id="8" creationId="{07DADC8D-9E64-4A4D-A41B-BEC5D4E31950}"/>
          </ac:picMkLst>
        </pc:picChg>
      </pc:sldChg>
      <pc:sldChg chg="addSp modSp new mod modAnim">
        <pc:chgData name="TANAKANUNES Gabriel" userId="af693156-ef0a-4a73-bb6c-80f7b8050836" providerId="ADAL" clId="{7427673C-A329-4BB0-A3A3-BE52E34B9AD0}" dt="2021-04-29T08:14:08.973" v="7865" actId="20577"/>
        <pc:sldMkLst>
          <pc:docMk/>
          <pc:sldMk cId="2570475256" sldId="285"/>
        </pc:sldMkLst>
        <pc:spChg chg="mod">
          <ac:chgData name="TANAKANUNES Gabriel" userId="af693156-ef0a-4a73-bb6c-80f7b8050836" providerId="ADAL" clId="{7427673C-A329-4BB0-A3A3-BE52E34B9AD0}" dt="2021-04-28T14:14:05.101" v="2702" actId="20577"/>
          <ac:spMkLst>
            <pc:docMk/>
            <pc:sldMk cId="2570475256" sldId="285"/>
            <ac:spMk id="2" creationId="{234B2CCB-A5AD-46E0-935F-FE1E042720CF}"/>
          </ac:spMkLst>
        </pc:spChg>
        <pc:spChg chg="mod">
          <ac:chgData name="TANAKANUNES Gabriel" userId="af693156-ef0a-4a73-bb6c-80f7b8050836" providerId="ADAL" clId="{7427673C-A329-4BB0-A3A3-BE52E34B9AD0}" dt="2021-04-28T14:13:36.432" v="2670" actId="20577"/>
          <ac:spMkLst>
            <pc:docMk/>
            <pc:sldMk cId="2570475256" sldId="285"/>
            <ac:spMk id="3" creationId="{DBC6B6BF-1ECA-4285-A16A-1F64B14F3632}"/>
          </ac:spMkLst>
        </pc:spChg>
        <pc:spChg chg="mod">
          <ac:chgData name="TANAKANUNES Gabriel" userId="af693156-ef0a-4a73-bb6c-80f7b8050836" providerId="ADAL" clId="{7427673C-A329-4BB0-A3A3-BE52E34B9AD0}" dt="2021-04-29T08:14:08.973" v="7865" actId="20577"/>
          <ac:spMkLst>
            <pc:docMk/>
            <pc:sldMk cId="2570475256" sldId="285"/>
            <ac:spMk id="4" creationId="{C0E4DB89-6E39-4379-9657-C783D197114D}"/>
          </ac:spMkLst>
        </pc:spChg>
        <pc:grpChg chg="add mod">
          <ac:chgData name="TANAKANUNES Gabriel" userId="af693156-ef0a-4a73-bb6c-80f7b8050836" providerId="ADAL" clId="{7427673C-A329-4BB0-A3A3-BE52E34B9AD0}" dt="2021-04-28T14:13:30.962" v="2669" actId="1076"/>
          <ac:grpSpMkLst>
            <pc:docMk/>
            <pc:sldMk cId="2570475256" sldId="285"/>
            <ac:grpSpMk id="6" creationId="{42187F8F-8D80-4560-8F0E-89B1902ADE36}"/>
          </ac:grpSpMkLst>
        </pc:grpChg>
        <pc:grpChg chg="add mod">
          <ac:chgData name="TANAKANUNES Gabriel" userId="af693156-ef0a-4a73-bb6c-80f7b8050836" providerId="ADAL" clId="{7427673C-A329-4BB0-A3A3-BE52E34B9AD0}" dt="2021-04-28T14:13:30.962" v="2669" actId="1076"/>
          <ac:grpSpMkLst>
            <pc:docMk/>
            <pc:sldMk cId="2570475256" sldId="285"/>
            <ac:grpSpMk id="13" creationId="{AB0D0368-6234-402B-BB12-554C50B128F0}"/>
          </ac:grpSpMkLst>
        </pc:grpChg>
        <pc:picChg chg="add mod">
          <ac:chgData name="TANAKANUNES Gabriel" userId="af693156-ef0a-4a73-bb6c-80f7b8050836" providerId="ADAL" clId="{7427673C-A329-4BB0-A3A3-BE52E34B9AD0}" dt="2021-04-28T14:13:30.962" v="2669" actId="1076"/>
          <ac:picMkLst>
            <pc:docMk/>
            <pc:sldMk cId="2570475256" sldId="285"/>
            <ac:picMk id="5" creationId="{E84F54E2-E55B-4020-BE91-CAC96A922081}"/>
          </ac:picMkLst>
        </pc:picChg>
        <pc:cxnChg chg="mod">
          <ac:chgData name="TANAKANUNES Gabriel" userId="af693156-ef0a-4a73-bb6c-80f7b8050836" providerId="ADAL" clId="{7427673C-A329-4BB0-A3A3-BE52E34B9AD0}" dt="2021-04-28T14:13:24.571" v="2668"/>
          <ac:cxnSpMkLst>
            <pc:docMk/>
            <pc:sldMk cId="2570475256" sldId="285"/>
            <ac:cxnSpMk id="7" creationId="{05F1B15C-1E63-4A75-A98E-D2BA1B9B5D30}"/>
          </ac:cxnSpMkLst>
        </pc:cxnChg>
        <pc:cxnChg chg="mod">
          <ac:chgData name="TANAKANUNES Gabriel" userId="af693156-ef0a-4a73-bb6c-80f7b8050836" providerId="ADAL" clId="{7427673C-A329-4BB0-A3A3-BE52E34B9AD0}" dt="2021-04-28T14:13:24.571" v="2668"/>
          <ac:cxnSpMkLst>
            <pc:docMk/>
            <pc:sldMk cId="2570475256" sldId="285"/>
            <ac:cxnSpMk id="8" creationId="{FD3FD463-E5D8-4FC9-B371-91357A898334}"/>
          </ac:cxnSpMkLst>
        </pc:cxnChg>
        <pc:cxnChg chg="mod">
          <ac:chgData name="TANAKANUNES Gabriel" userId="af693156-ef0a-4a73-bb6c-80f7b8050836" providerId="ADAL" clId="{7427673C-A329-4BB0-A3A3-BE52E34B9AD0}" dt="2021-04-28T14:13:24.571" v="2668"/>
          <ac:cxnSpMkLst>
            <pc:docMk/>
            <pc:sldMk cId="2570475256" sldId="285"/>
            <ac:cxnSpMk id="9" creationId="{B45B2645-BDC7-4060-B842-BAFF0D017A4D}"/>
          </ac:cxnSpMkLst>
        </pc:cxnChg>
        <pc:cxnChg chg="mod">
          <ac:chgData name="TANAKANUNES Gabriel" userId="af693156-ef0a-4a73-bb6c-80f7b8050836" providerId="ADAL" clId="{7427673C-A329-4BB0-A3A3-BE52E34B9AD0}" dt="2021-04-28T14:13:24.571" v="2668"/>
          <ac:cxnSpMkLst>
            <pc:docMk/>
            <pc:sldMk cId="2570475256" sldId="285"/>
            <ac:cxnSpMk id="10" creationId="{8FD41BA2-49FB-4FCC-8F7B-4CBC291ACB9E}"/>
          </ac:cxnSpMkLst>
        </pc:cxnChg>
        <pc:cxnChg chg="mod">
          <ac:chgData name="TANAKANUNES Gabriel" userId="af693156-ef0a-4a73-bb6c-80f7b8050836" providerId="ADAL" clId="{7427673C-A329-4BB0-A3A3-BE52E34B9AD0}" dt="2021-04-28T14:13:24.571" v="2668"/>
          <ac:cxnSpMkLst>
            <pc:docMk/>
            <pc:sldMk cId="2570475256" sldId="285"/>
            <ac:cxnSpMk id="11" creationId="{46D907F1-7B1D-49F8-A07E-B3F2C2D16F9F}"/>
          </ac:cxnSpMkLst>
        </pc:cxnChg>
        <pc:cxnChg chg="mod">
          <ac:chgData name="TANAKANUNES Gabriel" userId="af693156-ef0a-4a73-bb6c-80f7b8050836" providerId="ADAL" clId="{7427673C-A329-4BB0-A3A3-BE52E34B9AD0}" dt="2021-04-28T14:13:24.571" v="2668"/>
          <ac:cxnSpMkLst>
            <pc:docMk/>
            <pc:sldMk cId="2570475256" sldId="285"/>
            <ac:cxnSpMk id="12" creationId="{8C96186D-8518-440D-A678-6852ABFF6457}"/>
          </ac:cxnSpMkLst>
        </pc:cxnChg>
        <pc:cxnChg chg="mod">
          <ac:chgData name="TANAKANUNES Gabriel" userId="af693156-ef0a-4a73-bb6c-80f7b8050836" providerId="ADAL" clId="{7427673C-A329-4BB0-A3A3-BE52E34B9AD0}" dt="2021-04-28T14:13:24.571" v="2668"/>
          <ac:cxnSpMkLst>
            <pc:docMk/>
            <pc:sldMk cId="2570475256" sldId="285"/>
            <ac:cxnSpMk id="14" creationId="{63A09089-4317-48CA-82D2-4B776A1B5688}"/>
          </ac:cxnSpMkLst>
        </pc:cxnChg>
        <pc:cxnChg chg="mod">
          <ac:chgData name="TANAKANUNES Gabriel" userId="af693156-ef0a-4a73-bb6c-80f7b8050836" providerId="ADAL" clId="{7427673C-A329-4BB0-A3A3-BE52E34B9AD0}" dt="2021-04-28T14:13:24.571" v="2668"/>
          <ac:cxnSpMkLst>
            <pc:docMk/>
            <pc:sldMk cId="2570475256" sldId="285"/>
            <ac:cxnSpMk id="15" creationId="{15AE0100-912A-4AF2-904C-91A2637F67E9}"/>
          </ac:cxnSpMkLst>
        </pc:cxnChg>
        <pc:cxnChg chg="mod">
          <ac:chgData name="TANAKANUNES Gabriel" userId="af693156-ef0a-4a73-bb6c-80f7b8050836" providerId="ADAL" clId="{7427673C-A329-4BB0-A3A3-BE52E34B9AD0}" dt="2021-04-28T14:13:24.571" v="2668"/>
          <ac:cxnSpMkLst>
            <pc:docMk/>
            <pc:sldMk cId="2570475256" sldId="285"/>
            <ac:cxnSpMk id="16" creationId="{C2ACBB63-ADCB-4345-B874-6FC1344DAC34}"/>
          </ac:cxnSpMkLst>
        </pc:cxnChg>
        <pc:cxnChg chg="mod">
          <ac:chgData name="TANAKANUNES Gabriel" userId="af693156-ef0a-4a73-bb6c-80f7b8050836" providerId="ADAL" clId="{7427673C-A329-4BB0-A3A3-BE52E34B9AD0}" dt="2021-04-28T14:13:24.571" v="2668"/>
          <ac:cxnSpMkLst>
            <pc:docMk/>
            <pc:sldMk cId="2570475256" sldId="285"/>
            <ac:cxnSpMk id="17" creationId="{51408CEF-1A83-437C-8406-69B022DBB071}"/>
          </ac:cxnSpMkLst>
        </pc:cxnChg>
        <pc:cxnChg chg="mod">
          <ac:chgData name="TANAKANUNES Gabriel" userId="af693156-ef0a-4a73-bb6c-80f7b8050836" providerId="ADAL" clId="{7427673C-A329-4BB0-A3A3-BE52E34B9AD0}" dt="2021-04-28T14:13:24.571" v="2668"/>
          <ac:cxnSpMkLst>
            <pc:docMk/>
            <pc:sldMk cId="2570475256" sldId="285"/>
            <ac:cxnSpMk id="18" creationId="{515FD794-0178-4516-9809-88BCC0A31DB5}"/>
          </ac:cxnSpMkLst>
        </pc:cxnChg>
        <pc:cxnChg chg="mod">
          <ac:chgData name="TANAKANUNES Gabriel" userId="af693156-ef0a-4a73-bb6c-80f7b8050836" providerId="ADAL" clId="{7427673C-A329-4BB0-A3A3-BE52E34B9AD0}" dt="2021-04-28T14:13:24.571" v="2668"/>
          <ac:cxnSpMkLst>
            <pc:docMk/>
            <pc:sldMk cId="2570475256" sldId="285"/>
            <ac:cxnSpMk id="19" creationId="{144A7A7D-A472-4F33-8F0B-F6CEF014036D}"/>
          </ac:cxnSpMkLst>
        </pc:cxnChg>
      </pc:sldChg>
      <pc:sldChg chg="addSp delSp modSp new mod">
        <pc:chgData name="TANAKANUNES Gabriel" userId="af693156-ef0a-4a73-bb6c-80f7b8050836" providerId="ADAL" clId="{7427673C-A329-4BB0-A3A3-BE52E34B9AD0}" dt="2021-04-28T14:31:30.957" v="3228" actId="1076"/>
        <pc:sldMkLst>
          <pc:docMk/>
          <pc:sldMk cId="4107477818" sldId="286"/>
        </pc:sldMkLst>
        <pc:spChg chg="del mod">
          <ac:chgData name="TANAKANUNES Gabriel" userId="af693156-ef0a-4a73-bb6c-80f7b8050836" providerId="ADAL" clId="{7427673C-A329-4BB0-A3A3-BE52E34B9AD0}" dt="2021-04-28T14:26:25.773" v="3066" actId="478"/>
          <ac:spMkLst>
            <pc:docMk/>
            <pc:sldMk cId="4107477818" sldId="286"/>
            <ac:spMk id="2" creationId="{33141303-ACD5-4F37-9706-D59D88884F67}"/>
          </ac:spMkLst>
        </pc:spChg>
        <pc:spChg chg="mod">
          <ac:chgData name="TANAKANUNES Gabriel" userId="af693156-ef0a-4a73-bb6c-80f7b8050836" providerId="ADAL" clId="{7427673C-A329-4BB0-A3A3-BE52E34B9AD0}" dt="2021-04-28T14:20:39.577" v="3033" actId="20577"/>
          <ac:spMkLst>
            <pc:docMk/>
            <pc:sldMk cId="4107477818" sldId="286"/>
            <ac:spMk id="3" creationId="{2455FAC9-A722-4AD7-AC5C-BD1A0BB2EA1B}"/>
          </ac:spMkLst>
        </pc:spChg>
        <pc:spChg chg="mod">
          <ac:chgData name="TANAKANUNES Gabriel" userId="af693156-ef0a-4a73-bb6c-80f7b8050836" providerId="ADAL" clId="{7427673C-A329-4BB0-A3A3-BE52E34B9AD0}" dt="2021-04-28T14:28:06.871" v="3221" actId="20577"/>
          <ac:spMkLst>
            <pc:docMk/>
            <pc:sldMk cId="4107477818" sldId="286"/>
            <ac:spMk id="4" creationId="{CFBE2926-CD1C-4450-80FC-0AB866AD81B1}"/>
          </ac:spMkLst>
        </pc:spChg>
        <pc:graphicFrameChg chg="add del mod">
          <ac:chgData name="TANAKANUNES Gabriel" userId="af693156-ef0a-4a73-bb6c-80f7b8050836" providerId="ADAL" clId="{7427673C-A329-4BB0-A3A3-BE52E34B9AD0}" dt="2021-04-28T14:19:47.022" v="3008"/>
          <ac:graphicFrameMkLst>
            <pc:docMk/>
            <pc:sldMk cId="4107477818" sldId="286"/>
            <ac:graphicFrameMk id="5" creationId="{79EA4BEF-8759-4CA8-92C1-6F1753B3DCDA}"/>
          </ac:graphicFrameMkLst>
        </pc:graphicFrameChg>
        <pc:graphicFrameChg chg="add del mod">
          <ac:chgData name="TANAKANUNES Gabriel" userId="af693156-ef0a-4a73-bb6c-80f7b8050836" providerId="ADAL" clId="{7427673C-A329-4BB0-A3A3-BE52E34B9AD0}" dt="2021-04-28T14:31:19.382" v="3225"/>
          <ac:graphicFrameMkLst>
            <pc:docMk/>
            <pc:sldMk cId="4107477818" sldId="286"/>
            <ac:graphicFrameMk id="7" creationId="{202DF54E-602E-4943-ACDA-35E91B4336D8}"/>
          </ac:graphicFrameMkLst>
        </pc:graphicFrameChg>
        <pc:picChg chg="add del mod">
          <ac:chgData name="TANAKANUNES Gabriel" userId="af693156-ef0a-4a73-bb6c-80f7b8050836" providerId="ADAL" clId="{7427673C-A329-4BB0-A3A3-BE52E34B9AD0}" dt="2021-04-28T14:31:13.129" v="3223" actId="478"/>
          <ac:picMkLst>
            <pc:docMk/>
            <pc:sldMk cId="4107477818" sldId="286"/>
            <ac:picMk id="6" creationId="{3F112597-C3F3-4EAB-AABE-5E7101BFB3CE}"/>
          </ac:picMkLst>
        </pc:picChg>
        <pc:picChg chg="add mod">
          <ac:chgData name="TANAKANUNES Gabriel" userId="af693156-ef0a-4a73-bb6c-80f7b8050836" providerId="ADAL" clId="{7427673C-A329-4BB0-A3A3-BE52E34B9AD0}" dt="2021-04-28T14:31:30.957" v="3228" actId="1076"/>
          <ac:picMkLst>
            <pc:docMk/>
            <pc:sldMk cId="4107477818" sldId="286"/>
            <ac:picMk id="8" creationId="{CC2B1FF6-37D7-4CD1-9FE8-84852C619401}"/>
          </ac:picMkLst>
        </pc:picChg>
      </pc:sldChg>
      <pc:sldChg chg="addSp delSp modSp new mod modShow">
        <pc:chgData name="TANAKANUNES Gabriel" userId="af693156-ef0a-4a73-bb6c-80f7b8050836" providerId="ADAL" clId="{7427673C-A329-4BB0-A3A3-BE52E34B9AD0}" dt="2021-04-28T20:04:56.818" v="7540" actId="729"/>
        <pc:sldMkLst>
          <pc:docMk/>
          <pc:sldMk cId="4132820031" sldId="287"/>
        </pc:sldMkLst>
        <pc:spChg chg="del">
          <ac:chgData name="TANAKANUNES Gabriel" userId="af693156-ef0a-4a73-bb6c-80f7b8050836" providerId="ADAL" clId="{7427673C-A329-4BB0-A3A3-BE52E34B9AD0}" dt="2021-04-28T14:34:44.411" v="3251" actId="478"/>
          <ac:spMkLst>
            <pc:docMk/>
            <pc:sldMk cId="4132820031" sldId="287"/>
            <ac:spMk id="2" creationId="{F751F78C-4D86-4DF9-B698-89423DD6631D}"/>
          </ac:spMkLst>
        </pc:spChg>
        <pc:spChg chg="mod">
          <ac:chgData name="TANAKANUNES Gabriel" userId="af693156-ef0a-4a73-bb6c-80f7b8050836" providerId="ADAL" clId="{7427673C-A329-4BB0-A3A3-BE52E34B9AD0}" dt="2021-04-28T14:34:47.906" v="3260" actId="20577"/>
          <ac:spMkLst>
            <pc:docMk/>
            <pc:sldMk cId="4132820031" sldId="287"/>
            <ac:spMk id="3" creationId="{1EB4B8D1-A3CB-44A3-977E-A09C16904033}"/>
          </ac:spMkLst>
        </pc:spChg>
        <pc:spChg chg="mod">
          <ac:chgData name="TANAKANUNES Gabriel" userId="af693156-ef0a-4a73-bb6c-80f7b8050836" providerId="ADAL" clId="{7427673C-A329-4BB0-A3A3-BE52E34B9AD0}" dt="2021-04-28T14:35:37.039" v="3262" actId="20577"/>
          <ac:spMkLst>
            <pc:docMk/>
            <pc:sldMk cId="4132820031" sldId="287"/>
            <ac:spMk id="4" creationId="{222537D3-2E21-4551-B911-018A4105C2E4}"/>
          </ac:spMkLst>
        </pc:spChg>
        <pc:graphicFrameChg chg="add del mod">
          <ac:chgData name="TANAKANUNES Gabriel" userId="af693156-ef0a-4a73-bb6c-80f7b8050836" providerId="ADAL" clId="{7427673C-A329-4BB0-A3A3-BE52E34B9AD0}" dt="2021-04-28T14:33:04.977" v="3232"/>
          <ac:graphicFrameMkLst>
            <pc:docMk/>
            <pc:sldMk cId="4132820031" sldId="287"/>
            <ac:graphicFrameMk id="5" creationId="{101E246E-B816-4214-868F-8B44527B3D96}"/>
          </ac:graphicFrameMkLst>
        </pc:graphicFrameChg>
        <pc:picChg chg="add mod">
          <ac:chgData name="TANAKANUNES Gabriel" userId="af693156-ef0a-4a73-bb6c-80f7b8050836" providerId="ADAL" clId="{7427673C-A329-4BB0-A3A3-BE52E34B9AD0}" dt="2021-04-28T14:33:14.233" v="3234" actId="1076"/>
          <ac:picMkLst>
            <pc:docMk/>
            <pc:sldMk cId="4132820031" sldId="287"/>
            <ac:picMk id="6" creationId="{A43131D2-36B0-43E5-BC77-42DCA19888D8}"/>
          </ac:picMkLst>
        </pc:picChg>
      </pc:sldChg>
      <pc:sldChg chg="add mod modShow">
        <pc:chgData name="TANAKANUNES Gabriel" userId="af693156-ef0a-4a73-bb6c-80f7b8050836" providerId="ADAL" clId="{7427673C-A329-4BB0-A3A3-BE52E34B9AD0}" dt="2021-04-28T20:05:34.121" v="7541" actId="729"/>
        <pc:sldMkLst>
          <pc:docMk/>
          <pc:sldMk cId="1175883311" sldId="288"/>
        </pc:sldMkLst>
      </pc:sldChg>
      <pc:sldChg chg="addSp delSp new del">
        <pc:chgData name="TANAKANUNES Gabriel" userId="af693156-ef0a-4a73-bb6c-80f7b8050836" providerId="ADAL" clId="{7427673C-A329-4BB0-A3A3-BE52E34B9AD0}" dt="2021-04-28T14:37:22.723" v="3268" actId="680"/>
        <pc:sldMkLst>
          <pc:docMk/>
          <pc:sldMk cId="1881569514" sldId="288"/>
        </pc:sldMkLst>
        <pc:picChg chg="add del">
          <ac:chgData name="TANAKANUNES Gabriel" userId="af693156-ef0a-4a73-bb6c-80f7b8050836" providerId="ADAL" clId="{7427673C-A329-4BB0-A3A3-BE52E34B9AD0}" dt="2021-04-28T14:37:21.360" v="3267"/>
          <ac:picMkLst>
            <pc:docMk/>
            <pc:sldMk cId="1881569514" sldId="288"/>
            <ac:picMk id="5" creationId="{FFE860AF-9CBF-44DA-818D-577F90EABDCA}"/>
          </ac:picMkLst>
        </pc:picChg>
      </pc:sldChg>
      <pc:sldChg chg="modSp add mod">
        <pc:chgData name="TANAKANUNES Gabriel" userId="af693156-ef0a-4a73-bb6c-80f7b8050836" providerId="ADAL" clId="{7427673C-A329-4BB0-A3A3-BE52E34B9AD0}" dt="2021-04-28T19:20:56.511" v="6858" actId="20577"/>
        <pc:sldMkLst>
          <pc:docMk/>
          <pc:sldMk cId="202200424" sldId="289"/>
        </pc:sldMkLst>
        <pc:spChg chg="mod">
          <ac:chgData name="TANAKANUNES Gabriel" userId="af693156-ef0a-4a73-bb6c-80f7b8050836" providerId="ADAL" clId="{7427673C-A329-4BB0-A3A3-BE52E34B9AD0}" dt="2021-04-28T19:20:56.511" v="6858" actId="20577"/>
          <ac:spMkLst>
            <pc:docMk/>
            <pc:sldMk cId="202200424" sldId="289"/>
            <ac:spMk id="2" creationId="{F8571F26-17FF-487B-A1F9-7B96441F9B49}"/>
          </ac:spMkLst>
        </pc:spChg>
        <pc:picChg chg="mod">
          <ac:chgData name="TANAKANUNES Gabriel" userId="af693156-ef0a-4a73-bb6c-80f7b8050836" providerId="ADAL" clId="{7427673C-A329-4BB0-A3A3-BE52E34B9AD0}" dt="2021-04-28T19:11:54.246" v="6609" actId="1076"/>
          <ac:picMkLst>
            <pc:docMk/>
            <pc:sldMk cId="202200424" sldId="289"/>
            <ac:picMk id="6" creationId="{8BBB6595-F3F5-43D1-966E-78ABD3C3B4AB}"/>
          </ac:picMkLst>
        </pc:picChg>
        <pc:picChg chg="mod">
          <ac:chgData name="TANAKANUNES Gabriel" userId="af693156-ef0a-4a73-bb6c-80f7b8050836" providerId="ADAL" clId="{7427673C-A329-4BB0-A3A3-BE52E34B9AD0}" dt="2021-04-28T19:11:52.403" v="6608" actId="1076"/>
          <ac:picMkLst>
            <pc:docMk/>
            <pc:sldMk cId="202200424" sldId="289"/>
            <ac:picMk id="8" creationId="{D0DD1C0F-7B35-44CC-9059-B4C02C1A9C49}"/>
          </ac:picMkLst>
        </pc:picChg>
      </pc:sldChg>
      <pc:sldChg chg="modSp add mod">
        <pc:chgData name="TANAKANUNES Gabriel" userId="af693156-ef0a-4a73-bb6c-80f7b8050836" providerId="ADAL" clId="{7427673C-A329-4BB0-A3A3-BE52E34B9AD0}" dt="2021-04-28T16:16:33.698" v="4182" actId="1076"/>
        <pc:sldMkLst>
          <pc:docMk/>
          <pc:sldMk cId="1454343126" sldId="292"/>
        </pc:sldMkLst>
        <pc:spChg chg="mod">
          <ac:chgData name="TANAKANUNES Gabriel" userId="af693156-ef0a-4a73-bb6c-80f7b8050836" providerId="ADAL" clId="{7427673C-A329-4BB0-A3A3-BE52E34B9AD0}" dt="2021-04-28T16:16:33.698" v="4182" actId="1076"/>
          <ac:spMkLst>
            <pc:docMk/>
            <pc:sldMk cId="1454343126" sldId="292"/>
            <ac:spMk id="18" creationId="{37A61B0C-EAC6-4B09-A4CC-A883BCAE50B8}"/>
          </ac:spMkLst>
        </pc:spChg>
        <pc:spChg chg="mod">
          <ac:chgData name="TANAKANUNES Gabriel" userId="af693156-ef0a-4a73-bb6c-80f7b8050836" providerId="ADAL" clId="{7427673C-A329-4BB0-A3A3-BE52E34B9AD0}" dt="2021-04-28T16:16:33.698" v="4182" actId="1076"/>
          <ac:spMkLst>
            <pc:docMk/>
            <pc:sldMk cId="1454343126" sldId="292"/>
            <ac:spMk id="19" creationId="{7199A716-D845-49D2-BCDC-537DD4E508D5}"/>
          </ac:spMkLst>
        </pc:spChg>
      </pc:sldChg>
      <pc:sldChg chg="addSp modSp add mod">
        <pc:chgData name="TANAKANUNES Gabriel" userId="af693156-ef0a-4a73-bb6c-80f7b8050836" providerId="ADAL" clId="{7427673C-A329-4BB0-A3A3-BE52E34B9AD0}" dt="2021-04-28T16:16:22.557" v="4181" actId="33524"/>
        <pc:sldMkLst>
          <pc:docMk/>
          <pc:sldMk cId="1513976381" sldId="293"/>
        </pc:sldMkLst>
        <pc:spChg chg="add mod">
          <ac:chgData name="TANAKANUNES Gabriel" userId="af693156-ef0a-4a73-bb6c-80f7b8050836" providerId="ADAL" clId="{7427673C-A329-4BB0-A3A3-BE52E34B9AD0}" dt="2021-04-28T16:16:22.557" v="4181" actId="33524"/>
          <ac:spMkLst>
            <pc:docMk/>
            <pc:sldMk cId="1513976381" sldId="293"/>
            <ac:spMk id="9" creationId="{C31E3541-324C-477D-BAEA-AC7B6E59BAC9}"/>
          </ac:spMkLst>
        </pc:spChg>
      </pc:sldChg>
      <pc:sldChg chg="addSp delSp modSp add del mod modShow">
        <pc:chgData name="TANAKANUNES Gabriel" userId="af693156-ef0a-4a73-bb6c-80f7b8050836" providerId="ADAL" clId="{7427673C-A329-4BB0-A3A3-BE52E34B9AD0}" dt="2021-04-28T20:04:56.818" v="7540" actId="729"/>
        <pc:sldMkLst>
          <pc:docMk/>
          <pc:sldMk cId="44775221" sldId="296"/>
        </pc:sldMkLst>
        <pc:spChg chg="mod">
          <ac:chgData name="TANAKANUNES Gabriel" userId="af693156-ef0a-4a73-bb6c-80f7b8050836" providerId="ADAL" clId="{7427673C-A329-4BB0-A3A3-BE52E34B9AD0}" dt="2021-04-28T14:37:48.561" v="3276" actId="20577"/>
          <ac:spMkLst>
            <pc:docMk/>
            <pc:sldMk cId="44775221" sldId="296"/>
            <ac:spMk id="3" creationId="{8BDF68A0-345D-4480-9A31-955789C585B1}"/>
          </ac:spMkLst>
        </pc:spChg>
        <pc:graphicFrameChg chg="add del mod">
          <ac:chgData name="TANAKANUNES Gabriel" userId="af693156-ef0a-4a73-bb6c-80f7b8050836" providerId="ADAL" clId="{7427673C-A329-4BB0-A3A3-BE52E34B9AD0}" dt="2021-04-28T14:37:35.887" v="3272"/>
          <ac:graphicFrameMkLst>
            <pc:docMk/>
            <pc:sldMk cId="44775221" sldId="296"/>
            <ac:graphicFrameMk id="5" creationId="{9D0D672F-3180-4205-A72D-DE7763B63308}"/>
          </ac:graphicFrameMkLst>
        </pc:graphicFrameChg>
        <pc:graphicFrameChg chg="del">
          <ac:chgData name="TANAKANUNES Gabriel" userId="af693156-ef0a-4a73-bb6c-80f7b8050836" providerId="ADAL" clId="{7427673C-A329-4BB0-A3A3-BE52E34B9AD0}" dt="2021-04-28T14:37:30.519" v="3270" actId="21"/>
          <ac:graphicFrameMkLst>
            <pc:docMk/>
            <pc:sldMk cId="44775221" sldId="296"/>
            <ac:graphicFrameMk id="6" creationId="{159311DF-342B-4A84-9AD7-6BA26C03324E}"/>
          </ac:graphicFrameMkLst>
        </pc:graphicFrameChg>
        <pc:picChg chg="add mod">
          <ac:chgData name="TANAKANUNES Gabriel" userId="af693156-ef0a-4a73-bb6c-80f7b8050836" providerId="ADAL" clId="{7427673C-A329-4BB0-A3A3-BE52E34B9AD0}" dt="2021-04-28T14:37:40.862" v="3275" actId="1076"/>
          <ac:picMkLst>
            <pc:docMk/>
            <pc:sldMk cId="44775221" sldId="296"/>
            <ac:picMk id="2" creationId="{126F3512-000D-4D01-836C-3C3ED01B29D7}"/>
          </ac:picMkLst>
        </pc:picChg>
      </pc:sldChg>
      <pc:sldChg chg="addSp delSp modSp new mod">
        <pc:chgData name="TANAKANUNES Gabriel" userId="af693156-ef0a-4a73-bb6c-80f7b8050836" providerId="ADAL" clId="{7427673C-A329-4BB0-A3A3-BE52E34B9AD0}" dt="2021-04-28T14:58:32.451" v="3441" actId="33524"/>
        <pc:sldMkLst>
          <pc:docMk/>
          <pc:sldMk cId="2175979638" sldId="297"/>
        </pc:sldMkLst>
        <pc:spChg chg="mod">
          <ac:chgData name="TANAKANUNES Gabriel" userId="af693156-ef0a-4a73-bb6c-80f7b8050836" providerId="ADAL" clId="{7427673C-A329-4BB0-A3A3-BE52E34B9AD0}" dt="2021-04-28T14:58:32.451" v="3441" actId="33524"/>
          <ac:spMkLst>
            <pc:docMk/>
            <pc:sldMk cId="2175979638" sldId="297"/>
            <ac:spMk id="2" creationId="{2D6DD0FD-7266-49E0-8E2D-FEB8DA56FDA7}"/>
          </ac:spMkLst>
        </pc:spChg>
        <pc:spChg chg="mod">
          <ac:chgData name="TANAKANUNES Gabriel" userId="af693156-ef0a-4a73-bb6c-80f7b8050836" providerId="ADAL" clId="{7427673C-A329-4BB0-A3A3-BE52E34B9AD0}" dt="2021-04-28T14:58:18.689" v="3440" actId="1076"/>
          <ac:spMkLst>
            <pc:docMk/>
            <pc:sldMk cId="2175979638" sldId="297"/>
            <ac:spMk id="3" creationId="{E285B9D9-6A31-4434-B795-6B76C7FD20C9}"/>
          </ac:spMkLst>
        </pc:spChg>
        <pc:spChg chg="add del">
          <ac:chgData name="TANAKANUNES Gabriel" userId="af693156-ef0a-4a73-bb6c-80f7b8050836" providerId="ADAL" clId="{7427673C-A329-4BB0-A3A3-BE52E34B9AD0}" dt="2021-04-28T14:54:40.932" v="3313" actId="478"/>
          <ac:spMkLst>
            <pc:docMk/>
            <pc:sldMk cId="2175979638" sldId="297"/>
            <ac:spMk id="4" creationId="{40DA9A3C-DC56-4ED0-821E-E40B11ABFB1A}"/>
          </ac:spMkLst>
        </pc:spChg>
        <pc:graphicFrameChg chg="add mod">
          <ac:chgData name="TANAKANUNES Gabriel" userId="af693156-ef0a-4a73-bb6c-80f7b8050836" providerId="ADAL" clId="{7427673C-A329-4BB0-A3A3-BE52E34B9AD0}" dt="2021-04-28T14:42:46.590" v="3282"/>
          <ac:graphicFrameMkLst>
            <pc:docMk/>
            <pc:sldMk cId="2175979638" sldId="297"/>
            <ac:graphicFrameMk id="5" creationId="{4B1DC681-B49A-43ED-A725-0624A8C98BF4}"/>
          </ac:graphicFrameMkLst>
        </pc:graphicFrameChg>
        <pc:graphicFrameChg chg="add del mod">
          <ac:chgData name="TANAKANUNES Gabriel" userId="af693156-ef0a-4a73-bb6c-80f7b8050836" providerId="ADAL" clId="{7427673C-A329-4BB0-A3A3-BE52E34B9AD0}" dt="2021-04-28T14:53:49.987" v="3308" actId="21"/>
          <ac:graphicFrameMkLst>
            <pc:docMk/>
            <pc:sldMk cId="2175979638" sldId="297"/>
            <ac:graphicFrameMk id="7" creationId="{7DBA1E07-C46F-4B9F-87DE-79E10F419ED9}"/>
          </ac:graphicFrameMkLst>
        </pc:graphicFrameChg>
        <pc:graphicFrameChg chg="add del mod">
          <ac:chgData name="TANAKANUNES Gabriel" userId="af693156-ef0a-4a73-bb6c-80f7b8050836" providerId="ADAL" clId="{7427673C-A329-4BB0-A3A3-BE52E34B9AD0}" dt="2021-04-28T14:52:07.302" v="3299"/>
          <ac:graphicFrameMkLst>
            <pc:docMk/>
            <pc:sldMk cId="2175979638" sldId="297"/>
            <ac:graphicFrameMk id="8" creationId="{5D490691-0406-4FF2-9563-46B2DE609536}"/>
          </ac:graphicFrameMkLst>
        </pc:graphicFrameChg>
        <pc:graphicFrameChg chg="add del mod">
          <ac:chgData name="TANAKANUNES Gabriel" userId="af693156-ef0a-4a73-bb6c-80f7b8050836" providerId="ADAL" clId="{7427673C-A329-4BB0-A3A3-BE52E34B9AD0}" dt="2021-04-28T14:54:11.079" v="3310"/>
          <ac:graphicFrameMkLst>
            <pc:docMk/>
            <pc:sldMk cId="2175979638" sldId="297"/>
            <ac:graphicFrameMk id="10" creationId="{70372767-1713-481E-BAA1-196EB1FB59F2}"/>
          </ac:graphicFrameMkLst>
        </pc:graphicFrameChg>
        <pc:graphicFrameChg chg="add del mod">
          <ac:chgData name="TANAKANUNES Gabriel" userId="af693156-ef0a-4a73-bb6c-80f7b8050836" providerId="ADAL" clId="{7427673C-A329-4BB0-A3A3-BE52E34B9AD0}" dt="2021-04-28T14:56:49.759" v="3328" actId="21"/>
          <ac:graphicFrameMkLst>
            <pc:docMk/>
            <pc:sldMk cId="2175979638" sldId="297"/>
            <ac:graphicFrameMk id="12" creationId="{4B1DC681-B49A-43ED-A725-0624A8C98BF4}"/>
          </ac:graphicFrameMkLst>
        </pc:graphicFrameChg>
        <pc:graphicFrameChg chg="add del mod">
          <ac:chgData name="TANAKANUNES Gabriel" userId="af693156-ef0a-4a73-bb6c-80f7b8050836" providerId="ADAL" clId="{7427673C-A329-4BB0-A3A3-BE52E34B9AD0}" dt="2021-04-28T14:57:00.912" v="3331"/>
          <ac:graphicFrameMkLst>
            <pc:docMk/>
            <pc:sldMk cId="2175979638" sldId="297"/>
            <ac:graphicFrameMk id="13" creationId="{06552E90-78B0-4C86-8CA8-F4108AD0733A}"/>
          </ac:graphicFrameMkLst>
        </pc:graphicFrameChg>
        <pc:picChg chg="add del mod">
          <ac:chgData name="TANAKANUNES Gabriel" userId="af693156-ef0a-4a73-bb6c-80f7b8050836" providerId="ADAL" clId="{7427673C-A329-4BB0-A3A3-BE52E34B9AD0}" dt="2021-04-28T14:53:00.320" v="3305" actId="478"/>
          <ac:picMkLst>
            <pc:docMk/>
            <pc:sldMk cId="2175979638" sldId="297"/>
            <ac:picMk id="6" creationId="{82C6569E-2333-43C5-82EE-D414168CE934}"/>
          </ac:picMkLst>
        </pc:picChg>
        <pc:picChg chg="add del mod">
          <ac:chgData name="TANAKANUNES Gabriel" userId="af693156-ef0a-4a73-bb6c-80f7b8050836" providerId="ADAL" clId="{7427673C-A329-4BB0-A3A3-BE52E34B9AD0}" dt="2021-04-28T14:52:24.148" v="3303"/>
          <ac:picMkLst>
            <pc:docMk/>
            <pc:sldMk cId="2175979638" sldId="297"/>
            <ac:picMk id="9" creationId="{29820219-4CCC-4CFC-8AC6-5890F5BFB811}"/>
          </ac:picMkLst>
        </pc:picChg>
        <pc:picChg chg="add mod">
          <ac:chgData name="TANAKANUNES Gabriel" userId="af693156-ef0a-4a73-bb6c-80f7b8050836" providerId="ADAL" clId="{7427673C-A329-4BB0-A3A3-BE52E34B9AD0}" dt="2021-04-28T14:54:16.758" v="3312" actId="1076"/>
          <ac:picMkLst>
            <pc:docMk/>
            <pc:sldMk cId="2175979638" sldId="297"/>
            <ac:picMk id="11" creationId="{09D9F158-1933-49D5-BB90-6829CFA77C2B}"/>
          </ac:picMkLst>
        </pc:picChg>
        <pc:picChg chg="add mod">
          <ac:chgData name="TANAKANUNES Gabriel" userId="af693156-ef0a-4a73-bb6c-80f7b8050836" providerId="ADAL" clId="{7427673C-A329-4BB0-A3A3-BE52E34B9AD0}" dt="2021-04-28T14:57:05.689" v="3333" actId="1076"/>
          <ac:picMkLst>
            <pc:docMk/>
            <pc:sldMk cId="2175979638" sldId="297"/>
            <ac:picMk id="14" creationId="{6D0DD952-A7B4-46F2-8C58-A4696B570265}"/>
          </ac:picMkLst>
        </pc:picChg>
      </pc:sldChg>
      <pc:sldChg chg="addSp modSp add mod">
        <pc:chgData name="TANAKANUNES Gabriel" userId="af693156-ef0a-4a73-bb6c-80f7b8050836" providerId="ADAL" clId="{7427673C-A329-4BB0-A3A3-BE52E34B9AD0}" dt="2021-04-29T08:17:46.106" v="7870" actId="1076"/>
        <pc:sldMkLst>
          <pc:docMk/>
          <pc:sldMk cId="1656336946" sldId="298"/>
        </pc:sldMkLst>
        <pc:spChg chg="add mod">
          <ac:chgData name="TANAKANUNES Gabriel" userId="af693156-ef0a-4a73-bb6c-80f7b8050836" providerId="ADAL" clId="{7427673C-A329-4BB0-A3A3-BE52E34B9AD0}" dt="2021-04-28T19:10:51.480" v="6606"/>
          <ac:spMkLst>
            <pc:docMk/>
            <pc:sldMk cId="1656336946" sldId="298"/>
            <ac:spMk id="8" creationId="{E0E4BB44-8845-4B5C-8859-29EC0CAA5F06}"/>
          </ac:spMkLst>
        </pc:spChg>
        <pc:spChg chg="mod">
          <ac:chgData name="TANAKANUNES Gabriel" userId="af693156-ef0a-4a73-bb6c-80f7b8050836" providerId="ADAL" clId="{7427673C-A329-4BB0-A3A3-BE52E34B9AD0}" dt="2021-04-29T08:17:43.324" v="7869" actId="14100"/>
          <ac:spMkLst>
            <pc:docMk/>
            <pc:sldMk cId="1656336946" sldId="298"/>
            <ac:spMk id="18" creationId="{903FAAAF-A34B-4FFC-9DC4-35463E11EA4C}"/>
          </ac:spMkLst>
        </pc:spChg>
        <pc:spChg chg="mod">
          <ac:chgData name="TANAKANUNES Gabriel" userId="af693156-ef0a-4a73-bb6c-80f7b8050836" providerId="ADAL" clId="{7427673C-A329-4BB0-A3A3-BE52E34B9AD0}" dt="2021-04-28T19:12:30.151" v="6631" actId="20577"/>
          <ac:spMkLst>
            <pc:docMk/>
            <pc:sldMk cId="1656336946" sldId="298"/>
            <ac:spMk id="19" creationId="{983F8974-BCE1-402F-9736-AF2C6D3E27BB}"/>
          </ac:spMkLst>
        </pc:spChg>
        <pc:picChg chg="add mod">
          <ac:chgData name="TANAKANUNES Gabriel" userId="af693156-ef0a-4a73-bb6c-80f7b8050836" providerId="ADAL" clId="{7427673C-A329-4BB0-A3A3-BE52E34B9AD0}" dt="2021-04-29T08:17:46.106" v="7870" actId="1076"/>
          <ac:picMkLst>
            <pc:docMk/>
            <pc:sldMk cId="1656336946" sldId="298"/>
            <ac:picMk id="9" creationId="{567F9502-7565-4E21-B337-0F95CC787B44}"/>
          </ac:picMkLst>
        </pc:picChg>
      </pc:sldChg>
      <pc:sldChg chg="new del">
        <pc:chgData name="TANAKANUNES Gabriel" userId="af693156-ef0a-4a73-bb6c-80f7b8050836" providerId="ADAL" clId="{7427673C-A329-4BB0-A3A3-BE52E34B9AD0}" dt="2021-04-28T15:01:21.511" v="3483" actId="47"/>
        <pc:sldMkLst>
          <pc:docMk/>
          <pc:sldMk cId="1933324090" sldId="298"/>
        </pc:sldMkLst>
      </pc:sldChg>
      <pc:sldChg chg="add mod modShow">
        <pc:chgData name="TANAKANUNES Gabriel" userId="af693156-ef0a-4a73-bb6c-80f7b8050836" providerId="ADAL" clId="{7427673C-A329-4BB0-A3A3-BE52E34B9AD0}" dt="2021-04-28T19:49:51.230" v="7275" actId="729"/>
        <pc:sldMkLst>
          <pc:docMk/>
          <pc:sldMk cId="2506040079" sldId="299"/>
        </pc:sldMkLst>
      </pc:sldChg>
      <pc:sldChg chg="add mod modShow">
        <pc:chgData name="TANAKANUNES Gabriel" userId="af693156-ef0a-4a73-bb6c-80f7b8050836" providerId="ADAL" clId="{7427673C-A329-4BB0-A3A3-BE52E34B9AD0}" dt="2021-04-28T19:49:51.230" v="7275" actId="729"/>
        <pc:sldMkLst>
          <pc:docMk/>
          <pc:sldMk cId="3141573636" sldId="300"/>
        </pc:sldMkLst>
      </pc:sldChg>
      <pc:sldChg chg="add mod modShow">
        <pc:chgData name="TANAKANUNES Gabriel" userId="af693156-ef0a-4a73-bb6c-80f7b8050836" providerId="ADAL" clId="{7427673C-A329-4BB0-A3A3-BE52E34B9AD0}" dt="2021-04-28T19:49:51.230" v="7275" actId="729"/>
        <pc:sldMkLst>
          <pc:docMk/>
          <pc:sldMk cId="1564048074" sldId="301"/>
        </pc:sldMkLst>
      </pc:sldChg>
      <pc:sldChg chg="delSp add mod modShow">
        <pc:chgData name="TANAKANUNES Gabriel" userId="af693156-ef0a-4a73-bb6c-80f7b8050836" providerId="ADAL" clId="{7427673C-A329-4BB0-A3A3-BE52E34B9AD0}" dt="2021-04-28T19:52:50.975" v="7417" actId="478"/>
        <pc:sldMkLst>
          <pc:docMk/>
          <pc:sldMk cId="3713915777" sldId="302"/>
        </pc:sldMkLst>
        <pc:spChg chg="del">
          <ac:chgData name="TANAKANUNES Gabriel" userId="af693156-ef0a-4a73-bb6c-80f7b8050836" providerId="ADAL" clId="{7427673C-A329-4BB0-A3A3-BE52E34B9AD0}" dt="2021-04-28T19:52:50.975" v="7417" actId="478"/>
          <ac:spMkLst>
            <pc:docMk/>
            <pc:sldMk cId="3713915777" sldId="302"/>
            <ac:spMk id="2" creationId="{843ECF53-20EB-4988-8219-37B9E2B5F4C7}"/>
          </ac:spMkLst>
        </pc:spChg>
      </pc:sldChg>
      <pc:sldChg chg="add">
        <pc:chgData name="TANAKANUNES Gabriel" userId="af693156-ef0a-4a73-bb6c-80f7b8050836" providerId="ADAL" clId="{7427673C-A329-4BB0-A3A3-BE52E34B9AD0}" dt="2021-04-28T18:52:05.385" v="6333"/>
        <pc:sldMkLst>
          <pc:docMk/>
          <pc:sldMk cId="1470039639" sldId="304"/>
        </pc:sldMkLst>
      </pc:sldChg>
      <pc:sldChg chg="add">
        <pc:chgData name="TANAKANUNES Gabriel" userId="af693156-ef0a-4a73-bb6c-80f7b8050836" providerId="ADAL" clId="{7427673C-A329-4BB0-A3A3-BE52E34B9AD0}" dt="2021-04-28T18:52:25.370" v="6334"/>
        <pc:sldMkLst>
          <pc:docMk/>
          <pc:sldMk cId="3336456686" sldId="305"/>
        </pc:sldMkLst>
      </pc:sldChg>
      <pc:sldChg chg="addSp delSp modSp add mod">
        <pc:chgData name="TANAKANUNES Gabriel" userId="af693156-ef0a-4a73-bb6c-80f7b8050836" providerId="ADAL" clId="{7427673C-A329-4BB0-A3A3-BE52E34B9AD0}" dt="2021-04-28T15:01:09.970" v="3482" actId="1076"/>
        <pc:sldMkLst>
          <pc:docMk/>
          <pc:sldMk cId="1136046060" sldId="307"/>
        </pc:sldMkLst>
        <pc:spChg chg="mod">
          <ac:chgData name="TANAKANUNES Gabriel" userId="af693156-ef0a-4a73-bb6c-80f7b8050836" providerId="ADAL" clId="{7427673C-A329-4BB0-A3A3-BE52E34B9AD0}" dt="2021-04-28T14:59:23.834" v="3473" actId="20577"/>
          <ac:spMkLst>
            <pc:docMk/>
            <pc:sldMk cId="1136046060" sldId="307"/>
            <ac:spMk id="3" creationId="{8BDF68A0-345D-4480-9A31-955789C585B1}"/>
          </ac:spMkLst>
        </pc:spChg>
        <pc:spChg chg="mod">
          <ac:chgData name="TANAKANUNES Gabriel" userId="af693156-ef0a-4a73-bb6c-80f7b8050836" providerId="ADAL" clId="{7427673C-A329-4BB0-A3A3-BE52E34B9AD0}" dt="2021-04-28T14:59:49.007" v="3475" actId="14100"/>
          <ac:spMkLst>
            <pc:docMk/>
            <pc:sldMk cId="1136046060" sldId="307"/>
            <ac:spMk id="4" creationId="{CD5AD351-6D36-4C35-8F2D-6E4530ADEF63}"/>
          </ac:spMkLst>
        </pc:spChg>
        <pc:graphicFrameChg chg="del">
          <ac:chgData name="TANAKANUNES Gabriel" userId="af693156-ef0a-4a73-bb6c-80f7b8050836" providerId="ADAL" clId="{7427673C-A329-4BB0-A3A3-BE52E34B9AD0}" dt="2021-04-28T15:00:29.795" v="3476" actId="21"/>
          <ac:graphicFrameMkLst>
            <pc:docMk/>
            <pc:sldMk cId="1136046060" sldId="307"/>
            <ac:graphicFrameMk id="5" creationId="{4B1DC681-B49A-43ED-A725-0624A8C98BF4}"/>
          </ac:graphicFrameMkLst>
        </pc:graphicFrameChg>
        <pc:graphicFrameChg chg="add del mod">
          <ac:chgData name="TANAKANUNES Gabriel" userId="af693156-ef0a-4a73-bb6c-80f7b8050836" providerId="ADAL" clId="{7427673C-A329-4BB0-A3A3-BE52E34B9AD0}" dt="2021-04-28T15:01:02.918" v="3478"/>
          <ac:graphicFrameMkLst>
            <pc:docMk/>
            <pc:sldMk cId="1136046060" sldId="307"/>
            <ac:graphicFrameMk id="6" creationId="{DFF95BDC-F872-4A5D-9309-DBDE33B6E435}"/>
          </ac:graphicFrameMkLst>
        </pc:graphicFrameChg>
        <pc:picChg chg="add mod">
          <ac:chgData name="TANAKANUNES Gabriel" userId="af693156-ef0a-4a73-bb6c-80f7b8050836" providerId="ADAL" clId="{7427673C-A329-4BB0-A3A3-BE52E34B9AD0}" dt="2021-04-28T15:01:09.970" v="3482" actId="1076"/>
          <ac:picMkLst>
            <pc:docMk/>
            <pc:sldMk cId="1136046060" sldId="307"/>
            <ac:picMk id="2" creationId="{B7731CB2-E875-49DF-AA25-E97C578118F9}"/>
          </ac:picMkLst>
        </pc:picChg>
      </pc:sldChg>
      <pc:sldChg chg="addSp delSp modSp new mod">
        <pc:chgData name="TANAKANUNES Gabriel" userId="af693156-ef0a-4a73-bb6c-80f7b8050836" providerId="ADAL" clId="{7427673C-A329-4BB0-A3A3-BE52E34B9AD0}" dt="2021-04-28T15:36:43.223" v="3911" actId="20577"/>
        <pc:sldMkLst>
          <pc:docMk/>
          <pc:sldMk cId="2477343624" sldId="308"/>
        </pc:sldMkLst>
        <pc:spChg chg="del mod">
          <ac:chgData name="TANAKANUNES Gabriel" userId="af693156-ef0a-4a73-bb6c-80f7b8050836" providerId="ADAL" clId="{7427673C-A329-4BB0-A3A3-BE52E34B9AD0}" dt="2021-04-28T15:34:15.808" v="3571" actId="478"/>
          <ac:spMkLst>
            <pc:docMk/>
            <pc:sldMk cId="2477343624" sldId="308"/>
            <ac:spMk id="2" creationId="{06DF64F0-55A8-407C-95FF-1590AB169942}"/>
          </ac:spMkLst>
        </pc:spChg>
        <pc:spChg chg="mod">
          <ac:chgData name="TANAKANUNES Gabriel" userId="af693156-ef0a-4a73-bb6c-80f7b8050836" providerId="ADAL" clId="{7427673C-A329-4BB0-A3A3-BE52E34B9AD0}" dt="2021-04-28T15:34:12.668" v="3570" actId="20577"/>
          <ac:spMkLst>
            <pc:docMk/>
            <pc:sldMk cId="2477343624" sldId="308"/>
            <ac:spMk id="3" creationId="{B7784846-44C1-4CFF-9848-9B611FC9B9FC}"/>
          </ac:spMkLst>
        </pc:spChg>
        <pc:spChg chg="mod">
          <ac:chgData name="TANAKANUNES Gabriel" userId="af693156-ef0a-4a73-bb6c-80f7b8050836" providerId="ADAL" clId="{7427673C-A329-4BB0-A3A3-BE52E34B9AD0}" dt="2021-04-28T15:36:43.223" v="3911" actId="20577"/>
          <ac:spMkLst>
            <pc:docMk/>
            <pc:sldMk cId="2477343624" sldId="308"/>
            <ac:spMk id="4" creationId="{DC172F92-84F3-4034-AA87-378DDAEC9419}"/>
          </ac:spMkLst>
        </pc:spChg>
        <pc:spChg chg="mod">
          <ac:chgData name="TANAKANUNES Gabriel" userId="af693156-ef0a-4a73-bb6c-80f7b8050836" providerId="ADAL" clId="{7427673C-A329-4BB0-A3A3-BE52E34B9AD0}" dt="2021-04-28T15:33:27.736" v="3522"/>
          <ac:spMkLst>
            <pc:docMk/>
            <pc:sldMk cId="2477343624" sldId="308"/>
            <ac:spMk id="15" creationId="{145E5DDE-B003-4215-89AD-D057358671EB}"/>
          </ac:spMkLst>
        </pc:spChg>
        <pc:spChg chg="mod">
          <ac:chgData name="TANAKANUNES Gabriel" userId="af693156-ef0a-4a73-bb6c-80f7b8050836" providerId="ADAL" clId="{7427673C-A329-4BB0-A3A3-BE52E34B9AD0}" dt="2021-04-28T15:33:27.736" v="3522"/>
          <ac:spMkLst>
            <pc:docMk/>
            <pc:sldMk cId="2477343624" sldId="308"/>
            <ac:spMk id="17" creationId="{3153D526-9A9B-4B99-9F6C-F7B791A19934}"/>
          </ac:spMkLst>
        </pc:spChg>
        <pc:spChg chg="mod">
          <ac:chgData name="TANAKANUNES Gabriel" userId="af693156-ef0a-4a73-bb6c-80f7b8050836" providerId="ADAL" clId="{7427673C-A329-4BB0-A3A3-BE52E34B9AD0}" dt="2021-04-28T15:33:27.736" v="3522"/>
          <ac:spMkLst>
            <pc:docMk/>
            <pc:sldMk cId="2477343624" sldId="308"/>
            <ac:spMk id="19" creationId="{C68020AC-66AA-4F60-8DCD-9945B52ABD90}"/>
          </ac:spMkLst>
        </pc:spChg>
        <pc:spChg chg="mod">
          <ac:chgData name="TANAKANUNES Gabriel" userId="af693156-ef0a-4a73-bb6c-80f7b8050836" providerId="ADAL" clId="{7427673C-A329-4BB0-A3A3-BE52E34B9AD0}" dt="2021-04-28T15:33:27.736" v="3522"/>
          <ac:spMkLst>
            <pc:docMk/>
            <pc:sldMk cId="2477343624" sldId="308"/>
            <ac:spMk id="21" creationId="{256E5E26-728C-429D-B0D7-B04F358B93DB}"/>
          </ac:spMkLst>
        </pc:spChg>
        <pc:spChg chg="mod">
          <ac:chgData name="TANAKANUNES Gabriel" userId="af693156-ef0a-4a73-bb6c-80f7b8050836" providerId="ADAL" clId="{7427673C-A329-4BB0-A3A3-BE52E34B9AD0}" dt="2021-04-28T15:33:27.736" v="3522"/>
          <ac:spMkLst>
            <pc:docMk/>
            <pc:sldMk cId="2477343624" sldId="308"/>
            <ac:spMk id="23" creationId="{D8FA1B6A-837D-4CA5-83FB-1FF2E38E8AA4}"/>
          </ac:spMkLst>
        </pc:spChg>
        <pc:spChg chg="mod">
          <ac:chgData name="TANAKANUNES Gabriel" userId="af693156-ef0a-4a73-bb6c-80f7b8050836" providerId="ADAL" clId="{7427673C-A329-4BB0-A3A3-BE52E34B9AD0}" dt="2021-04-28T15:33:27.736" v="3522"/>
          <ac:spMkLst>
            <pc:docMk/>
            <pc:sldMk cId="2477343624" sldId="308"/>
            <ac:spMk id="27" creationId="{BB1DED99-70CE-4AEC-848E-D2FB3CA41227}"/>
          </ac:spMkLst>
        </pc:spChg>
        <pc:spChg chg="mod">
          <ac:chgData name="TANAKANUNES Gabriel" userId="af693156-ef0a-4a73-bb6c-80f7b8050836" providerId="ADAL" clId="{7427673C-A329-4BB0-A3A3-BE52E34B9AD0}" dt="2021-04-28T15:33:27.736" v="3522"/>
          <ac:spMkLst>
            <pc:docMk/>
            <pc:sldMk cId="2477343624" sldId="308"/>
            <ac:spMk id="29" creationId="{3BDB1061-3DB9-4E8D-A82E-DEBC91F9D120}"/>
          </ac:spMkLst>
        </pc:spChg>
        <pc:spChg chg="mod">
          <ac:chgData name="TANAKANUNES Gabriel" userId="af693156-ef0a-4a73-bb6c-80f7b8050836" providerId="ADAL" clId="{7427673C-A329-4BB0-A3A3-BE52E34B9AD0}" dt="2021-04-28T15:33:27.736" v="3522"/>
          <ac:spMkLst>
            <pc:docMk/>
            <pc:sldMk cId="2477343624" sldId="308"/>
            <ac:spMk id="31" creationId="{D53D5D18-5563-4AC3-BF66-0AB064A27086}"/>
          </ac:spMkLst>
        </pc:spChg>
        <pc:spChg chg="mod">
          <ac:chgData name="TANAKANUNES Gabriel" userId="af693156-ef0a-4a73-bb6c-80f7b8050836" providerId="ADAL" clId="{7427673C-A329-4BB0-A3A3-BE52E34B9AD0}" dt="2021-04-28T15:33:27.736" v="3522"/>
          <ac:spMkLst>
            <pc:docMk/>
            <pc:sldMk cId="2477343624" sldId="308"/>
            <ac:spMk id="33" creationId="{7476D44D-E04B-42EA-9C97-C5FFDA9BD481}"/>
          </ac:spMkLst>
        </pc:spChg>
        <pc:spChg chg="mod">
          <ac:chgData name="TANAKANUNES Gabriel" userId="af693156-ef0a-4a73-bb6c-80f7b8050836" providerId="ADAL" clId="{7427673C-A329-4BB0-A3A3-BE52E34B9AD0}" dt="2021-04-28T15:33:27.736" v="3522"/>
          <ac:spMkLst>
            <pc:docMk/>
            <pc:sldMk cId="2477343624" sldId="308"/>
            <ac:spMk id="35" creationId="{E326978D-7FE0-4465-81DA-C18348C46846}"/>
          </ac:spMkLst>
        </pc:spChg>
        <pc:grpChg chg="add mod">
          <ac:chgData name="TANAKANUNES Gabriel" userId="af693156-ef0a-4a73-bb6c-80f7b8050836" providerId="ADAL" clId="{7427673C-A329-4BB0-A3A3-BE52E34B9AD0}" dt="2021-04-28T15:33:33.331" v="3523" actId="1076"/>
          <ac:grpSpMkLst>
            <pc:docMk/>
            <pc:sldMk cId="2477343624" sldId="308"/>
            <ac:grpSpMk id="5" creationId="{5CAE1135-9D3E-4DC9-B12A-95BA5D21E5E7}"/>
          </ac:grpSpMkLst>
        </pc:grpChg>
        <pc:grpChg chg="mod">
          <ac:chgData name="TANAKANUNES Gabriel" userId="af693156-ef0a-4a73-bb6c-80f7b8050836" providerId="ADAL" clId="{7427673C-A329-4BB0-A3A3-BE52E34B9AD0}" dt="2021-04-28T15:33:27.736" v="3522"/>
          <ac:grpSpMkLst>
            <pc:docMk/>
            <pc:sldMk cId="2477343624" sldId="308"/>
            <ac:grpSpMk id="7" creationId="{0505DA8E-258A-4A47-A874-EEA65C8D008B}"/>
          </ac:grpSpMkLst>
        </pc:grpChg>
        <pc:grpChg chg="mod">
          <ac:chgData name="TANAKANUNES Gabriel" userId="af693156-ef0a-4a73-bb6c-80f7b8050836" providerId="ADAL" clId="{7427673C-A329-4BB0-A3A3-BE52E34B9AD0}" dt="2021-04-28T15:33:27.736" v="3522"/>
          <ac:grpSpMkLst>
            <pc:docMk/>
            <pc:sldMk cId="2477343624" sldId="308"/>
            <ac:grpSpMk id="8" creationId="{8D51C62F-E28D-4D9F-B87D-54A475443FE3}"/>
          </ac:grpSpMkLst>
        </pc:grpChg>
        <pc:grpChg chg="mod">
          <ac:chgData name="TANAKANUNES Gabriel" userId="af693156-ef0a-4a73-bb6c-80f7b8050836" providerId="ADAL" clId="{7427673C-A329-4BB0-A3A3-BE52E34B9AD0}" dt="2021-04-28T15:33:27.736" v="3522"/>
          <ac:grpSpMkLst>
            <pc:docMk/>
            <pc:sldMk cId="2477343624" sldId="308"/>
            <ac:grpSpMk id="9" creationId="{723EDE21-9776-498B-9FD1-24FBA347A9C7}"/>
          </ac:grpSpMkLst>
        </pc:grpChg>
        <pc:grpChg chg="mod">
          <ac:chgData name="TANAKANUNES Gabriel" userId="af693156-ef0a-4a73-bb6c-80f7b8050836" providerId="ADAL" clId="{7427673C-A329-4BB0-A3A3-BE52E34B9AD0}" dt="2021-04-28T15:33:27.736" v="3522"/>
          <ac:grpSpMkLst>
            <pc:docMk/>
            <pc:sldMk cId="2477343624" sldId="308"/>
            <ac:grpSpMk id="10" creationId="{A8B57B7D-107E-444D-A4C2-09B2AA0D56B7}"/>
          </ac:grpSpMkLst>
        </pc:grpChg>
        <pc:grpChg chg="mod">
          <ac:chgData name="TANAKANUNES Gabriel" userId="af693156-ef0a-4a73-bb6c-80f7b8050836" providerId="ADAL" clId="{7427673C-A329-4BB0-A3A3-BE52E34B9AD0}" dt="2021-04-28T15:33:27.736" v="3522"/>
          <ac:grpSpMkLst>
            <pc:docMk/>
            <pc:sldMk cId="2477343624" sldId="308"/>
            <ac:grpSpMk id="11" creationId="{CBD39DEE-0C72-45B6-9354-C723F1D360E5}"/>
          </ac:grpSpMkLst>
        </pc:grpChg>
        <pc:grpChg chg="add mod">
          <ac:chgData name="TANAKANUNES Gabriel" userId="af693156-ef0a-4a73-bb6c-80f7b8050836" providerId="ADAL" clId="{7427673C-A329-4BB0-A3A3-BE52E34B9AD0}" dt="2021-04-28T15:33:33.331" v="3523" actId="1076"/>
          <ac:grpSpMkLst>
            <pc:docMk/>
            <pc:sldMk cId="2477343624" sldId="308"/>
            <ac:grpSpMk id="25" creationId="{43D06AD5-06FB-4F1A-A470-5CC51F5E8636}"/>
          </ac:grpSpMkLst>
        </pc:grpChg>
        <pc:picChg chg="mod">
          <ac:chgData name="TANAKANUNES Gabriel" userId="af693156-ef0a-4a73-bb6c-80f7b8050836" providerId="ADAL" clId="{7427673C-A329-4BB0-A3A3-BE52E34B9AD0}" dt="2021-04-28T15:33:27.736" v="3522"/>
          <ac:picMkLst>
            <pc:docMk/>
            <pc:sldMk cId="2477343624" sldId="308"/>
            <ac:picMk id="6" creationId="{A0F091E4-EAA2-47EF-B420-7748BAED74CB}"/>
          </ac:picMkLst>
        </pc:picChg>
        <pc:picChg chg="mod">
          <ac:chgData name="TANAKANUNES Gabriel" userId="af693156-ef0a-4a73-bb6c-80f7b8050836" providerId="ADAL" clId="{7427673C-A329-4BB0-A3A3-BE52E34B9AD0}" dt="2021-04-28T15:33:27.736" v="3522"/>
          <ac:picMkLst>
            <pc:docMk/>
            <pc:sldMk cId="2477343624" sldId="308"/>
            <ac:picMk id="26" creationId="{9E959490-C2BB-4D3A-82F1-8976AB3E3007}"/>
          </ac:picMkLst>
        </pc:picChg>
        <pc:cxnChg chg="mod">
          <ac:chgData name="TANAKANUNES Gabriel" userId="af693156-ef0a-4a73-bb6c-80f7b8050836" providerId="ADAL" clId="{7427673C-A329-4BB0-A3A3-BE52E34B9AD0}" dt="2021-04-28T15:33:27.736" v="3522"/>
          <ac:cxnSpMkLst>
            <pc:docMk/>
            <pc:sldMk cId="2477343624" sldId="308"/>
            <ac:cxnSpMk id="12" creationId="{8BC6EAB8-2465-4717-B808-A2DC8E09ADC7}"/>
          </ac:cxnSpMkLst>
        </pc:cxnChg>
        <pc:cxnChg chg="mod">
          <ac:chgData name="TANAKANUNES Gabriel" userId="af693156-ef0a-4a73-bb6c-80f7b8050836" providerId="ADAL" clId="{7427673C-A329-4BB0-A3A3-BE52E34B9AD0}" dt="2021-04-28T15:33:27.736" v="3522"/>
          <ac:cxnSpMkLst>
            <pc:docMk/>
            <pc:sldMk cId="2477343624" sldId="308"/>
            <ac:cxnSpMk id="13" creationId="{CDFAC0F5-AEF5-46C3-A795-6FB4A2327482}"/>
          </ac:cxnSpMkLst>
        </pc:cxnChg>
        <pc:cxnChg chg="mod">
          <ac:chgData name="TANAKANUNES Gabriel" userId="af693156-ef0a-4a73-bb6c-80f7b8050836" providerId="ADAL" clId="{7427673C-A329-4BB0-A3A3-BE52E34B9AD0}" dt="2021-04-28T15:33:27.736" v="3522"/>
          <ac:cxnSpMkLst>
            <pc:docMk/>
            <pc:sldMk cId="2477343624" sldId="308"/>
            <ac:cxnSpMk id="14" creationId="{C1E89B12-BE7B-439C-ADEF-CD635BFCA4E1}"/>
          </ac:cxnSpMkLst>
        </pc:cxnChg>
        <pc:cxnChg chg="mod">
          <ac:chgData name="TANAKANUNES Gabriel" userId="af693156-ef0a-4a73-bb6c-80f7b8050836" providerId="ADAL" clId="{7427673C-A329-4BB0-A3A3-BE52E34B9AD0}" dt="2021-04-28T15:33:27.736" v="3522"/>
          <ac:cxnSpMkLst>
            <pc:docMk/>
            <pc:sldMk cId="2477343624" sldId="308"/>
            <ac:cxnSpMk id="16" creationId="{90005804-BCCA-4CD1-A158-3F3D1AB2C253}"/>
          </ac:cxnSpMkLst>
        </pc:cxnChg>
        <pc:cxnChg chg="mod">
          <ac:chgData name="TANAKANUNES Gabriel" userId="af693156-ef0a-4a73-bb6c-80f7b8050836" providerId="ADAL" clId="{7427673C-A329-4BB0-A3A3-BE52E34B9AD0}" dt="2021-04-28T15:33:27.736" v="3522"/>
          <ac:cxnSpMkLst>
            <pc:docMk/>
            <pc:sldMk cId="2477343624" sldId="308"/>
            <ac:cxnSpMk id="18" creationId="{A18E3822-0B9B-4FFB-B79C-75676D485836}"/>
          </ac:cxnSpMkLst>
        </pc:cxnChg>
        <pc:cxnChg chg="mod">
          <ac:chgData name="TANAKANUNES Gabriel" userId="af693156-ef0a-4a73-bb6c-80f7b8050836" providerId="ADAL" clId="{7427673C-A329-4BB0-A3A3-BE52E34B9AD0}" dt="2021-04-28T15:33:27.736" v="3522"/>
          <ac:cxnSpMkLst>
            <pc:docMk/>
            <pc:sldMk cId="2477343624" sldId="308"/>
            <ac:cxnSpMk id="20" creationId="{6C1FF351-E045-499F-B2B5-1014AFA58DC4}"/>
          </ac:cxnSpMkLst>
        </pc:cxnChg>
        <pc:cxnChg chg="mod">
          <ac:chgData name="TANAKANUNES Gabriel" userId="af693156-ef0a-4a73-bb6c-80f7b8050836" providerId="ADAL" clId="{7427673C-A329-4BB0-A3A3-BE52E34B9AD0}" dt="2021-04-28T15:33:27.736" v="3522"/>
          <ac:cxnSpMkLst>
            <pc:docMk/>
            <pc:sldMk cId="2477343624" sldId="308"/>
            <ac:cxnSpMk id="22" creationId="{1F61B0C9-ABF5-4C72-809F-FBF2100DA6C7}"/>
          </ac:cxnSpMkLst>
        </pc:cxnChg>
        <pc:cxnChg chg="mod">
          <ac:chgData name="TANAKANUNES Gabriel" userId="af693156-ef0a-4a73-bb6c-80f7b8050836" providerId="ADAL" clId="{7427673C-A329-4BB0-A3A3-BE52E34B9AD0}" dt="2021-04-28T15:33:27.736" v="3522"/>
          <ac:cxnSpMkLst>
            <pc:docMk/>
            <pc:sldMk cId="2477343624" sldId="308"/>
            <ac:cxnSpMk id="24" creationId="{8436740A-DF53-40AF-BF19-32AE59D318AD}"/>
          </ac:cxnSpMkLst>
        </pc:cxnChg>
        <pc:cxnChg chg="mod">
          <ac:chgData name="TANAKANUNES Gabriel" userId="af693156-ef0a-4a73-bb6c-80f7b8050836" providerId="ADAL" clId="{7427673C-A329-4BB0-A3A3-BE52E34B9AD0}" dt="2021-04-28T15:33:27.736" v="3522"/>
          <ac:cxnSpMkLst>
            <pc:docMk/>
            <pc:sldMk cId="2477343624" sldId="308"/>
            <ac:cxnSpMk id="28" creationId="{A96A1319-9A0B-456D-944A-96DD4F004640}"/>
          </ac:cxnSpMkLst>
        </pc:cxnChg>
        <pc:cxnChg chg="mod">
          <ac:chgData name="TANAKANUNES Gabriel" userId="af693156-ef0a-4a73-bb6c-80f7b8050836" providerId="ADAL" clId="{7427673C-A329-4BB0-A3A3-BE52E34B9AD0}" dt="2021-04-28T15:33:27.736" v="3522"/>
          <ac:cxnSpMkLst>
            <pc:docMk/>
            <pc:sldMk cId="2477343624" sldId="308"/>
            <ac:cxnSpMk id="30" creationId="{704FC3FC-3860-4196-90CE-F4D8D99FA956}"/>
          </ac:cxnSpMkLst>
        </pc:cxnChg>
        <pc:cxnChg chg="mod">
          <ac:chgData name="TANAKANUNES Gabriel" userId="af693156-ef0a-4a73-bb6c-80f7b8050836" providerId="ADAL" clId="{7427673C-A329-4BB0-A3A3-BE52E34B9AD0}" dt="2021-04-28T15:33:27.736" v="3522"/>
          <ac:cxnSpMkLst>
            <pc:docMk/>
            <pc:sldMk cId="2477343624" sldId="308"/>
            <ac:cxnSpMk id="32" creationId="{DD489B37-3445-4F70-8F4A-5BE50FB16355}"/>
          </ac:cxnSpMkLst>
        </pc:cxnChg>
        <pc:cxnChg chg="mod">
          <ac:chgData name="TANAKANUNES Gabriel" userId="af693156-ef0a-4a73-bb6c-80f7b8050836" providerId="ADAL" clId="{7427673C-A329-4BB0-A3A3-BE52E34B9AD0}" dt="2021-04-28T15:33:27.736" v="3522"/>
          <ac:cxnSpMkLst>
            <pc:docMk/>
            <pc:sldMk cId="2477343624" sldId="308"/>
            <ac:cxnSpMk id="34" creationId="{112D1B79-44C2-4268-91D3-85854E13A8AB}"/>
          </ac:cxnSpMkLst>
        </pc:cxnChg>
        <pc:cxnChg chg="mod">
          <ac:chgData name="TANAKANUNES Gabriel" userId="af693156-ef0a-4a73-bb6c-80f7b8050836" providerId="ADAL" clId="{7427673C-A329-4BB0-A3A3-BE52E34B9AD0}" dt="2021-04-28T15:33:27.736" v="3522"/>
          <ac:cxnSpMkLst>
            <pc:docMk/>
            <pc:sldMk cId="2477343624" sldId="308"/>
            <ac:cxnSpMk id="36" creationId="{B05B2104-C529-43B5-B099-33264DB75A33}"/>
          </ac:cxnSpMkLst>
        </pc:cxnChg>
      </pc:sldChg>
      <pc:sldChg chg="addSp delSp modSp add mod modShow">
        <pc:chgData name="TANAKANUNES Gabriel" userId="af693156-ef0a-4a73-bb6c-80f7b8050836" providerId="ADAL" clId="{7427673C-A329-4BB0-A3A3-BE52E34B9AD0}" dt="2021-04-28T20:05:34.121" v="7541" actId="729"/>
        <pc:sldMkLst>
          <pc:docMk/>
          <pc:sldMk cId="1981278709" sldId="309"/>
        </pc:sldMkLst>
        <pc:spChg chg="mod">
          <ac:chgData name="TANAKANUNES Gabriel" userId="af693156-ef0a-4a73-bb6c-80f7b8050836" providerId="ADAL" clId="{7427673C-A329-4BB0-A3A3-BE52E34B9AD0}" dt="2021-04-28T15:04:31.981" v="3492"/>
          <ac:spMkLst>
            <pc:docMk/>
            <pc:sldMk cId="1981278709" sldId="309"/>
            <ac:spMk id="4" creationId="{CD5AD351-6D36-4C35-8F2D-6E4530ADEF63}"/>
          </ac:spMkLst>
        </pc:spChg>
        <pc:graphicFrameChg chg="add del mod">
          <ac:chgData name="TANAKANUNES Gabriel" userId="af693156-ef0a-4a73-bb6c-80f7b8050836" providerId="ADAL" clId="{7427673C-A329-4BB0-A3A3-BE52E34B9AD0}" dt="2021-04-28T15:04:08.742" v="3488"/>
          <ac:graphicFrameMkLst>
            <pc:docMk/>
            <pc:sldMk cId="1981278709" sldId="309"/>
            <ac:graphicFrameMk id="5" creationId="{0F547ED9-31CE-4571-B727-FFC0AB8C6383}"/>
          </ac:graphicFrameMkLst>
        </pc:graphicFrameChg>
        <pc:graphicFrameChg chg="del">
          <ac:chgData name="TANAKANUNES Gabriel" userId="af693156-ef0a-4a73-bb6c-80f7b8050836" providerId="ADAL" clId="{7427673C-A329-4BB0-A3A3-BE52E34B9AD0}" dt="2021-04-28T15:02:44.265" v="3486" actId="21"/>
          <ac:graphicFrameMkLst>
            <pc:docMk/>
            <pc:sldMk cId="1981278709" sldId="309"/>
            <ac:graphicFrameMk id="6" creationId="{5174CB48-9415-4AA3-AD59-CD7F2742D821}"/>
          </ac:graphicFrameMkLst>
        </pc:graphicFrameChg>
        <pc:picChg chg="add mod">
          <ac:chgData name="TANAKANUNES Gabriel" userId="af693156-ef0a-4a73-bb6c-80f7b8050836" providerId="ADAL" clId="{7427673C-A329-4BB0-A3A3-BE52E34B9AD0}" dt="2021-04-28T15:04:11.949" v="3490" actId="1076"/>
          <ac:picMkLst>
            <pc:docMk/>
            <pc:sldMk cId="1981278709" sldId="309"/>
            <ac:picMk id="2" creationId="{4574EC28-4023-4026-817C-ACD7E705C463}"/>
          </ac:picMkLst>
        </pc:picChg>
      </pc:sldChg>
      <pc:sldChg chg="addSp delSp modSp new mod modClrScheme chgLayout">
        <pc:chgData name="TANAKANUNES Gabriel" userId="af693156-ef0a-4a73-bb6c-80f7b8050836" providerId="ADAL" clId="{7427673C-A329-4BB0-A3A3-BE52E34B9AD0}" dt="2021-04-28T19:53:12.767" v="7418" actId="478"/>
        <pc:sldMkLst>
          <pc:docMk/>
          <pc:sldMk cId="1846568230" sldId="310"/>
        </pc:sldMkLst>
        <pc:spChg chg="del mod ord">
          <ac:chgData name="TANAKANUNES Gabriel" userId="af693156-ef0a-4a73-bb6c-80f7b8050836" providerId="ADAL" clId="{7427673C-A329-4BB0-A3A3-BE52E34B9AD0}" dt="2021-04-28T15:31:49.150" v="3494" actId="700"/>
          <ac:spMkLst>
            <pc:docMk/>
            <pc:sldMk cId="1846568230" sldId="310"/>
            <ac:spMk id="2" creationId="{6C211EC6-A57C-44C0-94A0-0F6C57149AA0}"/>
          </ac:spMkLst>
        </pc:spChg>
        <pc:spChg chg="del">
          <ac:chgData name="TANAKANUNES Gabriel" userId="af693156-ef0a-4a73-bb6c-80f7b8050836" providerId="ADAL" clId="{7427673C-A329-4BB0-A3A3-BE52E34B9AD0}" dt="2021-04-28T15:31:49.150" v="3494" actId="700"/>
          <ac:spMkLst>
            <pc:docMk/>
            <pc:sldMk cId="1846568230" sldId="310"/>
            <ac:spMk id="3" creationId="{E8CB3666-F9E2-4415-AB1F-BB7F89D584E9}"/>
          </ac:spMkLst>
        </pc:spChg>
        <pc:spChg chg="del mod ord">
          <ac:chgData name="TANAKANUNES Gabriel" userId="af693156-ef0a-4a73-bb6c-80f7b8050836" providerId="ADAL" clId="{7427673C-A329-4BB0-A3A3-BE52E34B9AD0}" dt="2021-04-28T15:31:49.150" v="3494" actId="700"/>
          <ac:spMkLst>
            <pc:docMk/>
            <pc:sldMk cId="1846568230" sldId="310"/>
            <ac:spMk id="4" creationId="{6CBD8B44-8E7E-4D05-9ACE-7C9FD1B01682}"/>
          </ac:spMkLst>
        </pc:spChg>
        <pc:spChg chg="add mod ord">
          <ac:chgData name="TANAKANUNES Gabriel" userId="af693156-ef0a-4a73-bb6c-80f7b8050836" providerId="ADAL" clId="{7427673C-A329-4BB0-A3A3-BE52E34B9AD0}" dt="2021-04-28T15:31:59.475" v="3521" actId="20577"/>
          <ac:spMkLst>
            <pc:docMk/>
            <pc:sldMk cId="1846568230" sldId="310"/>
            <ac:spMk id="5" creationId="{A115D843-847C-4346-9596-D1E15FAED1CB}"/>
          </ac:spMkLst>
        </pc:spChg>
        <pc:spChg chg="add del mod ord">
          <ac:chgData name="TANAKANUNES Gabriel" userId="af693156-ef0a-4a73-bb6c-80f7b8050836" providerId="ADAL" clId="{7427673C-A329-4BB0-A3A3-BE52E34B9AD0}" dt="2021-04-28T19:53:12.767" v="7418" actId="478"/>
          <ac:spMkLst>
            <pc:docMk/>
            <pc:sldMk cId="1846568230" sldId="310"/>
            <ac:spMk id="6" creationId="{E9BC8B47-253A-458F-925E-8EEF3EA64511}"/>
          </ac:spMkLst>
        </pc:spChg>
      </pc:sldChg>
      <pc:sldChg chg="new del">
        <pc:chgData name="TANAKANUNES Gabriel" userId="af693156-ef0a-4a73-bb6c-80f7b8050836" providerId="ADAL" clId="{7427673C-A329-4BB0-A3A3-BE52E34B9AD0}" dt="2021-04-28T15:41:53.009" v="3942" actId="47"/>
        <pc:sldMkLst>
          <pc:docMk/>
          <pc:sldMk cId="128667662" sldId="311"/>
        </pc:sldMkLst>
      </pc:sldChg>
      <pc:sldChg chg="modSp add mod">
        <pc:chgData name="TANAKANUNES Gabriel" userId="af693156-ef0a-4a73-bb6c-80f7b8050836" providerId="ADAL" clId="{7427673C-A329-4BB0-A3A3-BE52E34B9AD0}" dt="2021-04-29T10:39:50.843" v="8270" actId="20577"/>
        <pc:sldMkLst>
          <pc:docMk/>
          <pc:sldMk cId="121483016" sldId="312"/>
        </pc:sldMkLst>
        <pc:spChg chg="mod">
          <ac:chgData name="TANAKANUNES Gabriel" userId="af693156-ef0a-4a73-bb6c-80f7b8050836" providerId="ADAL" clId="{7427673C-A329-4BB0-A3A3-BE52E34B9AD0}" dt="2021-04-29T10:39:50.843" v="8270" actId="20577"/>
          <ac:spMkLst>
            <pc:docMk/>
            <pc:sldMk cId="121483016" sldId="312"/>
            <ac:spMk id="3" creationId="{8340D8DB-BE92-6046-BE8C-411C16BEC000}"/>
          </ac:spMkLst>
        </pc:spChg>
      </pc:sldChg>
      <pc:sldChg chg="modSp add mod">
        <pc:chgData name="TANAKANUNES Gabriel" userId="af693156-ef0a-4a73-bb6c-80f7b8050836" providerId="ADAL" clId="{7427673C-A329-4BB0-A3A3-BE52E34B9AD0}" dt="2021-04-29T10:42:26.005" v="8332" actId="20577"/>
        <pc:sldMkLst>
          <pc:docMk/>
          <pc:sldMk cId="1127271434" sldId="313"/>
        </pc:sldMkLst>
        <pc:spChg chg="mod">
          <ac:chgData name="TANAKANUNES Gabriel" userId="af693156-ef0a-4a73-bb6c-80f7b8050836" providerId="ADAL" clId="{7427673C-A329-4BB0-A3A3-BE52E34B9AD0}" dt="2021-04-29T10:42:26.005" v="8332" actId="20577"/>
          <ac:spMkLst>
            <pc:docMk/>
            <pc:sldMk cId="1127271434" sldId="313"/>
            <ac:spMk id="3" creationId="{8340D8DB-BE92-6046-BE8C-411C16BEC000}"/>
          </ac:spMkLst>
        </pc:spChg>
      </pc:sldChg>
      <pc:sldChg chg="modSp add mod">
        <pc:chgData name="TANAKANUNES Gabriel" userId="af693156-ef0a-4a73-bb6c-80f7b8050836" providerId="ADAL" clId="{7427673C-A329-4BB0-A3A3-BE52E34B9AD0}" dt="2021-04-29T10:40:06.816" v="8291" actId="20577"/>
        <pc:sldMkLst>
          <pc:docMk/>
          <pc:sldMk cId="2128856313" sldId="314"/>
        </pc:sldMkLst>
        <pc:spChg chg="mod">
          <ac:chgData name="TANAKANUNES Gabriel" userId="af693156-ef0a-4a73-bb6c-80f7b8050836" providerId="ADAL" clId="{7427673C-A329-4BB0-A3A3-BE52E34B9AD0}" dt="2021-04-29T10:40:06.816" v="8291" actId="20577"/>
          <ac:spMkLst>
            <pc:docMk/>
            <pc:sldMk cId="2128856313" sldId="314"/>
            <ac:spMk id="3" creationId="{8340D8DB-BE92-6046-BE8C-411C16BEC000}"/>
          </ac:spMkLst>
        </pc:spChg>
      </pc:sldChg>
      <pc:sldChg chg="modSp add mod">
        <pc:chgData name="TANAKANUNES Gabriel" userId="af693156-ef0a-4a73-bb6c-80f7b8050836" providerId="ADAL" clId="{7427673C-A329-4BB0-A3A3-BE52E34B9AD0}" dt="2021-04-29T10:42:35.436" v="8353" actId="14100"/>
        <pc:sldMkLst>
          <pc:docMk/>
          <pc:sldMk cId="2840018501" sldId="315"/>
        </pc:sldMkLst>
        <pc:spChg chg="mod">
          <ac:chgData name="TANAKANUNES Gabriel" userId="af693156-ef0a-4a73-bb6c-80f7b8050836" providerId="ADAL" clId="{7427673C-A329-4BB0-A3A3-BE52E34B9AD0}" dt="2021-04-29T10:42:35.436" v="8353" actId="14100"/>
          <ac:spMkLst>
            <pc:docMk/>
            <pc:sldMk cId="2840018501" sldId="315"/>
            <ac:spMk id="3" creationId="{8340D8DB-BE92-6046-BE8C-411C16BEC000}"/>
          </ac:spMkLst>
        </pc:spChg>
      </pc:sldChg>
      <pc:sldChg chg="modSp add mod">
        <pc:chgData name="TANAKANUNES Gabriel" userId="af693156-ef0a-4a73-bb6c-80f7b8050836" providerId="ADAL" clId="{7427673C-A329-4BB0-A3A3-BE52E34B9AD0}" dt="2021-04-28T15:39:49.622" v="3939" actId="113"/>
        <pc:sldMkLst>
          <pc:docMk/>
          <pc:sldMk cId="2409497564" sldId="316"/>
        </pc:sldMkLst>
        <pc:spChg chg="mod">
          <ac:chgData name="TANAKANUNES Gabriel" userId="af693156-ef0a-4a73-bb6c-80f7b8050836" providerId="ADAL" clId="{7427673C-A329-4BB0-A3A3-BE52E34B9AD0}" dt="2021-04-28T15:39:49.622" v="3939" actId="113"/>
          <ac:spMkLst>
            <pc:docMk/>
            <pc:sldMk cId="2409497564" sldId="316"/>
            <ac:spMk id="7" creationId="{FA960BD3-8FB3-42EB-94A6-09274841AB20}"/>
          </ac:spMkLst>
        </pc:spChg>
      </pc:sldChg>
      <pc:sldChg chg="addSp delSp modSp new mod ord">
        <pc:chgData name="TANAKANUNES Gabriel" userId="af693156-ef0a-4a73-bb6c-80f7b8050836" providerId="ADAL" clId="{7427673C-A329-4BB0-A3A3-BE52E34B9AD0}" dt="2021-04-28T18:42:26.618" v="6332" actId="20577"/>
        <pc:sldMkLst>
          <pc:docMk/>
          <pc:sldMk cId="3897415875" sldId="317"/>
        </pc:sldMkLst>
        <pc:spChg chg="mod">
          <ac:chgData name="TANAKANUNES Gabriel" userId="af693156-ef0a-4a73-bb6c-80f7b8050836" providerId="ADAL" clId="{7427673C-A329-4BB0-A3A3-BE52E34B9AD0}" dt="2021-04-28T18:31:26.738" v="5972" actId="20577"/>
          <ac:spMkLst>
            <pc:docMk/>
            <pc:sldMk cId="3897415875" sldId="317"/>
            <ac:spMk id="2" creationId="{738EE636-3C37-4DA1-8930-5FBA251E3F60}"/>
          </ac:spMkLst>
        </pc:spChg>
        <pc:spChg chg="mod">
          <ac:chgData name="TANAKANUNES Gabriel" userId="af693156-ef0a-4a73-bb6c-80f7b8050836" providerId="ADAL" clId="{7427673C-A329-4BB0-A3A3-BE52E34B9AD0}" dt="2021-04-28T18:30:15.706" v="5897" actId="20577"/>
          <ac:spMkLst>
            <pc:docMk/>
            <pc:sldMk cId="3897415875" sldId="317"/>
            <ac:spMk id="3" creationId="{7175D21E-3E7F-4D2A-9CE9-ECD5D1B1FB4E}"/>
          </ac:spMkLst>
        </pc:spChg>
        <pc:spChg chg="mod">
          <ac:chgData name="TANAKANUNES Gabriel" userId="af693156-ef0a-4a73-bb6c-80f7b8050836" providerId="ADAL" clId="{7427673C-A329-4BB0-A3A3-BE52E34B9AD0}" dt="2021-04-28T18:42:26.618" v="6332" actId="20577"/>
          <ac:spMkLst>
            <pc:docMk/>
            <pc:sldMk cId="3897415875" sldId="317"/>
            <ac:spMk id="4" creationId="{0A681E3B-E012-4E81-B1F2-3A5DD5D5A512}"/>
          </ac:spMkLst>
        </pc:spChg>
        <pc:picChg chg="add del mod">
          <ac:chgData name="TANAKANUNES Gabriel" userId="af693156-ef0a-4a73-bb6c-80f7b8050836" providerId="ADAL" clId="{7427673C-A329-4BB0-A3A3-BE52E34B9AD0}" dt="2021-04-28T18:36:14.673" v="5999" actId="1076"/>
          <ac:picMkLst>
            <pc:docMk/>
            <pc:sldMk cId="3897415875" sldId="317"/>
            <ac:picMk id="5" creationId="{AE4C154E-1C9C-4B81-A09A-E33BAB81B8FA}"/>
          </ac:picMkLst>
        </pc:picChg>
        <pc:picChg chg="add mod">
          <ac:chgData name="TANAKANUNES Gabriel" userId="af693156-ef0a-4a73-bb6c-80f7b8050836" providerId="ADAL" clId="{7427673C-A329-4BB0-A3A3-BE52E34B9AD0}" dt="2021-04-28T18:36:25.037" v="6001" actId="14100"/>
          <ac:picMkLst>
            <pc:docMk/>
            <pc:sldMk cId="3897415875" sldId="317"/>
            <ac:picMk id="6" creationId="{E1DF18A3-D1EB-4CF8-9D21-D0EEF651EB2B}"/>
          </ac:picMkLst>
        </pc:picChg>
      </pc:sldChg>
      <pc:sldChg chg="addSp delSp modSp new mod modClrScheme chgLayout">
        <pc:chgData name="TANAKANUNES Gabriel" userId="af693156-ef0a-4a73-bb6c-80f7b8050836" providerId="ADAL" clId="{7427673C-A329-4BB0-A3A3-BE52E34B9AD0}" dt="2021-04-29T08:16:03.955" v="7866" actId="478"/>
        <pc:sldMkLst>
          <pc:docMk/>
          <pc:sldMk cId="2736837483" sldId="318"/>
        </pc:sldMkLst>
        <pc:spChg chg="del mod ord">
          <ac:chgData name="TANAKANUNES Gabriel" userId="af693156-ef0a-4a73-bb6c-80f7b8050836" providerId="ADAL" clId="{7427673C-A329-4BB0-A3A3-BE52E34B9AD0}" dt="2021-04-28T15:42:46.359" v="3944" actId="700"/>
          <ac:spMkLst>
            <pc:docMk/>
            <pc:sldMk cId="2736837483" sldId="318"/>
            <ac:spMk id="2" creationId="{1ED5E431-4FC7-4FD3-9510-DA159C78B194}"/>
          </ac:spMkLst>
        </pc:spChg>
        <pc:spChg chg="del">
          <ac:chgData name="TANAKANUNES Gabriel" userId="af693156-ef0a-4a73-bb6c-80f7b8050836" providerId="ADAL" clId="{7427673C-A329-4BB0-A3A3-BE52E34B9AD0}" dt="2021-04-28T15:42:46.359" v="3944" actId="700"/>
          <ac:spMkLst>
            <pc:docMk/>
            <pc:sldMk cId="2736837483" sldId="318"/>
            <ac:spMk id="3" creationId="{167370C4-BFA0-472D-9388-6F8186CCE4DC}"/>
          </ac:spMkLst>
        </pc:spChg>
        <pc:spChg chg="del mod ord">
          <ac:chgData name="TANAKANUNES Gabriel" userId="af693156-ef0a-4a73-bb6c-80f7b8050836" providerId="ADAL" clId="{7427673C-A329-4BB0-A3A3-BE52E34B9AD0}" dt="2021-04-28T15:42:46.359" v="3944" actId="700"/>
          <ac:spMkLst>
            <pc:docMk/>
            <pc:sldMk cId="2736837483" sldId="318"/>
            <ac:spMk id="4" creationId="{8AFA2C7A-684E-4F15-A4E4-940336807E90}"/>
          </ac:spMkLst>
        </pc:spChg>
        <pc:spChg chg="add mod ord">
          <ac:chgData name="TANAKANUNES Gabriel" userId="af693156-ef0a-4a73-bb6c-80f7b8050836" providerId="ADAL" clId="{7427673C-A329-4BB0-A3A3-BE52E34B9AD0}" dt="2021-04-28T15:43:09.576" v="4011" actId="20577"/>
          <ac:spMkLst>
            <pc:docMk/>
            <pc:sldMk cId="2736837483" sldId="318"/>
            <ac:spMk id="5" creationId="{E2AA13AF-BDA1-488B-B18F-D0A072FD7E90}"/>
          </ac:spMkLst>
        </pc:spChg>
        <pc:spChg chg="add del mod ord">
          <ac:chgData name="TANAKANUNES Gabriel" userId="af693156-ef0a-4a73-bb6c-80f7b8050836" providerId="ADAL" clId="{7427673C-A329-4BB0-A3A3-BE52E34B9AD0}" dt="2021-04-29T08:16:03.955" v="7866" actId="478"/>
          <ac:spMkLst>
            <pc:docMk/>
            <pc:sldMk cId="2736837483" sldId="318"/>
            <ac:spMk id="6" creationId="{3ACE7690-9192-44BF-896B-5334EADB6055}"/>
          </ac:spMkLst>
        </pc:spChg>
      </pc:sldChg>
      <pc:sldChg chg="delSp modSp new mod">
        <pc:chgData name="TANAKANUNES Gabriel" userId="af693156-ef0a-4a73-bb6c-80f7b8050836" providerId="ADAL" clId="{7427673C-A329-4BB0-A3A3-BE52E34B9AD0}" dt="2021-04-28T19:52:31.073" v="7416" actId="478"/>
        <pc:sldMkLst>
          <pc:docMk/>
          <pc:sldMk cId="1806936667" sldId="319"/>
        </pc:sldMkLst>
        <pc:spChg chg="del">
          <ac:chgData name="TANAKANUNES Gabriel" userId="af693156-ef0a-4a73-bb6c-80f7b8050836" providerId="ADAL" clId="{7427673C-A329-4BB0-A3A3-BE52E34B9AD0}" dt="2021-04-28T19:52:31.073" v="7416" actId="478"/>
          <ac:spMkLst>
            <pc:docMk/>
            <pc:sldMk cId="1806936667" sldId="319"/>
            <ac:spMk id="2" creationId="{7E5F4206-562C-4C39-B882-2544F4FA5BD5}"/>
          </ac:spMkLst>
        </pc:spChg>
        <pc:spChg chg="mod">
          <ac:chgData name="TANAKANUNES Gabriel" userId="af693156-ef0a-4a73-bb6c-80f7b8050836" providerId="ADAL" clId="{7427673C-A329-4BB0-A3A3-BE52E34B9AD0}" dt="2021-04-28T16:34:37.674" v="4727" actId="20577"/>
          <ac:spMkLst>
            <pc:docMk/>
            <pc:sldMk cId="1806936667" sldId="319"/>
            <ac:spMk id="3" creationId="{E3B0093E-0CB3-4CEC-BDCB-F420F2D4A27C}"/>
          </ac:spMkLst>
        </pc:spChg>
        <pc:spChg chg="mod">
          <ac:chgData name="TANAKANUNES Gabriel" userId="af693156-ef0a-4a73-bb6c-80f7b8050836" providerId="ADAL" clId="{7427673C-A329-4BB0-A3A3-BE52E34B9AD0}" dt="2021-04-28T16:44:59.695" v="5713" actId="20577"/>
          <ac:spMkLst>
            <pc:docMk/>
            <pc:sldMk cId="1806936667" sldId="319"/>
            <ac:spMk id="4" creationId="{9EBD51C2-DD67-4DA0-9AAB-D7AC30FAF10E}"/>
          </ac:spMkLst>
        </pc:spChg>
      </pc:sldChg>
      <pc:sldChg chg="addSp delSp modSp add mod">
        <pc:chgData name="TANAKANUNES Gabriel" userId="af693156-ef0a-4a73-bb6c-80f7b8050836" providerId="ADAL" clId="{7427673C-A329-4BB0-A3A3-BE52E34B9AD0}" dt="2021-04-28T16:15:56.929" v="4180" actId="14100"/>
        <pc:sldMkLst>
          <pc:docMk/>
          <pc:sldMk cId="2298660810" sldId="320"/>
        </pc:sldMkLst>
        <pc:spChg chg="del">
          <ac:chgData name="TANAKANUNES Gabriel" userId="af693156-ef0a-4a73-bb6c-80f7b8050836" providerId="ADAL" clId="{7427673C-A329-4BB0-A3A3-BE52E34B9AD0}" dt="2021-04-28T16:15:06.876" v="4133" actId="478"/>
          <ac:spMkLst>
            <pc:docMk/>
            <pc:sldMk cId="2298660810" sldId="320"/>
            <ac:spMk id="2" creationId="{1A47B8AA-E058-4495-9319-2B242430CF48}"/>
          </ac:spMkLst>
        </pc:spChg>
        <pc:spChg chg="mod">
          <ac:chgData name="TANAKANUNES Gabriel" userId="af693156-ef0a-4a73-bb6c-80f7b8050836" providerId="ADAL" clId="{7427673C-A329-4BB0-A3A3-BE52E34B9AD0}" dt="2021-04-28T16:15:03.144" v="4132" actId="14100"/>
          <ac:spMkLst>
            <pc:docMk/>
            <pc:sldMk cId="2298660810" sldId="320"/>
            <ac:spMk id="3" creationId="{5C59E21C-8FFC-4488-9596-F6CCA0691274}"/>
          </ac:spMkLst>
        </pc:spChg>
        <pc:spChg chg="add del mod">
          <ac:chgData name="TANAKANUNES Gabriel" userId="af693156-ef0a-4a73-bb6c-80f7b8050836" providerId="ADAL" clId="{7427673C-A329-4BB0-A3A3-BE52E34B9AD0}" dt="2021-04-28T16:15:10.163" v="4134" actId="478"/>
          <ac:spMkLst>
            <pc:docMk/>
            <pc:sldMk cId="2298660810" sldId="320"/>
            <ac:spMk id="12" creationId="{0E14D2D9-CE44-438A-A84C-9575F6F35000}"/>
          </ac:spMkLst>
        </pc:spChg>
        <pc:spChg chg="mod">
          <ac:chgData name="TANAKANUNES Gabriel" userId="af693156-ef0a-4a73-bb6c-80f7b8050836" providerId="ADAL" clId="{7427673C-A329-4BB0-A3A3-BE52E34B9AD0}" dt="2021-04-28T16:15:56.929" v="4180" actId="14100"/>
          <ac:spMkLst>
            <pc:docMk/>
            <pc:sldMk cId="2298660810" sldId="320"/>
            <ac:spMk id="47" creationId="{6500434B-06E9-4107-B83F-CCDC68E66F11}"/>
          </ac:spMkLst>
        </pc:spChg>
        <pc:spChg chg="mod">
          <ac:chgData name="TANAKANUNES Gabriel" userId="af693156-ef0a-4a73-bb6c-80f7b8050836" providerId="ADAL" clId="{7427673C-A329-4BB0-A3A3-BE52E34B9AD0}" dt="2021-04-28T16:15:44.593" v="4179" actId="33524"/>
          <ac:spMkLst>
            <pc:docMk/>
            <pc:sldMk cId="2298660810" sldId="320"/>
            <ac:spMk id="66" creationId="{431D1BDB-D267-4E23-B61C-7566455AE3E1}"/>
          </ac:spMkLst>
        </pc:spChg>
      </pc:sldChg>
      <pc:sldChg chg="delSp modSp add mod modShow">
        <pc:chgData name="TANAKANUNES Gabriel" userId="af693156-ef0a-4a73-bb6c-80f7b8050836" providerId="ADAL" clId="{7427673C-A329-4BB0-A3A3-BE52E34B9AD0}" dt="2021-04-28T19:50:18.987" v="7276" actId="729"/>
        <pc:sldMkLst>
          <pc:docMk/>
          <pc:sldMk cId="2100477258" sldId="321"/>
        </pc:sldMkLst>
        <pc:spChg chg="mod">
          <ac:chgData name="TANAKANUNES Gabriel" userId="af693156-ef0a-4a73-bb6c-80f7b8050836" providerId="ADAL" clId="{7427673C-A329-4BB0-A3A3-BE52E34B9AD0}" dt="2021-04-28T16:46:39.912" v="5714" actId="20577"/>
          <ac:spMkLst>
            <pc:docMk/>
            <pc:sldMk cId="2100477258" sldId="321"/>
            <ac:spMk id="2" creationId="{DBC07DF4-5CD4-4783-B708-58086B15C450}"/>
          </ac:spMkLst>
        </pc:spChg>
        <pc:spChg chg="mod">
          <ac:chgData name="TANAKANUNES Gabriel" userId="af693156-ef0a-4a73-bb6c-80f7b8050836" providerId="ADAL" clId="{7427673C-A329-4BB0-A3A3-BE52E34B9AD0}" dt="2021-04-28T16:22:08.495" v="4286" actId="20577"/>
          <ac:spMkLst>
            <pc:docMk/>
            <pc:sldMk cId="2100477258" sldId="321"/>
            <ac:spMk id="3" creationId="{7EF223DF-80DC-4B17-BC7C-AABEDE0B34F4}"/>
          </ac:spMkLst>
        </pc:spChg>
        <pc:spChg chg="del">
          <ac:chgData name="TANAKANUNES Gabriel" userId="af693156-ef0a-4a73-bb6c-80f7b8050836" providerId="ADAL" clId="{7427673C-A329-4BB0-A3A3-BE52E34B9AD0}" dt="2021-04-28T16:21:14.691" v="4191" actId="478"/>
          <ac:spMkLst>
            <pc:docMk/>
            <pc:sldMk cId="2100477258" sldId="321"/>
            <ac:spMk id="4" creationId="{5F25CFF8-0076-436D-B2F1-610E77E60660}"/>
          </ac:spMkLst>
        </pc:spChg>
        <pc:picChg chg="mod modCrop">
          <ac:chgData name="TANAKANUNES Gabriel" userId="af693156-ef0a-4a73-bb6c-80f7b8050836" providerId="ADAL" clId="{7427673C-A329-4BB0-A3A3-BE52E34B9AD0}" dt="2021-04-28T16:21:03.649" v="4188" actId="14100"/>
          <ac:picMkLst>
            <pc:docMk/>
            <pc:sldMk cId="2100477258" sldId="321"/>
            <ac:picMk id="5" creationId="{FE9D5D30-A406-414A-88F3-10C76004705D}"/>
          </ac:picMkLst>
        </pc:picChg>
        <pc:picChg chg="mod modCrop">
          <ac:chgData name="TANAKANUNES Gabriel" userId="af693156-ef0a-4a73-bb6c-80f7b8050836" providerId="ADAL" clId="{7427673C-A329-4BB0-A3A3-BE52E34B9AD0}" dt="2021-04-28T16:21:08.033" v="4190" actId="1076"/>
          <ac:picMkLst>
            <pc:docMk/>
            <pc:sldMk cId="2100477258" sldId="321"/>
            <ac:picMk id="6" creationId="{0F26AE10-AEDC-4FF5-904F-D83D549599B7}"/>
          </ac:picMkLst>
        </pc:picChg>
      </pc:sldChg>
      <pc:sldChg chg="addSp delSp modSp add mod modShow">
        <pc:chgData name="TANAKANUNES Gabriel" userId="af693156-ef0a-4a73-bb6c-80f7b8050836" providerId="ADAL" clId="{7427673C-A329-4BB0-A3A3-BE52E34B9AD0}" dt="2021-04-28T19:50:18.987" v="7276" actId="729"/>
        <pc:sldMkLst>
          <pc:docMk/>
          <pc:sldMk cId="1408724483" sldId="322"/>
        </pc:sldMkLst>
        <pc:spChg chg="del">
          <ac:chgData name="TANAKANUNES Gabriel" userId="af693156-ef0a-4a73-bb6c-80f7b8050836" providerId="ADAL" clId="{7427673C-A329-4BB0-A3A3-BE52E34B9AD0}" dt="2021-04-28T16:23:27.530" v="4366" actId="478"/>
          <ac:spMkLst>
            <pc:docMk/>
            <pc:sldMk cId="1408724483" sldId="322"/>
            <ac:spMk id="2" creationId="{B934731B-7EF4-45F1-941D-3A33C549DB8C}"/>
          </ac:spMkLst>
        </pc:spChg>
        <pc:spChg chg="mod">
          <ac:chgData name="TANAKANUNES Gabriel" userId="af693156-ef0a-4a73-bb6c-80f7b8050836" providerId="ADAL" clId="{7427673C-A329-4BB0-A3A3-BE52E34B9AD0}" dt="2021-04-28T16:23:20.632" v="4365"/>
          <ac:spMkLst>
            <pc:docMk/>
            <pc:sldMk cId="1408724483" sldId="322"/>
            <ac:spMk id="3" creationId="{FBB93B99-74F5-4B66-9488-8E0FDB6E644E}"/>
          </ac:spMkLst>
        </pc:spChg>
        <pc:spChg chg="del">
          <ac:chgData name="TANAKANUNES Gabriel" userId="af693156-ef0a-4a73-bb6c-80f7b8050836" providerId="ADAL" clId="{7427673C-A329-4BB0-A3A3-BE52E34B9AD0}" dt="2021-04-28T16:23:07.891" v="4363" actId="478"/>
          <ac:spMkLst>
            <pc:docMk/>
            <pc:sldMk cId="1408724483" sldId="322"/>
            <ac:spMk id="4" creationId="{D903FFBF-5AB6-448D-9E77-B0539424FAB4}"/>
          </ac:spMkLst>
        </pc:spChg>
        <pc:spChg chg="add mod">
          <ac:chgData name="TANAKANUNES Gabriel" userId="af693156-ef0a-4a73-bb6c-80f7b8050836" providerId="ADAL" clId="{7427673C-A329-4BB0-A3A3-BE52E34B9AD0}" dt="2021-04-28T16:24:06.208" v="4421" actId="122"/>
          <ac:spMkLst>
            <pc:docMk/>
            <pc:sldMk cId="1408724483" sldId="322"/>
            <ac:spMk id="5" creationId="{08EB702F-B729-42A8-B5D6-EF12A4B859EC}"/>
          </ac:spMkLst>
        </pc:spChg>
        <pc:spChg chg="add mod">
          <ac:chgData name="TANAKANUNES Gabriel" userId="af693156-ef0a-4a73-bb6c-80f7b8050836" providerId="ADAL" clId="{7427673C-A329-4BB0-A3A3-BE52E34B9AD0}" dt="2021-04-28T16:24:29.005" v="4488" actId="20577"/>
          <ac:spMkLst>
            <pc:docMk/>
            <pc:sldMk cId="1408724483" sldId="322"/>
            <ac:spMk id="8" creationId="{A5957C29-E910-4922-9946-12F522150142}"/>
          </ac:spMkLst>
        </pc:spChg>
        <pc:spChg chg="add del mod">
          <ac:chgData name="TANAKANUNES Gabriel" userId="af693156-ef0a-4a73-bb6c-80f7b8050836" providerId="ADAL" clId="{7427673C-A329-4BB0-A3A3-BE52E34B9AD0}" dt="2021-04-28T16:25:40.099" v="4543" actId="21"/>
          <ac:spMkLst>
            <pc:docMk/>
            <pc:sldMk cId="1408724483" sldId="322"/>
            <ac:spMk id="9" creationId="{70C59102-C8F0-4CD9-9FC4-850E07F0CED3}"/>
          </ac:spMkLst>
        </pc:spChg>
        <pc:spChg chg="add del mod">
          <ac:chgData name="TANAKANUNES Gabriel" userId="af693156-ef0a-4a73-bb6c-80f7b8050836" providerId="ADAL" clId="{7427673C-A329-4BB0-A3A3-BE52E34B9AD0}" dt="2021-04-28T16:25:40.099" v="4543" actId="21"/>
          <ac:spMkLst>
            <pc:docMk/>
            <pc:sldMk cId="1408724483" sldId="322"/>
            <ac:spMk id="10" creationId="{4C80FEBC-88D5-41E7-B0E5-E75C252ECC0D}"/>
          </ac:spMkLst>
        </pc:spChg>
        <pc:spChg chg="add del mod">
          <ac:chgData name="TANAKANUNES Gabriel" userId="af693156-ef0a-4a73-bb6c-80f7b8050836" providerId="ADAL" clId="{7427673C-A329-4BB0-A3A3-BE52E34B9AD0}" dt="2021-04-28T16:25:40.099" v="4543" actId="21"/>
          <ac:spMkLst>
            <pc:docMk/>
            <pc:sldMk cId="1408724483" sldId="322"/>
            <ac:spMk id="11" creationId="{1764697F-41C6-4D6B-9EFC-FC2999EBA47D}"/>
          </ac:spMkLst>
        </pc:spChg>
        <pc:spChg chg="add del mod">
          <ac:chgData name="TANAKANUNES Gabriel" userId="af693156-ef0a-4a73-bb6c-80f7b8050836" providerId="ADAL" clId="{7427673C-A329-4BB0-A3A3-BE52E34B9AD0}" dt="2021-04-28T16:25:40.099" v="4543" actId="21"/>
          <ac:spMkLst>
            <pc:docMk/>
            <pc:sldMk cId="1408724483" sldId="322"/>
            <ac:spMk id="12" creationId="{CFF82C87-AAA8-40E3-99C6-6A00BCC12DD0}"/>
          </ac:spMkLst>
        </pc:spChg>
        <pc:spChg chg="add del mod">
          <ac:chgData name="TANAKANUNES Gabriel" userId="af693156-ef0a-4a73-bb6c-80f7b8050836" providerId="ADAL" clId="{7427673C-A329-4BB0-A3A3-BE52E34B9AD0}" dt="2021-04-28T16:25:40.099" v="4543" actId="21"/>
          <ac:spMkLst>
            <pc:docMk/>
            <pc:sldMk cId="1408724483" sldId="322"/>
            <ac:spMk id="13" creationId="{4F6E66E7-2802-4CFF-87B6-133D10F93FB5}"/>
          </ac:spMkLst>
        </pc:spChg>
        <pc:spChg chg="add del mod">
          <ac:chgData name="TANAKANUNES Gabriel" userId="af693156-ef0a-4a73-bb6c-80f7b8050836" providerId="ADAL" clId="{7427673C-A329-4BB0-A3A3-BE52E34B9AD0}" dt="2021-04-28T16:25:40.099" v="4543" actId="21"/>
          <ac:spMkLst>
            <pc:docMk/>
            <pc:sldMk cId="1408724483" sldId="322"/>
            <ac:spMk id="14" creationId="{67FF6C7C-C65B-46D1-B81C-624A983BB607}"/>
          </ac:spMkLst>
        </pc:spChg>
        <pc:spChg chg="add del mod">
          <ac:chgData name="TANAKANUNES Gabriel" userId="af693156-ef0a-4a73-bb6c-80f7b8050836" providerId="ADAL" clId="{7427673C-A329-4BB0-A3A3-BE52E34B9AD0}" dt="2021-04-28T16:25:40.099" v="4543" actId="21"/>
          <ac:spMkLst>
            <pc:docMk/>
            <pc:sldMk cId="1408724483" sldId="322"/>
            <ac:spMk id="15" creationId="{9B82EC6C-2B8D-4E0E-9FD3-B47F715574C9}"/>
          </ac:spMkLst>
        </pc:spChg>
        <pc:spChg chg="add del mod">
          <ac:chgData name="TANAKANUNES Gabriel" userId="af693156-ef0a-4a73-bb6c-80f7b8050836" providerId="ADAL" clId="{7427673C-A329-4BB0-A3A3-BE52E34B9AD0}" dt="2021-04-28T16:25:40.099" v="4543" actId="21"/>
          <ac:spMkLst>
            <pc:docMk/>
            <pc:sldMk cId="1408724483" sldId="322"/>
            <ac:spMk id="17" creationId="{3988C144-9495-4A8E-A275-24E003EF255D}"/>
          </ac:spMkLst>
        </pc:spChg>
        <pc:spChg chg="add del mod">
          <ac:chgData name="TANAKANUNES Gabriel" userId="af693156-ef0a-4a73-bb6c-80f7b8050836" providerId="ADAL" clId="{7427673C-A329-4BB0-A3A3-BE52E34B9AD0}" dt="2021-04-28T16:25:40.099" v="4543" actId="21"/>
          <ac:spMkLst>
            <pc:docMk/>
            <pc:sldMk cId="1408724483" sldId="322"/>
            <ac:spMk id="19" creationId="{8CA53318-6298-4B97-A763-5DBC53E6F06C}"/>
          </ac:spMkLst>
        </pc:spChg>
        <pc:spChg chg="add del mod">
          <ac:chgData name="TANAKANUNES Gabriel" userId="af693156-ef0a-4a73-bb6c-80f7b8050836" providerId="ADAL" clId="{7427673C-A329-4BB0-A3A3-BE52E34B9AD0}" dt="2021-04-28T16:25:40.099" v="4543" actId="21"/>
          <ac:spMkLst>
            <pc:docMk/>
            <pc:sldMk cId="1408724483" sldId="322"/>
            <ac:spMk id="20" creationId="{ADB1E8B6-2D80-46FF-81BC-7C7BADEEEEF2}"/>
          </ac:spMkLst>
        </pc:spChg>
        <pc:spChg chg="add del mod">
          <ac:chgData name="TANAKANUNES Gabriel" userId="af693156-ef0a-4a73-bb6c-80f7b8050836" providerId="ADAL" clId="{7427673C-A329-4BB0-A3A3-BE52E34B9AD0}" dt="2021-04-28T16:25:40.099" v="4543" actId="21"/>
          <ac:spMkLst>
            <pc:docMk/>
            <pc:sldMk cId="1408724483" sldId="322"/>
            <ac:spMk id="21" creationId="{4EF7A9EF-8004-4033-9BA7-CAA2A231AEF0}"/>
          </ac:spMkLst>
        </pc:spChg>
        <pc:spChg chg="add del mod">
          <ac:chgData name="TANAKANUNES Gabriel" userId="af693156-ef0a-4a73-bb6c-80f7b8050836" providerId="ADAL" clId="{7427673C-A329-4BB0-A3A3-BE52E34B9AD0}" dt="2021-04-28T16:25:40.099" v="4543" actId="21"/>
          <ac:spMkLst>
            <pc:docMk/>
            <pc:sldMk cId="1408724483" sldId="322"/>
            <ac:spMk id="22" creationId="{6482FB6E-5A94-49E9-BD7A-A57B52A6B060}"/>
          </ac:spMkLst>
        </pc:spChg>
        <pc:spChg chg="add del mod">
          <ac:chgData name="TANAKANUNES Gabriel" userId="af693156-ef0a-4a73-bb6c-80f7b8050836" providerId="ADAL" clId="{7427673C-A329-4BB0-A3A3-BE52E34B9AD0}" dt="2021-04-28T16:25:40.099" v="4543" actId="21"/>
          <ac:spMkLst>
            <pc:docMk/>
            <pc:sldMk cId="1408724483" sldId="322"/>
            <ac:spMk id="23" creationId="{4B0BF47F-1865-451A-84E7-57FFC35F5635}"/>
          </ac:spMkLst>
        </pc:spChg>
        <pc:spChg chg="add del mod">
          <ac:chgData name="TANAKANUNES Gabriel" userId="af693156-ef0a-4a73-bb6c-80f7b8050836" providerId="ADAL" clId="{7427673C-A329-4BB0-A3A3-BE52E34B9AD0}" dt="2021-04-28T16:25:40.099" v="4543" actId="21"/>
          <ac:spMkLst>
            <pc:docMk/>
            <pc:sldMk cId="1408724483" sldId="322"/>
            <ac:spMk id="24" creationId="{C301BA01-6A5D-45EB-9112-CE5125E536D3}"/>
          </ac:spMkLst>
        </pc:spChg>
        <pc:spChg chg="add del mod">
          <ac:chgData name="TANAKANUNES Gabriel" userId="af693156-ef0a-4a73-bb6c-80f7b8050836" providerId="ADAL" clId="{7427673C-A329-4BB0-A3A3-BE52E34B9AD0}" dt="2021-04-28T16:25:40.099" v="4543" actId="21"/>
          <ac:spMkLst>
            <pc:docMk/>
            <pc:sldMk cId="1408724483" sldId="322"/>
            <ac:spMk id="25" creationId="{B98E9BCA-3911-4EBF-A0A6-6769EAD908B0}"/>
          </ac:spMkLst>
        </pc:spChg>
        <pc:spChg chg="add del mod">
          <ac:chgData name="TANAKANUNES Gabriel" userId="af693156-ef0a-4a73-bb6c-80f7b8050836" providerId="ADAL" clId="{7427673C-A329-4BB0-A3A3-BE52E34B9AD0}" dt="2021-04-28T16:25:40.099" v="4543" actId="21"/>
          <ac:spMkLst>
            <pc:docMk/>
            <pc:sldMk cId="1408724483" sldId="322"/>
            <ac:spMk id="26" creationId="{177EF7CA-DA02-4B70-AD7C-58187CD1730A}"/>
          </ac:spMkLst>
        </pc:spChg>
        <pc:picChg chg="mod">
          <ac:chgData name="TANAKANUNES Gabriel" userId="af693156-ef0a-4a73-bb6c-80f7b8050836" providerId="ADAL" clId="{7427673C-A329-4BB0-A3A3-BE52E34B9AD0}" dt="2021-04-28T16:23:30.799" v="4367" actId="1076"/>
          <ac:picMkLst>
            <pc:docMk/>
            <pc:sldMk cId="1408724483" sldId="322"/>
            <ac:picMk id="16" creationId="{8ECBC92C-ED3D-4347-8806-48707270A896}"/>
          </ac:picMkLst>
        </pc:picChg>
        <pc:picChg chg="mod">
          <ac:chgData name="TANAKANUNES Gabriel" userId="af693156-ef0a-4a73-bb6c-80f7b8050836" providerId="ADAL" clId="{7427673C-A329-4BB0-A3A3-BE52E34B9AD0}" dt="2021-04-28T16:23:30.799" v="4367" actId="1076"/>
          <ac:picMkLst>
            <pc:docMk/>
            <pc:sldMk cId="1408724483" sldId="322"/>
            <ac:picMk id="18" creationId="{191DDDB6-5D1A-4369-AFD2-83E4BD7CAB0F}"/>
          </ac:picMkLst>
        </pc:picChg>
      </pc:sldChg>
      <pc:sldChg chg="addSp delSp modSp add mod modShow">
        <pc:chgData name="TANAKANUNES Gabriel" userId="af693156-ef0a-4a73-bb6c-80f7b8050836" providerId="ADAL" clId="{7427673C-A329-4BB0-A3A3-BE52E34B9AD0}" dt="2021-04-28T19:50:18.987" v="7276" actId="729"/>
        <pc:sldMkLst>
          <pc:docMk/>
          <pc:sldMk cId="2458799216" sldId="323"/>
        </pc:sldMkLst>
        <pc:spChg chg="del">
          <ac:chgData name="TANAKANUNES Gabriel" userId="af693156-ef0a-4a73-bb6c-80f7b8050836" providerId="ADAL" clId="{7427673C-A329-4BB0-A3A3-BE52E34B9AD0}" dt="2021-04-28T16:26:00.377" v="4547" actId="478"/>
          <ac:spMkLst>
            <pc:docMk/>
            <pc:sldMk cId="2458799216" sldId="323"/>
            <ac:spMk id="2" creationId="{AFAB1F23-164A-422B-B8A5-BB5EF160AD61}"/>
          </ac:spMkLst>
        </pc:spChg>
        <pc:spChg chg="mod">
          <ac:chgData name="TANAKANUNES Gabriel" userId="af693156-ef0a-4a73-bb6c-80f7b8050836" providerId="ADAL" clId="{7427673C-A329-4BB0-A3A3-BE52E34B9AD0}" dt="2021-04-28T16:25:18.553" v="4541" actId="20577"/>
          <ac:spMkLst>
            <pc:docMk/>
            <pc:sldMk cId="2458799216" sldId="323"/>
            <ac:spMk id="3" creationId="{43CFC8E9-DB30-4CEA-B01F-F66CFDCD7ACB}"/>
          </ac:spMkLst>
        </pc:spChg>
        <pc:spChg chg="del">
          <ac:chgData name="TANAKANUNES Gabriel" userId="af693156-ef0a-4a73-bb6c-80f7b8050836" providerId="ADAL" clId="{7427673C-A329-4BB0-A3A3-BE52E34B9AD0}" dt="2021-04-28T16:26:02.679" v="4548" actId="478"/>
          <ac:spMkLst>
            <pc:docMk/>
            <pc:sldMk cId="2458799216" sldId="323"/>
            <ac:spMk id="4" creationId="{014F40B3-C4F5-4531-BC56-88DB02845B3E}"/>
          </ac:spMkLst>
        </pc:spChg>
        <pc:spChg chg="add mod">
          <ac:chgData name="TANAKANUNES Gabriel" userId="af693156-ef0a-4a73-bb6c-80f7b8050836" providerId="ADAL" clId="{7427673C-A329-4BB0-A3A3-BE52E34B9AD0}" dt="2021-04-28T16:48:14.242" v="5716" actId="1076"/>
          <ac:spMkLst>
            <pc:docMk/>
            <pc:sldMk cId="2458799216" sldId="323"/>
            <ac:spMk id="6" creationId="{2DE28B48-6788-42B2-82EC-248CC3477471}"/>
          </ac:spMkLst>
        </pc:spChg>
        <pc:spChg chg="add mod">
          <ac:chgData name="TANAKANUNES Gabriel" userId="af693156-ef0a-4a73-bb6c-80f7b8050836" providerId="ADAL" clId="{7427673C-A329-4BB0-A3A3-BE52E34B9AD0}" dt="2021-04-28T16:48:14.242" v="5716" actId="1076"/>
          <ac:spMkLst>
            <pc:docMk/>
            <pc:sldMk cId="2458799216" sldId="323"/>
            <ac:spMk id="7" creationId="{24FA6421-37B6-47DD-98AE-4FC7A1860115}"/>
          </ac:spMkLst>
        </pc:spChg>
        <pc:spChg chg="add mod">
          <ac:chgData name="TANAKANUNES Gabriel" userId="af693156-ef0a-4a73-bb6c-80f7b8050836" providerId="ADAL" clId="{7427673C-A329-4BB0-A3A3-BE52E34B9AD0}" dt="2021-04-28T16:48:14.242" v="5716" actId="1076"/>
          <ac:spMkLst>
            <pc:docMk/>
            <pc:sldMk cId="2458799216" sldId="323"/>
            <ac:spMk id="8" creationId="{EB6AD308-96D3-431D-8BFB-5A868F98AFCA}"/>
          </ac:spMkLst>
        </pc:spChg>
        <pc:spChg chg="add mod">
          <ac:chgData name="TANAKANUNES Gabriel" userId="af693156-ef0a-4a73-bb6c-80f7b8050836" providerId="ADAL" clId="{7427673C-A329-4BB0-A3A3-BE52E34B9AD0}" dt="2021-04-28T16:48:14.242" v="5716" actId="1076"/>
          <ac:spMkLst>
            <pc:docMk/>
            <pc:sldMk cId="2458799216" sldId="323"/>
            <ac:spMk id="9" creationId="{A3DCFABF-F2B2-4663-8E06-1191B161D50E}"/>
          </ac:spMkLst>
        </pc:spChg>
        <pc:spChg chg="add mod">
          <ac:chgData name="TANAKANUNES Gabriel" userId="af693156-ef0a-4a73-bb6c-80f7b8050836" providerId="ADAL" clId="{7427673C-A329-4BB0-A3A3-BE52E34B9AD0}" dt="2021-04-28T16:48:24.344" v="5718" actId="1076"/>
          <ac:spMkLst>
            <pc:docMk/>
            <pc:sldMk cId="2458799216" sldId="323"/>
            <ac:spMk id="10" creationId="{1BEB3923-9CDC-44D4-B746-D3A262CDBCEA}"/>
          </ac:spMkLst>
        </pc:spChg>
        <pc:spChg chg="add mod">
          <ac:chgData name="TANAKANUNES Gabriel" userId="af693156-ef0a-4a73-bb6c-80f7b8050836" providerId="ADAL" clId="{7427673C-A329-4BB0-A3A3-BE52E34B9AD0}" dt="2021-04-28T16:48:24.344" v="5718" actId="1076"/>
          <ac:spMkLst>
            <pc:docMk/>
            <pc:sldMk cId="2458799216" sldId="323"/>
            <ac:spMk id="11" creationId="{71764CAC-D850-4F9A-8FD7-0E6A8D54C084}"/>
          </ac:spMkLst>
        </pc:spChg>
        <pc:spChg chg="add mod">
          <ac:chgData name="TANAKANUNES Gabriel" userId="af693156-ef0a-4a73-bb6c-80f7b8050836" providerId="ADAL" clId="{7427673C-A329-4BB0-A3A3-BE52E34B9AD0}" dt="2021-04-28T16:48:24.344" v="5718" actId="1076"/>
          <ac:spMkLst>
            <pc:docMk/>
            <pc:sldMk cId="2458799216" sldId="323"/>
            <ac:spMk id="12" creationId="{9383B909-FD9D-4C85-9832-6D95291F69BA}"/>
          </ac:spMkLst>
        </pc:spChg>
        <pc:spChg chg="add mod">
          <ac:chgData name="TANAKANUNES Gabriel" userId="af693156-ef0a-4a73-bb6c-80f7b8050836" providerId="ADAL" clId="{7427673C-A329-4BB0-A3A3-BE52E34B9AD0}" dt="2021-04-28T16:48:14.242" v="5716" actId="1076"/>
          <ac:spMkLst>
            <pc:docMk/>
            <pc:sldMk cId="2458799216" sldId="323"/>
            <ac:spMk id="13" creationId="{39C23CD4-BC9A-4999-96BE-7E04DE038703}"/>
          </ac:spMkLst>
        </pc:spChg>
        <pc:spChg chg="add mod">
          <ac:chgData name="TANAKANUNES Gabriel" userId="af693156-ef0a-4a73-bb6c-80f7b8050836" providerId="ADAL" clId="{7427673C-A329-4BB0-A3A3-BE52E34B9AD0}" dt="2021-04-28T16:48:14.242" v="5716" actId="1076"/>
          <ac:spMkLst>
            <pc:docMk/>
            <pc:sldMk cId="2458799216" sldId="323"/>
            <ac:spMk id="14" creationId="{01ACE5E9-308F-4EDC-BC74-9C89BE0CE388}"/>
          </ac:spMkLst>
        </pc:spChg>
        <pc:spChg chg="add mod">
          <ac:chgData name="TANAKANUNES Gabriel" userId="af693156-ef0a-4a73-bb6c-80f7b8050836" providerId="ADAL" clId="{7427673C-A329-4BB0-A3A3-BE52E34B9AD0}" dt="2021-04-28T16:48:24.344" v="5718" actId="1076"/>
          <ac:spMkLst>
            <pc:docMk/>
            <pc:sldMk cId="2458799216" sldId="323"/>
            <ac:spMk id="15" creationId="{5C95F6D8-0787-4C71-8524-BA304F433FFA}"/>
          </ac:spMkLst>
        </pc:spChg>
        <pc:spChg chg="add mod">
          <ac:chgData name="TANAKANUNES Gabriel" userId="af693156-ef0a-4a73-bb6c-80f7b8050836" providerId="ADAL" clId="{7427673C-A329-4BB0-A3A3-BE52E34B9AD0}" dt="2021-04-28T16:48:14.242" v="5716" actId="1076"/>
          <ac:spMkLst>
            <pc:docMk/>
            <pc:sldMk cId="2458799216" sldId="323"/>
            <ac:spMk id="16" creationId="{F9368B37-3F73-4BA2-A7C1-05B9F3D1127E}"/>
          </ac:spMkLst>
        </pc:spChg>
        <pc:spChg chg="add mod">
          <ac:chgData name="TANAKANUNES Gabriel" userId="af693156-ef0a-4a73-bb6c-80f7b8050836" providerId="ADAL" clId="{7427673C-A329-4BB0-A3A3-BE52E34B9AD0}" dt="2021-04-28T16:48:14.242" v="5716" actId="1076"/>
          <ac:spMkLst>
            <pc:docMk/>
            <pc:sldMk cId="2458799216" sldId="323"/>
            <ac:spMk id="17" creationId="{B1A48CBB-C003-45AB-B7FD-AC9B300F20B2}"/>
          </ac:spMkLst>
        </pc:spChg>
        <pc:spChg chg="add mod">
          <ac:chgData name="TANAKANUNES Gabriel" userId="af693156-ef0a-4a73-bb6c-80f7b8050836" providerId="ADAL" clId="{7427673C-A329-4BB0-A3A3-BE52E34B9AD0}" dt="2021-04-28T16:48:24.344" v="5718" actId="1076"/>
          <ac:spMkLst>
            <pc:docMk/>
            <pc:sldMk cId="2458799216" sldId="323"/>
            <ac:spMk id="18" creationId="{E9E67488-57DB-4DC0-9498-1DF43E5A4908}"/>
          </ac:spMkLst>
        </pc:spChg>
        <pc:spChg chg="add mod">
          <ac:chgData name="TANAKANUNES Gabriel" userId="af693156-ef0a-4a73-bb6c-80f7b8050836" providerId="ADAL" clId="{7427673C-A329-4BB0-A3A3-BE52E34B9AD0}" dt="2021-04-28T16:48:24.344" v="5718" actId="1076"/>
          <ac:spMkLst>
            <pc:docMk/>
            <pc:sldMk cId="2458799216" sldId="323"/>
            <ac:spMk id="19" creationId="{1084CF0C-755C-4915-9A63-EFB543505B00}"/>
          </ac:spMkLst>
        </pc:spChg>
        <pc:spChg chg="add mod">
          <ac:chgData name="TANAKANUNES Gabriel" userId="af693156-ef0a-4a73-bb6c-80f7b8050836" providerId="ADAL" clId="{7427673C-A329-4BB0-A3A3-BE52E34B9AD0}" dt="2021-04-28T16:48:24.344" v="5718" actId="1076"/>
          <ac:spMkLst>
            <pc:docMk/>
            <pc:sldMk cId="2458799216" sldId="323"/>
            <ac:spMk id="20" creationId="{E30F4652-0336-4AA3-978F-00AF4CDBE289}"/>
          </ac:spMkLst>
        </pc:spChg>
        <pc:spChg chg="add mod">
          <ac:chgData name="TANAKANUNES Gabriel" userId="af693156-ef0a-4a73-bb6c-80f7b8050836" providerId="ADAL" clId="{7427673C-A329-4BB0-A3A3-BE52E34B9AD0}" dt="2021-04-28T16:48:24.344" v="5718" actId="1076"/>
          <ac:spMkLst>
            <pc:docMk/>
            <pc:sldMk cId="2458799216" sldId="323"/>
            <ac:spMk id="21" creationId="{4B89C39A-01AD-4F4C-B615-6D19B842111F}"/>
          </ac:spMkLst>
        </pc:spChg>
        <pc:spChg chg="add mod">
          <ac:chgData name="TANAKANUNES Gabriel" userId="af693156-ef0a-4a73-bb6c-80f7b8050836" providerId="ADAL" clId="{7427673C-A329-4BB0-A3A3-BE52E34B9AD0}" dt="2021-04-28T16:48:14.242" v="5716" actId="1076"/>
          <ac:spMkLst>
            <pc:docMk/>
            <pc:sldMk cId="2458799216" sldId="323"/>
            <ac:spMk id="22" creationId="{9E489F8C-5EAD-4365-A2F9-EC6EDB4DB201}"/>
          </ac:spMkLst>
        </pc:spChg>
        <pc:spChg chg="add mod">
          <ac:chgData name="TANAKANUNES Gabriel" userId="af693156-ef0a-4a73-bb6c-80f7b8050836" providerId="ADAL" clId="{7427673C-A329-4BB0-A3A3-BE52E34B9AD0}" dt="2021-04-28T16:48:24.344" v="5718" actId="1076"/>
          <ac:spMkLst>
            <pc:docMk/>
            <pc:sldMk cId="2458799216" sldId="323"/>
            <ac:spMk id="23" creationId="{473A0179-5F8F-47CE-BCD2-C10111035C7D}"/>
          </ac:spMkLst>
        </pc:spChg>
        <pc:spChg chg="add mod">
          <ac:chgData name="TANAKANUNES Gabriel" userId="af693156-ef0a-4a73-bb6c-80f7b8050836" providerId="ADAL" clId="{7427673C-A329-4BB0-A3A3-BE52E34B9AD0}" dt="2021-04-28T16:48:14.242" v="5716" actId="1076"/>
          <ac:spMkLst>
            <pc:docMk/>
            <pc:sldMk cId="2458799216" sldId="323"/>
            <ac:spMk id="24" creationId="{1D0D55CB-8410-48D7-89E5-6355194EC451}"/>
          </ac:spMkLst>
        </pc:spChg>
        <pc:spChg chg="add del mod">
          <ac:chgData name="TANAKANUNES Gabriel" userId="af693156-ef0a-4a73-bb6c-80f7b8050836" providerId="ADAL" clId="{7427673C-A329-4BB0-A3A3-BE52E34B9AD0}" dt="2021-04-28T16:30:20.539" v="4650" actId="478"/>
          <ac:spMkLst>
            <pc:docMk/>
            <pc:sldMk cId="2458799216" sldId="323"/>
            <ac:spMk id="25" creationId="{014151B1-2AD6-4129-81DD-880C5AEBA0D9}"/>
          </ac:spMkLst>
        </pc:spChg>
        <pc:spChg chg="add mod">
          <ac:chgData name="TANAKANUNES Gabriel" userId="af693156-ef0a-4a73-bb6c-80f7b8050836" providerId="ADAL" clId="{7427673C-A329-4BB0-A3A3-BE52E34B9AD0}" dt="2021-04-28T16:48:30.583" v="5719" actId="14100"/>
          <ac:spMkLst>
            <pc:docMk/>
            <pc:sldMk cId="2458799216" sldId="323"/>
            <ac:spMk id="26" creationId="{184A9BD6-7813-4CD7-A2FD-9A190E3B8E35}"/>
          </ac:spMkLst>
        </pc:spChg>
        <pc:spChg chg="add mod">
          <ac:chgData name="TANAKANUNES Gabriel" userId="af693156-ef0a-4a73-bb6c-80f7b8050836" providerId="ADAL" clId="{7427673C-A329-4BB0-A3A3-BE52E34B9AD0}" dt="2021-04-28T16:48:24.344" v="5718" actId="1076"/>
          <ac:spMkLst>
            <pc:docMk/>
            <pc:sldMk cId="2458799216" sldId="323"/>
            <ac:spMk id="27" creationId="{02212F33-7D4B-4ADC-B872-73F274AFC114}"/>
          </ac:spMkLst>
        </pc:spChg>
        <pc:spChg chg="add mod">
          <ac:chgData name="TANAKANUNES Gabriel" userId="af693156-ef0a-4a73-bb6c-80f7b8050836" providerId="ADAL" clId="{7427673C-A329-4BB0-A3A3-BE52E34B9AD0}" dt="2021-04-28T16:48:37.241" v="5720" actId="14100"/>
          <ac:spMkLst>
            <pc:docMk/>
            <pc:sldMk cId="2458799216" sldId="323"/>
            <ac:spMk id="28" creationId="{DC7F7F25-34B9-49FD-9CF1-1225BDD20599}"/>
          </ac:spMkLst>
        </pc:spChg>
        <pc:spChg chg="add mod">
          <ac:chgData name="TANAKANUNES Gabriel" userId="af693156-ef0a-4a73-bb6c-80f7b8050836" providerId="ADAL" clId="{7427673C-A329-4BB0-A3A3-BE52E34B9AD0}" dt="2021-04-28T16:48:14.242" v="5716" actId="1076"/>
          <ac:spMkLst>
            <pc:docMk/>
            <pc:sldMk cId="2458799216" sldId="323"/>
            <ac:spMk id="29" creationId="{F9D46279-76EC-4ACB-BCED-86812306951E}"/>
          </ac:spMkLst>
        </pc:spChg>
        <pc:spChg chg="add mod">
          <ac:chgData name="TANAKANUNES Gabriel" userId="af693156-ef0a-4a73-bb6c-80f7b8050836" providerId="ADAL" clId="{7427673C-A329-4BB0-A3A3-BE52E34B9AD0}" dt="2021-04-28T16:48:14.242" v="5716" actId="1076"/>
          <ac:spMkLst>
            <pc:docMk/>
            <pc:sldMk cId="2458799216" sldId="323"/>
            <ac:spMk id="30" creationId="{BEB9798D-58EB-495A-B73E-9A22AA711877}"/>
          </ac:spMkLst>
        </pc:spChg>
        <pc:spChg chg="add mod">
          <ac:chgData name="TANAKANUNES Gabriel" userId="af693156-ef0a-4a73-bb6c-80f7b8050836" providerId="ADAL" clId="{7427673C-A329-4BB0-A3A3-BE52E34B9AD0}" dt="2021-04-28T16:48:24.344" v="5718" actId="1076"/>
          <ac:spMkLst>
            <pc:docMk/>
            <pc:sldMk cId="2458799216" sldId="323"/>
            <ac:spMk id="31" creationId="{8645FE4A-2C8B-4942-A4FF-0DE0257F15F8}"/>
          </ac:spMkLst>
        </pc:spChg>
        <pc:spChg chg="add mod">
          <ac:chgData name="TANAKANUNES Gabriel" userId="af693156-ef0a-4a73-bb6c-80f7b8050836" providerId="ADAL" clId="{7427673C-A329-4BB0-A3A3-BE52E34B9AD0}" dt="2021-04-28T16:48:24.344" v="5718" actId="1076"/>
          <ac:spMkLst>
            <pc:docMk/>
            <pc:sldMk cId="2458799216" sldId="323"/>
            <ac:spMk id="32" creationId="{CD2A7781-2366-490B-A586-D8459B462DB5}"/>
          </ac:spMkLst>
        </pc:spChg>
        <pc:picChg chg="mod">
          <ac:chgData name="TANAKANUNES Gabriel" userId="af693156-ef0a-4a73-bb6c-80f7b8050836" providerId="ADAL" clId="{7427673C-A329-4BB0-A3A3-BE52E34B9AD0}" dt="2021-04-28T16:48:07.248" v="5715" actId="1076"/>
          <ac:picMkLst>
            <pc:docMk/>
            <pc:sldMk cId="2458799216" sldId="323"/>
            <ac:picMk id="5" creationId="{CC887994-B719-4841-8B6D-BCC7D85BF55D}"/>
          </ac:picMkLst>
        </pc:picChg>
      </pc:sldChg>
      <pc:sldChg chg="delSp modSp add mod">
        <pc:chgData name="TANAKANUNES Gabriel" userId="af693156-ef0a-4a73-bb6c-80f7b8050836" providerId="ADAL" clId="{7427673C-A329-4BB0-A3A3-BE52E34B9AD0}" dt="2021-04-28T19:52:27.314" v="7415" actId="478"/>
        <pc:sldMkLst>
          <pc:docMk/>
          <pc:sldMk cId="948111120" sldId="324"/>
        </pc:sldMkLst>
        <pc:spChg chg="del">
          <ac:chgData name="TANAKANUNES Gabriel" userId="af693156-ef0a-4a73-bb6c-80f7b8050836" providerId="ADAL" clId="{7427673C-A329-4BB0-A3A3-BE52E34B9AD0}" dt="2021-04-28T19:52:27.314" v="7415" actId="478"/>
          <ac:spMkLst>
            <pc:docMk/>
            <pc:sldMk cId="948111120" sldId="324"/>
            <ac:spMk id="2" creationId="{B3E9E433-D33D-4A7A-BB48-541ABDDD6EB7}"/>
          </ac:spMkLst>
        </pc:spChg>
        <pc:spChg chg="mod">
          <ac:chgData name="TANAKANUNES Gabriel" userId="af693156-ef0a-4a73-bb6c-80f7b8050836" providerId="ADAL" clId="{7427673C-A329-4BB0-A3A3-BE52E34B9AD0}" dt="2021-04-28T18:28:36.847" v="5802" actId="20577"/>
          <ac:spMkLst>
            <pc:docMk/>
            <pc:sldMk cId="948111120" sldId="324"/>
            <ac:spMk id="3" creationId="{3FF14630-69C8-4331-ACF2-3C5DDCF12C3E}"/>
          </ac:spMkLst>
        </pc:spChg>
      </pc:sldChg>
      <pc:sldChg chg="addSp delSp modSp add del mod">
        <pc:chgData name="TANAKANUNES Gabriel" userId="af693156-ef0a-4a73-bb6c-80f7b8050836" providerId="ADAL" clId="{7427673C-A329-4BB0-A3A3-BE52E34B9AD0}" dt="2021-04-29T08:18:33.360" v="7937" actId="20577"/>
        <pc:sldMkLst>
          <pc:docMk/>
          <pc:sldMk cId="3459585343" sldId="325"/>
        </pc:sldMkLst>
        <pc:spChg chg="mod">
          <ac:chgData name="TANAKANUNES Gabriel" userId="af693156-ef0a-4a73-bb6c-80f7b8050836" providerId="ADAL" clId="{7427673C-A329-4BB0-A3A3-BE52E34B9AD0}" dt="2021-04-28T19:18:01.815" v="6690" actId="313"/>
          <ac:spMkLst>
            <pc:docMk/>
            <pc:sldMk cId="3459585343" sldId="325"/>
            <ac:spMk id="3" creationId="{A984EE18-21D1-4846-8D37-ECDB59C43CFC}"/>
          </ac:spMkLst>
        </pc:spChg>
        <pc:spChg chg="add mod">
          <ac:chgData name="TANAKANUNES Gabriel" userId="af693156-ef0a-4a73-bb6c-80f7b8050836" providerId="ADAL" clId="{7427673C-A329-4BB0-A3A3-BE52E34B9AD0}" dt="2021-04-29T08:18:33.360" v="7937" actId="20577"/>
          <ac:spMkLst>
            <pc:docMk/>
            <pc:sldMk cId="3459585343" sldId="325"/>
            <ac:spMk id="4" creationId="{D47F81CC-5852-4678-B07F-41E65C1AAD32}"/>
          </ac:spMkLst>
        </pc:spChg>
        <pc:graphicFrameChg chg="add del mod">
          <ac:chgData name="TANAKANUNES Gabriel" userId="af693156-ef0a-4a73-bb6c-80f7b8050836" providerId="ADAL" clId="{7427673C-A329-4BB0-A3A3-BE52E34B9AD0}" dt="2021-04-28T19:16:45.124" v="6638" actId="21"/>
          <ac:graphicFrameMkLst>
            <pc:docMk/>
            <pc:sldMk cId="3459585343" sldId="325"/>
            <ac:graphicFrameMk id="6" creationId="{DB8C114E-43D0-4CF0-A892-FE8ED46A4AA9}"/>
          </ac:graphicFrameMkLst>
        </pc:graphicFrameChg>
        <pc:graphicFrameChg chg="add del mod">
          <ac:chgData name="TANAKANUNES Gabriel" userId="af693156-ef0a-4a73-bb6c-80f7b8050836" providerId="ADAL" clId="{7427673C-A329-4BB0-A3A3-BE52E34B9AD0}" dt="2021-04-28T19:16:48.378" v="6641"/>
          <ac:graphicFrameMkLst>
            <pc:docMk/>
            <pc:sldMk cId="3459585343" sldId="325"/>
            <ac:graphicFrameMk id="8" creationId="{69274D3D-8039-4806-96E1-A84109671F57}"/>
          </ac:graphicFrameMkLst>
        </pc:graphicFrameChg>
        <pc:graphicFrameChg chg="add del mod">
          <ac:chgData name="TANAKANUNES Gabriel" userId="af693156-ef0a-4a73-bb6c-80f7b8050836" providerId="ADAL" clId="{7427673C-A329-4BB0-A3A3-BE52E34B9AD0}" dt="2021-04-28T19:19:28.512" v="6758" actId="21"/>
          <ac:graphicFrameMkLst>
            <pc:docMk/>
            <pc:sldMk cId="3459585343" sldId="325"/>
            <ac:graphicFrameMk id="10" creationId="{DB8C114E-43D0-4CF0-A892-FE8ED46A4AA9}"/>
          </ac:graphicFrameMkLst>
        </pc:graphicFrameChg>
        <pc:graphicFrameChg chg="add del mod">
          <ac:chgData name="TANAKANUNES Gabriel" userId="af693156-ef0a-4a73-bb6c-80f7b8050836" providerId="ADAL" clId="{7427673C-A329-4BB0-A3A3-BE52E34B9AD0}" dt="2021-04-28T19:19:31" v="6761"/>
          <ac:graphicFrameMkLst>
            <pc:docMk/>
            <pc:sldMk cId="3459585343" sldId="325"/>
            <ac:graphicFrameMk id="11" creationId="{83C3A68F-F08F-4C92-AE4F-37C4110B5EAD}"/>
          </ac:graphicFrameMkLst>
        </pc:graphicFrameChg>
        <pc:picChg chg="add del mod">
          <ac:chgData name="TANAKANUNES Gabriel" userId="af693156-ef0a-4a73-bb6c-80f7b8050836" providerId="ADAL" clId="{7427673C-A329-4BB0-A3A3-BE52E34B9AD0}" dt="2021-04-28T19:18:51.916" v="6746" actId="478"/>
          <ac:picMkLst>
            <pc:docMk/>
            <pc:sldMk cId="3459585343" sldId="325"/>
            <ac:picMk id="5" creationId="{6F114AAB-9220-4BCE-93B2-355A6CF39679}"/>
          </ac:picMkLst>
        </pc:picChg>
        <pc:picChg chg="del">
          <ac:chgData name="TANAKANUNES Gabriel" userId="af693156-ef0a-4a73-bb6c-80f7b8050836" providerId="ADAL" clId="{7427673C-A329-4BB0-A3A3-BE52E34B9AD0}" dt="2021-04-28T18:34:51.980" v="5982" actId="21"/>
          <ac:picMkLst>
            <pc:docMk/>
            <pc:sldMk cId="3459585343" sldId="325"/>
            <ac:picMk id="7" creationId="{8BCC3DD2-E87D-400D-A7C1-4214128F284A}"/>
          </ac:picMkLst>
        </pc:picChg>
        <pc:picChg chg="add mod">
          <ac:chgData name="TANAKANUNES Gabriel" userId="af693156-ef0a-4a73-bb6c-80f7b8050836" providerId="ADAL" clId="{7427673C-A329-4BB0-A3A3-BE52E34B9AD0}" dt="2021-04-28T19:20:00.019" v="6769" actId="1076"/>
          <ac:picMkLst>
            <pc:docMk/>
            <pc:sldMk cId="3459585343" sldId="325"/>
            <ac:picMk id="9" creationId="{4FC096AD-A6FF-43BF-BA5B-6AAEC523444C}"/>
          </ac:picMkLst>
        </pc:picChg>
        <pc:picChg chg="add mod">
          <ac:chgData name="TANAKANUNES Gabriel" userId="af693156-ef0a-4a73-bb6c-80f7b8050836" providerId="ADAL" clId="{7427673C-A329-4BB0-A3A3-BE52E34B9AD0}" dt="2021-04-28T19:19:56.094" v="6768" actId="1076"/>
          <ac:picMkLst>
            <pc:docMk/>
            <pc:sldMk cId="3459585343" sldId="325"/>
            <ac:picMk id="12" creationId="{1D24CAD6-6FF6-4720-A93F-498047EF324E}"/>
          </ac:picMkLst>
        </pc:picChg>
        <pc:picChg chg="add mod">
          <ac:chgData name="TANAKANUNES Gabriel" userId="af693156-ef0a-4a73-bb6c-80f7b8050836" providerId="ADAL" clId="{7427673C-A329-4BB0-A3A3-BE52E34B9AD0}" dt="2021-04-28T19:22:14.146" v="6861" actId="1076"/>
          <ac:picMkLst>
            <pc:docMk/>
            <pc:sldMk cId="3459585343" sldId="325"/>
            <ac:picMk id="13" creationId="{B89C9FD4-17CC-44F2-887D-8073A0010D69}"/>
          </ac:picMkLst>
        </pc:picChg>
      </pc:sldChg>
      <pc:sldChg chg="addSp delSp modSp add del mod">
        <pc:chgData name="TANAKANUNES Gabriel" userId="af693156-ef0a-4a73-bb6c-80f7b8050836" providerId="ADAL" clId="{7427673C-A329-4BB0-A3A3-BE52E34B9AD0}" dt="2021-04-29T08:18:43.426" v="7938" actId="478"/>
        <pc:sldMkLst>
          <pc:docMk/>
          <pc:sldMk cId="2113398880" sldId="326"/>
        </pc:sldMkLst>
        <pc:spChg chg="del mod">
          <ac:chgData name="TANAKANUNES Gabriel" userId="af693156-ef0a-4a73-bb6c-80f7b8050836" providerId="ADAL" clId="{7427673C-A329-4BB0-A3A3-BE52E34B9AD0}" dt="2021-04-29T08:18:43.426" v="7938" actId="478"/>
          <ac:spMkLst>
            <pc:docMk/>
            <pc:sldMk cId="2113398880" sldId="326"/>
            <ac:spMk id="2" creationId="{BBDF4726-AA0A-46F8-AABE-D69CACED28EB}"/>
          </ac:spMkLst>
        </pc:spChg>
        <pc:spChg chg="mod">
          <ac:chgData name="TANAKANUNES Gabriel" userId="af693156-ef0a-4a73-bb6c-80f7b8050836" providerId="ADAL" clId="{7427673C-A329-4BB0-A3A3-BE52E34B9AD0}" dt="2021-04-28T19:43:15.843" v="6882" actId="5793"/>
          <ac:spMkLst>
            <pc:docMk/>
            <pc:sldMk cId="2113398880" sldId="326"/>
            <ac:spMk id="3" creationId="{6260781F-15A7-4C55-B01C-572564918EF4}"/>
          </ac:spMkLst>
        </pc:spChg>
        <pc:spChg chg="add del mod">
          <ac:chgData name="TANAKANUNES Gabriel" userId="af693156-ef0a-4a73-bb6c-80f7b8050836" providerId="ADAL" clId="{7427673C-A329-4BB0-A3A3-BE52E34B9AD0}" dt="2021-04-28T18:36:02.749" v="5995" actId="21"/>
          <ac:spMkLst>
            <pc:docMk/>
            <pc:sldMk cId="2113398880" sldId="326"/>
            <ac:spMk id="5" creationId="{0CD9696F-E7F7-472F-A777-375232D4B518}"/>
          </ac:spMkLst>
        </pc:spChg>
        <pc:spChg chg="add mod">
          <ac:chgData name="TANAKANUNES Gabriel" userId="af693156-ef0a-4a73-bb6c-80f7b8050836" providerId="ADAL" clId="{7427673C-A329-4BB0-A3A3-BE52E34B9AD0}" dt="2021-04-28T19:51:55.648" v="7411" actId="20577"/>
          <ac:spMkLst>
            <pc:docMk/>
            <pc:sldMk cId="2113398880" sldId="326"/>
            <ac:spMk id="8" creationId="{49E98FEF-16FE-4318-89FD-80F730E1877E}"/>
          </ac:spMkLst>
        </pc:spChg>
        <pc:picChg chg="add del mod">
          <ac:chgData name="TANAKANUNES Gabriel" userId="af693156-ef0a-4a73-bb6c-80f7b8050836" providerId="ADAL" clId="{7427673C-A329-4BB0-A3A3-BE52E34B9AD0}" dt="2021-04-28T18:36:06.745" v="5996" actId="21"/>
          <ac:picMkLst>
            <pc:docMk/>
            <pc:sldMk cId="2113398880" sldId="326"/>
            <ac:picMk id="7" creationId="{58BA780D-B9A2-46D9-9E91-174CE68AF85F}"/>
          </ac:picMkLst>
        </pc:picChg>
      </pc:sldChg>
      <pc:sldChg chg="addSp modSp add mod">
        <pc:chgData name="TANAKANUNES Gabriel" userId="af693156-ef0a-4a73-bb6c-80f7b8050836" providerId="ADAL" clId="{7427673C-A329-4BB0-A3A3-BE52E34B9AD0}" dt="2021-04-28T19:04:14.451" v="6425" actId="14100"/>
        <pc:sldMkLst>
          <pc:docMk/>
          <pc:sldMk cId="344798503" sldId="327"/>
        </pc:sldMkLst>
        <pc:spChg chg="mod">
          <ac:chgData name="TANAKANUNES Gabriel" userId="af693156-ef0a-4a73-bb6c-80f7b8050836" providerId="ADAL" clId="{7427673C-A329-4BB0-A3A3-BE52E34B9AD0}" dt="2021-04-28T19:04:08.187" v="6422" actId="14100"/>
          <ac:spMkLst>
            <pc:docMk/>
            <pc:sldMk cId="344798503" sldId="327"/>
            <ac:spMk id="2" creationId="{D61B4776-D6A0-4303-9CA6-9776FA769B24}"/>
          </ac:spMkLst>
        </pc:spChg>
        <pc:picChg chg="add mod">
          <ac:chgData name="TANAKANUNES Gabriel" userId="af693156-ef0a-4a73-bb6c-80f7b8050836" providerId="ADAL" clId="{7427673C-A329-4BB0-A3A3-BE52E34B9AD0}" dt="2021-04-28T19:04:14.451" v="6425" actId="14100"/>
          <ac:picMkLst>
            <pc:docMk/>
            <pc:sldMk cId="344798503" sldId="327"/>
            <ac:picMk id="5" creationId="{0E3E6F5F-79F9-4C6F-A92A-266CFB2E9010}"/>
          </ac:picMkLst>
        </pc:picChg>
      </pc:sldChg>
      <pc:sldChg chg="addSp delSp modSp new mod">
        <pc:chgData name="TANAKANUNES Gabriel" userId="af693156-ef0a-4a73-bb6c-80f7b8050836" providerId="ADAL" clId="{7427673C-A329-4BB0-A3A3-BE52E34B9AD0}" dt="2021-04-28T19:03:41.922" v="6421" actId="1076"/>
        <pc:sldMkLst>
          <pc:docMk/>
          <pc:sldMk cId="4180843524" sldId="328"/>
        </pc:sldMkLst>
        <pc:spChg chg="del">
          <ac:chgData name="TANAKANUNES Gabriel" userId="af693156-ef0a-4a73-bb6c-80f7b8050836" providerId="ADAL" clId="{7427673C-A329-4BB0-A3A3-BE52E34B9AD0}" dt="2021-04-28T19:01:11.753" v="6368" actId="478"/>
          <ac:spMkLst>
            <pc:docMk/>
            <pc:sldMk cId="4180843524" sldId="328"/>
            <ac:spMk id="2" creationId="{E1CADBE8-D3D0-41DB-AE20-70522DAD55F7}"/>
          </ac:spMkLst>
        </pc:spChg>
        <pc:spChg chg="mod">
          <ac:chgData name="TANAKANUNES Gabriel" userId="af693156-ef0a-4a73-bb6c-80f7b8050836" providerId="ADAL" clId="{7427673C-A329-4BB0-A3A3-BE52E34B9AD0}" dt="2021-04-28T19:00:59.793" v="6366" actId="20577"/>
          <ac:spMkLst>
            <pc:docMk/>
            <pc:sldMk cId="4180843524" sldId="328"/>
            <ac:spMk id="3" creationId="{A1AEF855-71B5-400A-BDEC-328278BB0DF8}"/>
          </ac:spMkLst>
        </pc:spChg>
        <pc:spChg chg="del">
          <ac:chgData name="TANAKANUNES Gabriel" userId="af693156-ef0a-4a73-bb6c-80f7b8050836" providerId="ADAL" clId="{7427673C-A329-4BB0-A3A3-BE52E34B9AD0}" dt="2021-04-28T18:59:52.597" v="6336"/>
          <ac:spMkLst>
            <pc:docMk/>
            <pc:sldMk cId="4180843524" sldId="328"/>
            <ac:spMk id="4" creationId="{39CB19AE-3F40-4514-9EDB-865A1B2C05D3}"/>
          </ac:spMkLst>
        </pc:spChg>
        <pc:spChg chg="add mod">
          <ac:chgData name="TANAKANUNES Gabriel" userId="af693156-ef0a-4a73-bb6c-80f7b8050836" providerId="ADAL" clId="{7427673C-A329-4BB0-A3A3-BE52E34B9AD0}" dt="2021-04-28T19:02:41.470" v="6413" actId="14100"/>
          <ac:spMkLst>
            <pc:docMk/>
            <pc:sldMk cId="4180843524" sldId="328"/>
            <ac:spMk id="5" creationId="{687388AF-9178-4068-8F34-AD925462A0F9}"/>
          </ac:spMkLst>
        </pc:spChg>
        <pc:spChg chg="add mod">
          <ac:chgData name="TANAKANUNES Gabriel" userId="af693156-ef0a-4a73-bb6c-80f7b8050836" providerId="ADAL" clId="{7427673C-A329-4BB0-A3A3-BE52E34B9AD0}" dt="2021-04-28T19:02:32.985" v="6412" actId="20577"/>
          <ac:spMkLst>
            <pc:docMk/>
            <pc:sldMk cId="4180843524" sldId="328"/>
            <ac:spMk id="9" creationId="{B2FCF20C-B3E4-47B0-9B2B-5895F1ED658C}"/>
          </ac:spMkLst>
        </pc:spChg>
        <pc:graphicFrameChg chg="add del mod">
          <ac:chgData name="TANAKANUNES Gabriel" userId="af693156-ef0a-4a73-bb6c-80f7b8050836" providerId="ADAL" clId="{7427673C-A329-4BB0-A3A3-BE52E34B9AD0}" dt="2021-04-28T19:01:18.814" v="6370" actId="21"/>
          <ac:graphicFrameMkLst>
            <pc:docMk/>
            <pc:sldMk cId="4180843524" sldId="328"/>
            <ac:graphicFrameMk id="6" creationId="{AB94D38A-7F26-4A07-935F-7B2BADC1E495}"/>
          </ac:graphicFrameMkLst>
        </pc:graphicFrameChg>
        <pc:graphicFrameChg chg="add del mod">
          <ac:chgData name="TANAKANUNES Gabriel" userId="af693156-ef0a-4a73-bb6c-80f7b8050836" providerId="ADAL" clId="{7427673C-A329-4BB0-A3A3-BE52E34B9AD0}" dt="2021-04-28T19:01:22.636" v="6373"/>
          <ac:graphicFrameMkLst>
            <pc:docMk/>
            <pc:sldMk cId="4180843524" sldId="328"/>
            <ac:graphicFrameMk id="7" creationId="{BFDEB209-5289-4791-B4F3-F41BFAF77DD7}"/>
          </ac:graphicFrameMkLst>
        </pc:graphicFrameChg>
        <pc:picChg chg="add mod">
          <ac:chgData name="TANAKANUNES Gabriel" userId="af693156-ef0a-4a73-bb6c-80f7b8050836" providerId="ADAL" clId="{7427673C-A329-4BB0-A3A3-BE52E34B9AD0}" dt="2021-04-28T19:03:41.922" v="6421" actId="1076"/>
          <ac:picMkLst>
            <pc:docMk/>
            <pc:sldMk cId="4180843524" sldId="328"/>
            <ac:picMk id="8" creationId="{4FC7FF56-D0C3-474A-A9FF-82D1961B265A}"/>
          </ac:picMkLst>
        </pc:picChg>
        <pc:picChg chg="add mod">
          <ac:chgData name="TANAKANUNES Gabriel" userId="af693156-ef0a-4a73-bb6c-80f7b8050836" providerId="ADAL" clId="{7427673C-A329-4BB0-A3A3-BE52E34B9AD0}" dt="2021-04-28T19:03:38.408" v="6420" actId="1076"/>
          <ac:picMkLst>
            <pc:docMk/>
            <pc:sldMk cId="4180843524" sldId="328"/>
            <ac:picMk id="11" creationId="{98932284-F22C-4FBF-BF32-0072A8A133EB}"/>
          </ac:picMkLst>
        </pc:picChg>
      </pc:sldChg>
      <pc:sldChg chg="delSp modSp add mod">
        <pc:chgData name="TANAKANUNES Gabriel" userId="af693156-ef0a-4a73-bb6c-80f7b8050836" providerId="ADAL" clId="{7427673C-A329-4BB0-A3A3-BE52E34B9AD0}" dt="2021-04-28T19:52:13.064" v="7414" actId="478"/>
        <pc:sldMkLst>
          <pc:docMk/>
          <pc:sldMk cId="3155261532" sldId="329"/>
        </pc:sldMkLst>
        <pc:spChg chg="del mod">
          <ac:chgData name="TANAKANUNES Gabriel" userId="af693156-ef0a-4a73-bb6c-80f7b8050836" providerId="ADAL" clId="{7427673C-A329-4BB0-A3A3-BE52E34B9AD0}" dt="2021-04-28T19:52:13.064" v="7414" actId="478"/>
          <ac:spMkLst>
            <pc:docMk/>
            <pc:sldMk cId="3155261532" sldId="329"/>
            <ac:spMk id="2" creationId="{B40D48E1-FE78-488B-B719-1CDB00E40955}"/>
          </ac:spMkLst>
        </pc:spChg>
        <pc:spChg chg="mod">
          <ac:chgData name="TANAKANUNES Gabriel" userId="af693156-ef0a-4a73-bb6c-80f7b8050836" providerId="ADAL" clId="{7427673C-A329-4BB0-A3A3-BE52E34B9AD0}" dt="2021-04-28T19:09:47.655" v="6603" actId="20577"/>
          <ac:spMkLst>
            <pc:docMk/>
            <pc:sldMk cId="3155261532" sldId="329"/>
            <ac:spMk id="4" creationId="{C5C5347D-3358-4957-9D51-69AC8E7B16B3}"/>
          </ac:spMkLst>
        </pc:spChg>
      </pc:sldChg>
      <pc:sldChg chg="delSp modSp add mod ord">
        <pc:chgData name="TANAKANUNES Gabriel" userId="af693156-ef0a-4a73-bb6c-80f7b8050836" providerId="ADAL" clId="{7427673C-A329-4BB0-A3A3-BE52E34B9AD0}" dt="2021-04-28T20:05:52.611" v="7544" actId="20578"/>
        <pc:sldMkLst>
          <pc:docMk/>
          <pc:sldMk cId="2136437710" sldId="330"/>
        </pc:sldMkLst>
        <pc:spChg chg="mod">
          <ac:chgData name="TANAKANUNES Gabriel" userId="af693156-ef0a-4a73-bb6c-80f7b8050836" providerId="ADAL" clId="{7427673C-A329-4BB0-A3A3-BE52E34B9AD0}" dt="2021-04-28T19:20:44.339" v="6813" actId="20577"/>
          <ac:spMkLst>
            <pc:docMk/>
            <pc:sldMk cId="2136437710" sldId="330"/>
            <ac:spMk id="2" creationId="{67833A0D-4705-4EC4-960D-318FBB422471}"/>
          </ac:spMkLst>
        </pc:spChg>
        <pc:spChg chg="del">
          <ac:chgData name="TANAKANUNES Gabriel" userId="af693156-ef0a-4a73-bb6c-80f7b8050836" providerId="ADAL" clId="{7427673C-A329-4BB0-A3A3-BE52E34B9AD0}" dt="2021-04-28T19:20:26.899" v="6773" actId="478"/>
          <ac:spMkLst>
            <pc:docMk/>
            <pc:sldMk cId="2136437710" sldId="330"/>
            <ac:spMk id="10" creationId="{6BFA051C-C5B8-4BF4-A100-F2B9E60934E7}"/>
          </ac:spMkLst>
        </pc:spChg>
        <pc:picChg chg="mod">
          <ac:chgData name="TANAKANUNES Gabriel" userId="af693156-ef0a-4a73-bb6c-80f7b8050836" providerId="ADAL" clId="{7427673C-A329-4BB0-A3A3-BE52E34B9AD0}" dt="2021-04-28T19:20:29.618" v="6774" actId="1076"/>
          <ac:picMkLst>
            <pc:docMk/>
            <pc:sldMk cId="2136437710" sldId="330"/>
            <ac:picMk id="6" creationId="{BE688278-1C3E-4FB5-B656-8F44A49FFF86}"/>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file:///C:\Doctorat_MOCOMAC\Marc-Metafor\Convergence_Marc_Metafor_PBC\ConvergenceAnalysis_PBC.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Doctorat_MOCOMAC\CohesiveFracture\DrilledPlate\DrilledPlateScript\Hexa\WithTable\WithTable_post.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C:\Doctorat_MOCOMAC\CohesiveFracture\DrilledPlate\DrilledPlateScript\Hexa\WithTable\WithTable_post.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C:\Doctorat_MOCOMAC\CDM\MonoElement\MonoElementIso\MonoElementIso_post.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C:\Doctorat_MOCOMAC\CDM\MonoElement\MonoElementIso\MonoElementIso_post.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C:\Doctorat_MOCOMAC\CDM\MonoElement\MonoElementIso\MonoElementIso_post.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C:\Doctorat_MOCOMAC\CDM\MonoElement\MonoElementIso\MonoElementIso_post.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C:\Doctorat_MOCOMAC\CDM\MonoElement\MonoElementIso\MonoElementIso_post.xlsx"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file:///C:\Doctorat_MOCOMAC\CDM\MonoElement\MonoElementIso\MonoElementIso_pos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0"/>
          <c:tx>
            <c:v>Marc</c:v>
          </c:tx>
          <c:xVal>
            <c:numRef>
              <c:f>MarcMesh!$G$2:$P$2</c:f>
              <c:numCache>
                <c:formatCode>General</c:formatCode>
                <c:ptCount val="10"/>
                <c:pt idx="0">
                  <c:v>0.1</c:v>
                </c:pt>
                <c:pt idx="1">
                  <c:v>0.09</c:v>
                </c:pt>
                <c:pt idx="2">
                  <c:v>0.08</c:v>
                </c:pt>
                <c:pt idx="3">
                  <c:v>7.0000000000000007E-2</c:v>
                </c:pt>
                <c:pt idx="4">
                  <c:v>0.06</c:v>
                </c:pt>
                <c:pt idx="5">
                  <c:v>0.05</c:v>
                </c:pt>
                <c:pt idx="6">
                  <c:v>0.04</c:v>
                </c:pt>
                <c:pt idx="7">
                  <c:v>0.03</c:v>
                </c:pt>
                <c:pt idx="8">
                  <c:v>0.02</c:v>
                </c:pt>
                <c:pt idx="9">
                  <c:v>0.01</c:v>
                </c:pt>
              </c:numCache>
            </c:numRef>
          </c:xVal>
          <c:yVal>
            <c:numRef>
              <c:f>MarcMesh!$G$6:$P$6</c:f>
              <c:numCache>
                <c:formatCode>General</c:formatCode>
                <c:ptCount val="10"/>
                <c:pt idx="0">
                  <c:v>2085.3866666666668</c:v>
                </c:pt>
                <c:pt idx="1">
                  <c:v>2083.4993333333337</c:v>
                </c:pt>
                <c:pt idx="2">
                  <c:v>2083.8146666666667</c:v>
                </c:pt>
                <c:pt idx="3">
                  <c:v>2083.5626666666667</c:v>
                </c:pt>
                <c:pt idx="4">
                  <c:v>2081.7139999999999</c:v>
                </c:pt>
                <c:pt idx="5">
                  <c:v>2081.4853333333331</c:v>
                </c:pt>
                <c:pt idx="6">
                  <c:v>2079.192</c:v>
                </c:pt>
                <c:pt idx="7">
                  <c:v>2079.886</c:v>
                </c:pt>
                <c:pt idx="8">
                  <c:v>2079.6233333333334</c:v>
                </c:pt>
                <c:pt idx="9">
                  <c:v>2079.3399999999997</c:v>
                </c:pt>
              </c:numCache>
            </c:numRef>
          </c:yVal>
          <c:smooth val="0"/>
          <c:extLst>
            <c:ext xmlns:c16="http://schemas.microsoft.com/office/drawing/2014/chart" uri="{C3380CC4-5D6E-409C-BE32-E72D297353CC}">
              <c16:uniqueId val="{00000000-503E-428D-BDAB-06D161A2356B}"/>
            </c:ext>
          </c:extLst>
        </c:ser>
        <c:ser>
          <c:idx val="0"/>
          <c:order val="1"/>
          <c:tx>
            <c:v>Metafor</c:v>
          </c:tx>
          <c:xVal>
            <c:numRef>
              <c:f>MetaforMesh!$G$2:$P$2</c:f>
              <c:numCache>
                <c:formatCode>General</c:formatCode>
                <c:ptCount val="10"/>
                <c:pt idx="0">
                  <c:v>0.1</c:v>
                </c:pt>
                <c:pt idx="1">
                  <c:v>0.09</c:v>
                </c:pt>
                <c:pt idx="2">
                  <c:v>0.08</c:v>
                </c:pt>
                <c:pt idx="3">
                  <c:v>7.0000000000000007E-2</c:v>
                </c:pt>
                <c:pt idx="4">
                  <c:v>0.06</c:v>
                </c:pt>
                <c:pt idx="5">
                  <c:v>0.05</c:v>
                </c:pt>
                <c:pt idx="6">
                  <c:v>0.04</c:v>
                </c:pt>
                <c:pt idx="7">
                  <c:v>0.03</c:v>
                </c:pt>
                <c:pt idx="8">
                  <c:v>0.02</c:v>
                </c:pt>
                <c:pt idx="9">
                  <c:v>0.01</c:v>
                </c:pt>
              </c:numCache>
            </c:numRef>
          </c:xVal>
          <c:yVal>
            <c:numRef>
              <c:f>MetaforMesh!$G$6:$P$6</c:f>
              <c:numCache>
                <c:formatCode>General</c:formatCode>
                <c:ptCount val="10"/>
                <c:pt idx="0">
                  <c:v>2085.3122598950931</c:v>
                </c:pt>
                <c:pt idx="1">
                  <c:v>2083.4349570476334</c:v>
                </c:pt>
                <c:pt idx="2">
                  <c:v>2083.7357236086468</c:v>
                </c:pt>
                <c:pt idx="3">
                  <c:v>2083.4864856489398</c:v>
                </c:pt>
                <c:pt idx="4">
                  <c:v>2081.6407702342467</c:v>
                </c:pt>
                <c:pt idx="5">
                  <c:v>2081.4067627903933</c:v>
                </c:pt>
                <c:pt idx="6">
                  <c:v>2079.1154636870065</c:v>
                </c:pt>
                <c:pt idx="7">
                  <c:v>2079.8082802860199</c:v>
                </c:pt>
                <c:pt idx="8">
                  <c:v>2079.5454298231671</c:v>
                </c:pt>
                <c:pt idx="9">
                  <c:v>2079.2723186472999</c:v>
                </c:pt>
              </c:numCache>
            </c:numRef>
          </c:yVal>
          <c:smooth val="0"/>
          <c:extLst>
            <c:ext xmlns:c16="http://schemas.microsoft.com/office/drawing/2014/chart" uri="{C3380CC4-5D6E-409C-BE32-E72D297353CC}">
              <c16:uniqueId val="{00000001-503E-428D-BDAB-06D161A2356B}"/>
            </c:ext>
          </c:extLst>
        </c:ser>
        <c:dLbls>
          <c:showLegendKey val="0"/>
          <c:showVal val="0"/>
          <c:showCatName val="0"/>
          <c:showSerName val="0"/>
          <c:showPercent val="0"/>
          <c:showBubbleSize val="0"/>
        </c:dLbls>
        <c:axId val="1922517568"/>
        <c:axId val="1922515488"/>
      </c:scatterChart>
      <c:valAx>
        <c:axId val="1922517568"/>
        <c:scaling>
          <c:orientation val="maxMin"/>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Element</a:t>
                </a:r>
                <a:r>
                  <a:rPr lang="en-US" baseline="0"/>
                  <a:t> size [mm]</a:t>
                </a:r>
                <a:endParaRPr lang="en-US"/>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E"/>
          </a:p>
        </c:txPr>
        <c:crossAx val="1922515488"/>
        <c:crosses val="autoZero"/>
        <c:crossBetween val="midCat"/>
      </c:valAx>
      <c:valAx>
        <c:axId val="1922515488"/>
        <c:scaling>
          <c:orientation val="minMax"/>
        </c:scaling>
        <c:delete val="0"/>
        <c:axPos val="r"/>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Macro modulus [MPa]</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E"/>
          </a:p>
        </c:txPr>
        <c:crossAx val="1922517568"/>
        <c:crosses val="autoZero"/>
        <c:crossBetween val="midCat"/>
      </c:valAx>
    </c:plotArea>
    <c:legend>
      <c:legendPos val="r"/>
      <c:layout>
        <c:manualLayout>
          <c:xMode val="edge"/>
          <c:yMode val="edge"/>
          <c:x val="0.60651093324574079"/>
          <c:y val="0.14829747593364828"/>
          <c:w val="0.15978953412073493"/>
          <c:h val="9.0745288373777433E-2"/>
        </c:manualLayout>
      </c:layout>
      <c:overlay val="1"/>
    </c:legend>
    <c:plotVisOnly val="1"/>
    <c:dispBlanksAs val="gap"/>
    <c:showDLblsOverMax val="0"/>
    <c:extLst/>
  </c:chart>
  <c:txPr>
    <a:bodyPr/>
    <a:lstStyle/>
    <a:p>
      <a:pPr>
        <a:defRPr/>
      </a:pPr>
      <a:endParaRPr lang="en-B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v>pq_elsize3d75e-4_TS1e-4_deldel</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'pq_elsize3d75e-4_TS1e-4_deldel'!$JM$2:$JM$368</c:f>
              <c:numCache>
                <c:formatCode>0.00E+00</c:formatCode>
                <c:ptCount val="367"/>
                <c:pt idx="0" formatCode="General">
                  <c:v>0</c:v>
                </c:pt>
                <c:pt idx="1">
                  <c:v>1.5000000530563001E-7</c:v>
                </c:pt>
                <c:pt idx="2">
                  <c:v>3.3000000598803999E-7</c:v>
                </c:pt>
                <c:pt idx="3">
                  <c:v>5.4600002385995996E-7</c:v>
                </c:pt>
                <c:pt idx="4">
                  <c:v>8.0519998846285003E-7</c:v>
                </c:pt>
                <c:pt idx="5">
                  <c:v>1.1162400141984E-6</c:v>
                </c:pt>
                <c:pt idx="6">
                  <c:v>1.1506515420479E-6</c:v>
                </c:pt>
                <c:pt idx="7">
                  <c:v>1.1604930705289001E-6</c:v>
                </c:pt>
                <c:pt idx="8">
                  <c:v>1.1723029729182999E-6</c:v>
                </c:pt>
                <c:pt idx="9">
                  <c:v>1.1738029570552E-6</c:v>
                </c:pt>
                <c:pt idx="10">
                  <c:v>1.1756029607568E-6</c:v>
                </c:pt>
                <c:pt idx="11">
                  <c:v>1.1777628969867001E-6</c:v>
                </c:pt>
                <c:pt idx="12">
                  <c:v>1.1803549568867E-6</c:v>
                </c:pt>
                <c:pt idx="13">
                  <c:v>1.18346531508E-6</c:v>
                </c:pt>
                <c:pt idx="14">
                  <c:v>1.1871977676492E-6</c:v>
                </c:pt>
                <c:pt idx="15">
                  <c:v>1.1916768016818001E-6</c:v>
                </c:pt>
                <c:pt idx="16">
                  <c:v>1.1970515743086999E-6</c:v>
                </c:pt>
                <c:pt idx="17">
                  <c:v>1.2035012559863E-6</c:v>
                </c:pt>
                <c:pt idx="18">
                  <c:v>1.2051335716023E-6</c:v>
                </c:pt>
                <c:pt idx="19">
                  <c:v>1.2070922821294999E-6</c:v>
                </c:pt>
                <c:pt idx="20">
                  <c:v>1.2094426438125001E-6</c:v>
                </c:pt>
                <c:pt idx="21">
                  <c:v>1.2122632142564E-6</c:v>
                </c:pt>
                <c:pt idx="22">
                  <c:v>1.2156478987889999E-6</c:v>
                </c:pt>
                <c:pt idx="23">
                  <c:v>1.2171478829259E-6</c:v>
                </c:pt>
                <c:pt idx="24">
                  <c:v>1.2186478670628E-6</c:v>
                </c:pt>
                <c:pt idx="25">
                  <c:v>1.2201478511997001E-6</c:v>
                </c:pt>
                <c:pt idx="26">
                  <c:v>1.2216478353366E-6</c:v>
                </c:pt>
                <c:pt idx="27">
                  <c:v>1.2231479331604E-6</c:v>
                </c:pt>
                <c:pt idx="28">
                  <c:v>1.2246479172973001E-6</c:v>
                </c:pt>
                <c:pt idx="29">
                  <c:v>1.2261479014341999E-6</c:v>
                </c:pt>
                <c:pt idx="30">
                  <c:v>1.2276478855711E-6</c:v>
                </c:pt>
                <c:pt idx="31">
                  <c:v>1.229147869708E-6</c:v>
                </c:pt>
                <c:pt idx="32">
                  <c:v>1.2306478538449001E-6</c:v>
                </c:pt>
                <c:pt idx="33">
                  <c:v>1.2321478379817999E-6</c:v>
                </c:pt>
                <c:pt idx="34">
                  <c:v>1.2336479358055E-6</c:v>
                </c:pt>
                <c:pt idx="35">
                  <c:v>1.2351479199424001E-6</c:v>
                </c:pt>
                <c:pt idx="36">
                  <c:v>1.2366479040792999E-6</c:v>
                </c:pt>
                <c:pt idx="37">
                  <c:v>1.2381478882162E-6</c:v>
                </c:pt>
                <c:pt idx="38">
                  <c:v>1.2396478723531001E-6</c:v>
                </c:pt>
                <c:pt idx="39">
                  <c:v>1.2411478564899999E-6</c:v>
                </c:pt>
                <c:pt idx="40">
                  <c:v>1.2426478406269E-6</c:v>
                </c:pt>
                <c:pt idx="41">
                  <c:v>1.2441478247638E-6</c:v>
                </c:pt>
                <c:pt idx="42">
                  <c:v>1.2606478776434001E-6</c:v>
                </c:pt>
                <c:pt idx="43">
                  <c:v>1.2906479014418001E-6</c:v>
                </c:pt>
                <c:pt idx="44">
                  <c:v>1.3206479252403001E-6</c:v>
                </c:pt>
                <c:pt idx="45">
                  <c:v>1.350647835352E-6</c:v>
                </c:pt>
                <c:pt idx="46">
                  <c:v>1.3806478591505E-6</c:v>
                </c:pt>
                <c:pt idx="47">
                  <c:v>1.410647882949E-6</c:v>
                </c:pt>
                <c:pt idx="48">
                  <c:v>1.4406479067475E-6</c:v>
                </c:pt>
                <c:pt idx="49">
                  <c:v>1.4706479305459999E-6</c:v>
                </c:pt>
                <c:pt idx="50">
                  <c:v>1.5006478406575999E-6</c:v>
                </c:pt>
                <c:pt idx="51">
                  <c:v>1.5306478644560999E-6</c:v>
                </c:pt>
                <c:pt idx="52">
                  <c:v>1.5606478882545999E-6</c:v>
                </c:pt>
                <c:pt idx="53">
                  <c:v>1.5906479120531001E-6</c:v>
                </c:pt>
                <c:pt idx="54">
                  <c:v>1.6206479358516001E-6</c:v>
                </c:pt>
                <c:pt idx="55">
                  <c:v>1.6506478459632001E-6</c:v>
                </c:pt>
                <c:pt idx="56">
                  <c:v>1.6806478697617E-6</c:v>
                </c:pt>
                <c:pt idx="57">
                  <c:v>1.7106478935602E-6</c:v>
                </c:pt>
                <c:pt idx="58">
                  <c:v>1.7406479173587E-6</c:v>
                </c:pt>
                <c:pt idx="59">
                  <c:v>1.7706478274704E-6</c:v>
                </c:pt>
                <c:pt idx="60">
                  <c:v>1.8006478512688999E-6</c:v>
                </c:pt>
                <c:pt idx="61">
                  <c:v>1.8306478750673999E-6</c:v>
                </c:pt>
                <c:pt idx="62">
                  <c:v>1.8606478988659001E-6</c:v>
                </c:pt>
                <c:pt idx="63">
                  <c:v>1.8906479226644001E-6</c:v>
                </c:pt>
                <c:pt idx="64">
                  <c:v>1.9206479464629001E-6</c:v>
                </c:pt>
                <c:pt idx="65">
                  <c:v>1.9506478565745001E-6</c:v>
                </c:pt>
                <c:pt idx="66">
                  <c:v>1.9806477666862E-6</c:v>
                </c:pt>
                <c:pt idx="67">
                  <c:v>2.0106479041715E-6</c:v>
                </c:pt>
                <c:pt idx="68">
                  <c:v>2.0406478142831E-6</c:v>
                </c:pt>
                <c:pt idx="69">
                  <c:v>2.0706479517685E-6</c:v>
                </c:pt>
                <c:pt idx="70">
                  <c:v>2.1006478618801E-6</c:v>
                </c:pt>
                <c:pt idx="71">
                  <c:v>2.1306477719917999E-6</c:v>
                </c:pt>
                <c:pt idx="72">
                  <c:v>2.1606479094770999E-6</c:v>
                </c:pt>
                <c:pt idx="73">
                  <c:v>2.1906478195887999E-6</c:v>
                </c:pt>
                <c:pt idx="74">
                  <c:v>2.2206479570740999E-6</c:v>
                </c:pt>
                <c:pt idx="75">
                  <c:v>2.2506478671857998E-6</c:v>
                </c:pt>
                <c:pt idx="76">
                  <c:v>2.2806477772973998E-6</c:v>
                </c:pt>
                <c:pt idx="77">
                  <c:v>2.3106479147826999E-6</c:v>
                </c:pt>
                <c:pt idx="78">
                  <c:v>2.3406478248943998E-6</c:v>
                </c:pt>
                <c:pt idx="79">
                  <c:v>2.3706479623796998E-6</c:v>
                </c:pt>
                <c:pt idx="80">
                  <c:v>2.4006478724914002E-6</c:v>
                </c:pt>
                <c:pt idx="81">
                  <c:v>2.4306477826030002E-6</c:v>
                </c:pt>
                <c:pt idx="82">
                  <c:v>2.4606479200884001E-6</c:v>
                </c:pt>
                <c:pt idx="83">
                  <c:v>2.4906478302000001E-6</c:v>
                </c:pt>
                <c:pt idx="84">
                  <c:v>2.5206479676854001E-6</c:v>
                </c:pt>
                <c:pt idx="85">
                  <c:v>2.5506478777970001E-6</c:v>
                </c:pt>
                <c:pt idx="86">
                  <c:v>2.5806477879087001E-6</c:v>
                </c:pt>
                <c:pt idx="87">
                  <c:v>2.6106479253940001E-6</c:v>
                </c:pt>
                <c:pt idx="88">
                  <c:v>2.6406478355057E-6</c:v>
                </c:pt>
                <c:pt idx="89">
                  <c:v>2.670647972991E-6</c:v>
                </c:pt>
                <c:pt idx="90">
                  <c:v>2.7006478831026E-6</c:v>
                </c:pt>
                <c:pt idx="91">
                  <c:v>2.7306477932143E-6</c:v>
                </c:pt>
                <c:pt idx="92">
                  <c:v>2.7606479306996E-6</c:v>
                </c:pt>
                <c:pt idx="93">
                  <c:v>2.7906478408112999E-6</c:v>
                </c:pt>
                <c:pt idx="94">
                  <c:v>2.8206479782965999E-6</c:v>
                </c:pt>
                <c:pt idx="95">
                  <c:v>2.8506478884082999E-6</c:v>
                </c:pt>
                <c:pt idx="96">
                  <c:v>2.8806477985198999E-6</c:v>
                </c:pt>
                <c:pt idx="97">
                  <c:v>2.9106479360052998E-6</c:v>
                </c:pt>
                <c:pt idx="98">
                  <c:v>2.9406478461168998E-6</c:v>
                </c:pt>
                <c:pt idx="99">
                  <c:v>2.9706479836021999E-6</c:v>
                </c:pt>
                <c:pt idx="100">
                  <c:v>3.0006478937138998E-6</c:v>
                </c:pt>
                <c:pt idx="101">
                  <c:v>3.0306478038256002E-6</c:v>
                </c:pt>
                <c:pt idx="102">
                  <c:v>3.0606479413109002E-6</c:v>
                </c:pt>
                <c:pt idx="103">
                  <c:v>3.0906478514225002E-6</c:v>
                </c:pt>
                <c:pt idx="104">
                  <c:v>3.1206479889079001E-6</c:v>
                </c:pt>
                <c:pt idx="105">
                  <c:v>3.1506478990195001E-6</c:v>
                </c:pt>
                <c:pt idx="106">
                  <c:v>3.1806478091312001E-6</c:v>
                </c:pt>
                <c:pt idx="107">
                  <c:v>3.2106479466165001E-6</c:v>
                </c:pt>
                <c:pt idx="108">
                  <c:v>3.2406478567282001E-6</c:v>
                </c:pt>
                <c:pt idx="109">
                  <c:v>3.2706477668398001E-6</c:v>
                </c:pt>
                <c:pt idx="110">
                  <c:v>3.3006479043252E-6</c:v>
                </c:pt>
                <c:pt idx="111">
                  <c:v>3.3306478144368E-6</c:v>
                </c:pt>
                <c:pt idx="112">
                  <c:v>3.3606479519221E-6</c:v>
                </c:pt>
                <c:pt idx="113">
                  <c:v>3.3906478620338E-6</c:v>
                </c:pt>
                <c:pt idx="114">
                  <c:v>3.4206477721454999E-6</c:v>
                </c:pt>
                <c:pt idx="115">
                  <c:v>3.4506479096307999E-6</c:v>
                </c:pt>
                <c:pt idx="116">
                  <c:v>3.4806478197423999E-6</c:v>
                </c:pt>
                <c:pt idx="117">
                  <c:v>3.5106479572277999E-6</c:v>
                </c:pt>
                <c:pt idx="118">
                  <c:v>3.5406478673393999E-6</c:v>
                </c:pt>
                <c:pt idx="119">
                  <c:v>3.5706477774510998E-6</c:v>
                </c:pt>
                <c:pt idx="120">
                  <c:v>3.6006479149363998E-6</c:v>
                </c:pt>
                <c:pt idx="121">
                  <c:v>3.6306478250480998E-6</c:v>
                </c:pt>
                <c:pt idx="122">
                  <c:v>3.6606479625333998E-6</c:v>
                </c:pt>
                <c:pt idx="123">
                  <c:v>3.6906478726451002E-6</c:v>
                </c:pt>
                <c:pt idx="124">
                  <c:v>3.7206477827567002E-6</c:v>
                </c:pt>
                <c:pt idx="125">
                  <c:v>3.7506479202420002E-6</c:v>
                </c:pt>
                <c:pt idx="126">
                  <c:v>3.7806478303537001E-6</c:v>
                </c:pt>
                <c:pt idx="127">
                  <c:v>3.8106479678390001E-6</c:v>
                </c:pt>
                <c:pt idx="128">
                  <c:v>3.8406478779506997E-6</c:v>
                </c:pt>
                <c:pt idx="129">
                  <c:v>3.8706480154360001E-6</c:v>
                </c:pt>
                <c:pt idx="130">
                  <c:v>3.9006476981739996E-6</c:v>
                </c:pt>
                <c:pt idx="131">
                  <c:v>3.9306478356593E-6</c:v>
                </c:pt>
                <c:pt idx="132">
                  <c:v>3.9606479731446996E-6</c:v>
                </c:pt>
                <c:pt idx="133">
                  <c:v>3.9906476558826E-6</c:v>
                </c:pt>
                <c:pt idx="134">
                  <c:v>4.0206477933680004E-6</c:v>
                </c:pt>
                <c:pt idx="135">
                  <c:v>4.0506479308533E-6</c:v>
                </c:pt>
                <c:pt idx="136">
                  <c:v>4.0806480683386004E-6</c:v>
                </c:pt>
                <c:pt idx="137">
                  <c:v>4.1106477510765999E-6</c:v>
                </c:pt>
                <c:pt idx="138">
                  <c:v>4.1406478885619003E-6</c:v>
                </c:pt>
                <c:pt idx="139">
                  <c:v>4.1706480260472999E-6</c:v>
                </c:pt>
                <c:pt idx="140">
                  <c:v>4.2006477087853002E-6</c:v>
                </c:pt>
                <c:pt idx="141">
                  <c:v>4.2306478462705998E-6</c:v>
                </c:pt>
                <c:pt idx="142">
                  <c:v>4.2606479837559003E-6</c:v>
                </c:pt>
                <c:pt idx="143">
                  <c:v>4.2906476664938998E-6</c:v>
                </c:pt>
                <c:pt idx="144">
                  <c:v>4.3206478039792002E-6</c:v>
                </c:pt>
                <c:pt idx="145">
                  <c:v>4.3506479414645997E-6</c:v>
                </c:pt>
                <c:pt idx="146">
                  <c:v>4.3806480789499002E-6</c:v>
                </c:pt>
                <c:pt idx="147">
                  <c:v>4.4106477616878997E-6</c:v>
                </c:pt>
                <c:pt idx="148">
                  <c:v>4.4406478991732001E-6</c:v>
                </c:pt>
                <c:pt idx="149">
                  <c:v>4.4706480366584997E-6</c:v>
                </c:pt>
                <c:pt idx="150">
                  <c:v>4.5006477193965001E-6</c:v>
                </c:pt>
                <c:pt idx="151">
                  <c:v>4.5306478568817997E-6</c:v>
                </c:pt>
                <c:pt idx="152">
                  <c:v>4.5606479943672E-6</c:v>
                </c:pt>
                <c:pt idx="153">
                  <c:v>4.5906476771052004E-6</c:v>
                </c:pt>
                <c:pt idx="154">
                  <c:v>4.6206478145905E-6</c:v>
                </c:pt>
                <c:pt idx="155">
                  <c:v>4.6506479520757996E-6</c:v>
                </c:pt>
                <c:pt idx="156">
                  <c:v>4.6806480895611E-6</c:v>
                </c:pt>
                <c:pt idx="157">
                  <c:v>4.7106477722991004E-6</c:v>
                </c:pt>
                <c:pt idx="158">
                  <c:v>4.7406479097844999E-6</c:v>
                </c:pt>
                <c:pt idx="159">
                  <c:v>4.7706480472698003E-6</c:v>
                </c:pt>
                <c:pt idx="160">
                  <c:v>4.8006477300077999E-6</c:v>
                </c:pt>
                <c:pt idx="161">
                  <c:v>4.8306478674931003E-6</c:v>
                </c:pt>
                <c:pt idx="162">
                  <c:v>4.8606480049783999E-6</c:v>
                </c:pt>
                <c:pt idx="163">
                  <c:v>4.8906476877164002E-6</c:v>
                </c:pt>
                <c:pt idx="164">
                  <c:v>4.9206478252016998E-6</c:v>
                </c:pt>
                <c:pt idx="165">
                  <c:v>4.9506479626871002E-6</c:v>
                </c:pt>
                <c:pt idx="166">
                  <c:v>4.9806481001723998E-6</c:v>
                </c:pt>
                <c:pt idx="167">
                  <c:v>5.0106477829104002E-6</c:v>
                </c:pt>
                <c:pt idx="168">
                  <c:v>5.0406479203956997E-6</c:v>
                </c:pt>
                <c:pt idx="169">
                  <c:v>5.0706480578810002E-6</c:v>
                </c:pt>
                <c:pt idx="170">
                  <c:v>5.1006477406189997E-6</c:v>
                </c:pt>
                <c:pt idx="171">
                  <c:v>5.1306478781044001E-6</c:v>
                </c:pt>
                <c:pt idx="172">
                  <c:v>5.1606480155896997E-6</c:v>
                </c:pt>
                <c:pt idx="173">
                  <c:v>5.1906476983277E-6</c:v>
                </c:pt>
                <c:pt idx="174">
                  <c:v>5.2206478358129996E-6</c:v>
                </c:pt>
                <c:pt idx="175">
                  <c:v>5.2506479732983E-6</c:v>
                </c:pt>
                <c:pt idx="176">
                  <c:v>5.2806476560363004E-6</c:v>
                </c:pt>
                <c:pt idx="177">
                  <c:v>5.3106477935216E-6</c:v>
                </c:pt>
                <c:pt idx="178">
                  <c:v>5.3406479310070004E-6</c:v>
                </c:pt>
                <c:pt idx="179">
                  <c:v>5.3706480684923E-6</c:v>
                </c:pt>
                <c:pt idx="180">
                  <c:v>5.4006477512303003E-6</c:v>
                </c:pt>
                <c:pt idx="181">
                  <c:v>5.4306478887155999E-6</c:v>
                </c:pt>
                <c:pt idx="182">
                  <c:v>5.4606480262009003E-6</c:v>
                </c:pt>
                <c:pt idx="183">
                  <c:v>5.4906477089388999E-6</c:v>
                </c:pt>
                <c:pt idx="184">
                  <c:v>5.5206478464243002E-6</c:v>
                </c:pt>
                <c:pt idx="185">
                  <c:v>5.5506479839095998E-6</c:v>
                </c:pt>
                <c:pt idx="186">
                  <c:v>5.5806476666476002E-6</c:v>
                </c:pt>
                <c:pt idx="187">
                  <c:v>5.6106478041328998E-6</c:v>
                </c:pt>
                <c:pt idx="188">
                  <c:v>5.6406479416182002E-6</c:v>
                </c:pt>
                <c:pt idx="189">
                  <c:v>5.6706480791035997E-6</c:v>
                </c:pt>
                <c:pt idx="190">
                  <c:v>5.7006477618415002E-6</c:v>
                </c:pt>
                <c:pt idx="191">
                  <c:v>5.7306478993268997E-6</c:v>
                </c:pt>
                <c:pt idx="192">
                  <c:v>5.7606480368122001E-6</c:v>
                </c:pt>
                <c:pt idx="193">
                  <c:v>5.7906477195501996E-6</c:v>
                </c:pt>
                <c:pt idx="194">
                  <c:v>5.8206478570355001E-6</c:v>
                </c:pt>
                <c:pt idx="195">
                  <c:v>5.8506479945207997E-6</c:v>
                </c:pt>
                <c:pt idx="196">
                  <c:v>5.8806476772588E-6</c:v>
                </c:pt>
                <c:pt idx="197">
                  <c:v>5.9106478147442004E-6</c:v>
                </c:pt>
                <c:pt idx="198">
                  <c:v>5.9406479522295E-6</c:v>
                </c:pt>
                <c:pt idx="199">
                  <c:v>5.9706480897147996E-6</c:v>
                </c:pt>
                <c:pt idx="200">
                  <c:v>6.0006477724527999E-6</c:v>
                </c:pt>
                <c:pt idx="201">
                  <c:v>6.0306479099381004E-6</c:v>
                </c:pt>
                <c:pt idx="202">
                  <c:v>6.0606480474234999E-6</c:v>
                </c:pt>
                <c:pt idx="203">
                  <c:v>6.0906477301614003E-6</c:v>
                </c:pt>
                <c:pt idx="204">
                  <c:v>6.1206478676467999E-6</c:v>
                </c:pt>
                <c:pt idx="205">
                  <c:v>6.1506480051321003E-6</c:v>
                </c:pt>
                <c:pt idx="206">
                  <c:v>6.1806476878700998E-6</c:v>
                </c:pt>
                <c:pt idx="207">
                  <c:v>6.2106478253554002E-6</c:v>
                </c:pt>
                <c:pt idx="208">
                  <c:v>6.2406479628406998E-6</c:v>
                </c:pt>
                <c:pt idx="209">
                  <c:v>6.2706481003261002E-6</c:v>
                </c:pt>
                <c:pt idx="210">
                  <c:v>6.3006477830640997E-6</c:v>
                </c:pt>
                <c:pt idx="211">
                  <c:v>6.3306479205494002E-6</c:v>
                </c:pt>
                <c:pt idx="212">
                  <c:v>6.3606480580346997E-6</c:v>
                </c:pt>
                <c:pt idx="213">
                  <c:v>6.3906477407727001E-6</c:v>
                </c:pt>
                <c:pt idx="214">
                  <c:v>6.4206478782579997E-6</c:v>
                </c:pt>
                <c:pt idx="215">
                  <c:v>6.4506480157434001E-6</c:v>
                </c:pt>
                <c:pt idx="216">
                  <c:v>6.4806476984812996E-6</c:v>
                </c:pt>
                <c:pt idx="217">
                  <c:v>6.5106478359667E-6</c:v>
                </c:pt>
                <c:pt idx="218">
                  <c:v>6.5406479734519996E-6</c:v>
                </c:pt>
                <c:pt idx="219">
                  <c:v>6.57064765619E-6</c:v>
                </c:pt>
                <c:pt idx="220">
                  <c:v>6.6006477936753004E-6</c:v>
                </c:pt>
                <c:pt idx="221">
                  <c:v>6.6306479311606E-6</c:v>
                </c:pt>
                <c:pt idx="222">
                  <c:v>6.6606480686460004E-6</c:v>
                </c:pt>
                <c:pt idx="223">
                  <c:v>6.6906477513838999E-6</c:v>
                </c:pt>
                <c:pt idx="224">
                  <c:v>6.7206478888693003E-6</c:v>
                </c:pt>
                <c:pt idx="225">
                  <c:v>6.7506480263545999E-6</c:v>
                </c:pt>
                <c:pt idx="226">
                  <c:v>6.7806477090926003E-6</c:v>
                </c:pt>
                <c:pt idx="227">
                  <c:v>6.8106478465778999E-6</c:v>
                </c:pt>
                <c:pt idx="228">
                  <c:v>6.8406479840633002E-6</c:v>
                </c:pt>
                <c:pt idx="229">
                  <c:v>6.8706476668011998E-6</c:v>
                </c:pt>
                <c:pt idx="230">
                  <c:v>6.9006478042866002E-6</c:v>
                </c:pt>
                <c:pt idx="231">
                  <c:v>6.9306479417718998E-6</c:v>
                </c:pt>
                <c:pt idx="232">
                  <c:v>6.9606480792572002E-6</c:v>
                </c:pt>
                <c:pt idx="233">
                  <c:v>6.9906477619951997E-6</c:v>
                </c:pt>
                <c:pt idx="234">
                  <c:v>7.0206478994805002E-6</c:v>
                </c:pt>
                <c:pt idx="235">
                  <c:v>7.0506480369658997E-6</c:v>
                </c:pt>
                <c:pt idx="236">
                  <c:v>7.0806477197038001E-6</c:v>
                </c:pt>
                <c:pt idx="237">
                  <c:v>7.1106478571891996E-6</c:v>
                </c:pt>
                <c:pt idx="238">
                  <c:v>7.1406479946745001E-6</c:v>
                </c:pt>
                <c:pt idx="239">
                  <c:v>7.1706476774124996E-6</c:v>
                </c:pt>
                <c:pt idx="240">
                  <c:v>7.2006478148978E-6</c:v>
                </c:pt>
                <c:pt idx="241">
                  <c:v>7.2306479523832004E-6</c:v>
                </c:pt>
                <c:pt idx="242">
                  <c:v>7.2606480898685E-6</c:v>
                </c:pt>
                <c:pt idx="243">
                  <c:v>7.2906477726065004E-6</c:v>
                </c:pt>
                <c:pt idx="244">
                  <c:v>7.3206479100917999E-6</c:v>
                </c:pt>
                <c:pt idx="245">
                  <c:v>7.3506480475771004E-6</c:v>
                </c:pt>
                <c:pt idx="246">
                  <c:v>7.3806477303150999E-6</c:v>
                </c:pt>
                <c:pt idx="247">
                  <c:v>7.4106478678004003E-6</c:v>
                </c:pt>
                <c:pt idx="248">
                  <c:v>7.4406480052857999E-6</c:v>
                </c:pt>
                <c:pt idx="249">
                  <c:v>7.4706476880237003E-6</c:v>
                </c:pt>
                <c:pt idx="250">
                  <c:v>7.5006478255090998E-6</c:v>
                </c:pt>
                <c:pt idx="251">
                  <c:v>7.5306479629944002E-6</c:v>
                </c:pt>
                <c:pt idx="252">
                  <c:v>7.5606481004796998E-6</c:v>
                </c:pt>
                <c:pt idx="253">
                  <c:v>7.5906477832177002E-6</c:v>
                </c:pt>
                <c:pt idx="254">
                  <c:v>7.6206479207029998E-6</c:v>
                </c:pt>
                <c:pt idx="255">
                  <c:v>7.6506476034409993E-6</c:v>
                </c:pt>
                <c:pt idx="256">
                  <c:v>7.6806481956736997E-6</c:v>
                </c:pt>
                <c:pt idx="257">
                  <c:v>7.7106478784117001E-6</c:v>
                </c:pt>
                <c:pt idx="258">
                  <c:v>7.7406475611497005E-6</c:v>
                </c:pt>
                <c:pt idx="259">
                  <c:v>7.7706481533823992E-6</c:v>
                </c:pt>
                <c:pt idx="260">
                  <c:v>7.8006478361202996E-6</c:v>
                </c:pt>
                <c:pt idx="261">
                  <c:v>7.8306475188583E-6</c:v>
                </c:pt>
                <c:pt idx="262">
                  <c:v>7.8606481110910005E-6</c:v>
                </c:pt>
                <c:pt idx="263">
                  <c:v>7.8906477938290008E-6</c:v>
                </c:pt>
                <c:pt idx="264">
                  <c:v>7.9206474765669995E-6</c:v>
                </c:pt>
                <c:pt idx="265">
                  <c:v>7.9506480687996E-6</c:v>
                </c:pt>
                <c:pt idx="266">
                  <c:v>7.9806477515376004E-6</c:v>
                </c:pt>
                <c:pt idx="267">
                  <c:v>8.0106474342756007E-6</c:v>
                </c:pt>
                <c:pt idx="268">
                  <c:v>8.0406480265082995E-6</c:v>
                </c:pt>
                <c:pt idx="269">
                  <c:v>8.0706477092462998E-6</c:v>
                </c:pt>
                <c:pt idx="270">
                  <c:v>8.1006483014789003E-6</c:v>
                </c:pt>
                <c:pt idx="271">
                  <c:v>8.1306479842169007E-6</c:v>
                </c:pt>
                <c:pt idx="272">
                  <c:v>8.1606476669548994E-6</c:v>
                </c:pt>
                <c:pt idx="273">
                  <c:v>8.1906482591875998E-6</c:v>
                </c:pt>
                <c:pt idx="274">
                  <c:v>8.2206479419256002E-6</c:v>
                </c:pt>
                <c:pt idx="275">
                  <c:v>8.2506476246635006E-6</c:v>
                </c:pt>
                <c:pt idx="276">
                  <c:v>8.2806482168961994E-6</c:v>
                </c:pt>
                <c:pt idx="277">
                  <c:v>8.3106478996341997E-6</c:v>
                </c:pt>
                <c:pt idx="278">
                  <c:v>8.3406475823722001E-6</c:v>
                </c:pt>
                <c:pt idx="279">
                  <c:v>8.3706481746049005E-6</c:v>
                </c:pt>
                <c:pt idx="280">
                  <c:v>8.4006478573427993E-6</c:v>
                </c:pt>
                <c:pt idx="281">
                  <c:v>8.4306475400807996E-6</c:v>
                </c:pt>
                <c:pt idx="282">
                  <c:v>8.4606481323135001E-6</c:v>
                </c:pt>
                <c:pt idx="283">
                  <c:v>8.4906478150515004E-6</c:v>
                </c:pt>
                <c:pt idx="284">
                  <c:v>8.5206474977895008E-6</c:v>
                </c:pt>
                <c:pt idx="285">
                  <c:v>8.5506480900221996E-6</c:v>
                </c:pt>
                <c:pt idx="286">
                  <c:v>8.5806477727601E-6</c:v>
                </c:pt>
                <c:pt idx="287">
                  <c:v>8.6106474554981003E-6</c:v>
                </c:pt>
                <c:pt idx="288">
                  <c:v>8.6406480477308008E-6</c:v>
                </c:pt>
                <c:pt idx="289">
                  <c:v>8.6706477304687995E-6</c:v>
                </c:pt>
                <c:pt idx="290">
                  <c:v>8.7006483227014999E-6</c:v>
                </c:pt>
                <c:pt idx="291">
                  <c:v>8.7306480054394003E-6</c:v>
                </c:pt>
                <c:pt idx="292">
                  <c:v>8.7606476881774007E-6</c:v>
                </c:pt>
                <c:pt idx="293">
                  <c:v>8.7906482804100994E-6</c:v>
                </c:pt>
                <c:pt idx="294">
                  <c:v>8.8206479631480998E-6</c:v>
                </c:pt>
                <c:pt idx="295">
                  <c:v>8.8506476458861002E-6</c:v>
                </c:pt>
                <c:pt idx="296">
                  <c:v>8.8806482381187007E-6</c:v>
                </c:pt>
                <c:pt idx="297">
                  <c:v>8.9106479208566993E-6</c:v>
                </c:pt>
                <c:pt idx="298">
                  <c:v>8.9406476035946997E-6</c:v>
                </c:pt>
                <c:pt idx="299">
                  <c:v>8.9706481958274002E-6</c:v>
                </c:pt>
                <c:pt idx="300">
                  <c:v>9.0006478785654005E-6</c:v>
                </c:pt>
                <c:pt idx="301">
                  <c:v>9.0306475613032992E-6</c:v>
                </c:pt>
                <c:pt idx="302">
                  <c:v>9.0606481535359997E-6</c:v>
                </c:pt>
                <c:pt idx="303">
                  <c:v>9.0906478362740001E-6</c:v>
                </c:pt>
                <c:pt idx="304">
                  <c:v>9.1206475190120004E-6</c:v>
                </c:pt>
                <c:pt idx="305">
                  <c:v>9.1506481112446992E-6</c:v>
                </c:pt>
                <c:pt idx="306">
                  <c:v>9.1806477939825996E-6</c:v>
                </c:pt>
                <c:pt idx="307">
                  <c:v>9.2106474767206E-6</c:v>
                </c:pt>
                <c:pt idx="308">
                  <c:v>9.2406480689533004E-6</c:v>
                </c:pt>
                <c:pt idx="309">
                  <c:v>9.2706477516913008E-6</c:v>
                </c:pt>
                <c:pt idx="310">
                  <c:v>9.3006474344292994E-6</c:v>
                </c:pt>
                <c:pt idx="311">
                  <c:v>9.3306480266618999E-6</c:v>
                </c:pt>
                <c:pt idx="312">
                  <c:v>9.3606477093999003E-6</c:v>
                </c:pt>
                <c:pt idx="313">
                  <c:v>9.3906483016326007E-6</c:v>
                </c:pt>
                <c:pt idx="314">
                  <c:v>9.4206479843705994E-6</c:v>
                </c:pt>
                <c:pt idx="315">
                  <c:v>9.4506476671085998E-6</c:v>
                </c:pt>
                <c:pt idx="316">
                  <c:v>9.4806482593413002E-6</c:v>
                </c:pt>
                <c:pt idx="317">
                  <c:v>9.5106479420792006E-6</c:v>
                </c:pt>
                <c:pt idx="318">
                  <c:v>9.5406476248171993E-6</c:v>
                </c:pt>
                <c:pt idx="319">
                  <c:v>9.5706482170498998E-6</c:v>
                </c:pt>
                <c:pt idx="320">
                  <c:v>9.6006478997879001E-6</c:v>
                </c:pt>
                <c:pt idx="321">
                  <c:v>9.6306475825259005E-6</c:v>
                </c:pt>
                <c:pt idx="322">
                  <c:v>9.6606481747584993E-6</c:v>
                </c:pt>
                <c:pt idx="323">
                  <c:v>9.6906478574964997E-6</c:v>
                </c:pt>
                <c:pt idx="324">
                  <c:v>9.7206475402345E-6</c:v>
                </c:pt>
                <c:pt idx="325">
                  <c:v>9.7506481324672005E-6</c:v>
                </c:pt>
                <c:pt idx="326">
                  <c:v>9.7806478152051992E-6</c:v>
                </c:pt>
                <c:pt idx="327">
                  <c:v>9.8106474979430996E-6</c:v>
                </c:pt>
                <c:pt idx="328">
                  <c:v>9.8406480901758E-6</c:v>
                </c:pt>
                <c:pt idx="329">
                  <c:v>9.8706477729138004E-6</c:v>
                </c:pt>
                <c:pt idx="330">
                  <c:v>9.9006474556518008E-6</c:v>
                </c:pt>
                <c:pt idx="331">
                  <c:v>9.9306480478844995E-6</c:v>
                </c:pt>
                <c:pt idx="332">
                  <c:v>9.9606477306223999E-6</c:v>
                </c:pt>
                <c:pt idx="333">
                  <c:v>9.9906483228551004E-6</c:v>
                </c:pt>
                <c:pt idx="334">
                  <c:v>1.0020648005593001E-5</c:v>
                </c:pt>
                <c:pt idx="335">
                  <c:v>1.0050647688330999E-5</c:v>
                </c:pt>
                <c:pt idx="336">
                  <c:v>1.0080648280564E-5</c:v>
                </c:pt>
                <c:pt idx="337">
                  <c:v>1.0110647963302E-5</c:v>
                </c:pt>
                <c:pt idx="338">
                  <c:v>1.014064764604E-5</c:v>
                </c:pt>
                <c:pt idx="339">
                  <c:v>1.0170648238272E-5</c:v>
                </c:pt>
                <c:pt idx="340">
                  <c:v>1.020064792101E-5</c:v>
                </c:pt>
                <c:pt idx="341">
                  <c:v>1.0230647603748E-5</c:v>
                </c:pt>
                <c:pt idx="342">
                  <c:v>1.0260648195981001E-5</c:v>
                </c:pt>
                <c:pt idx="343">
                  <c:v>1.0290647878718999E-5</c:v>
                </c:pt>
                <c:pt idx="344">
                  <c:v>1.0320647561457E-5</c:v>
                </c:pt>
                <c:pt idx="345">
                  <c:v>1.035064815369E-5</c:v>
                </c:pt>
                <c:pt idx="346">
                  <c:v>1.0380647836428E-5</c:v>
                </c:pt>
                <c:pt idx="347">
                  <c:v>1.0410647519166001E-5</c:v>
                </c:pt>
                <c:pt idx="348">
                  <c:v>1.0440648111398E-5</c:v>
                </c:pt>
                <c:pt idx="349">
                  <c:v>1.0470647794136E-5</c:v>
                </c:pt>
                <c:pt idx="350">
                  <c:v>1.0500647476874001E-5</c:v>
                </c:pt>
                <c:pt idx="351">
                  <c:v>1.0530648069107001E-5</c:v>
                </c:pt>
                <c:pt idx="352">
                  <c:v>1.0560647751844999E-5</c:v>
                </c:pt>
                <c:pt idx="353">
                  <c:v>1.0590647434583E-5</c:v>
                </c:pt>
                <c:pt idx="354">
                  <c:v>1.0620648026816E-5</c:v>
                </c:pt>
                <c:pt idx="355">
                  <c:v>1.0650647709554001E-5</c:v>
                </c:pt>
                <c:pt idx="356">
                  <c:v>1.0680648301786E-5</c:v>
                </c:pt>
                <c:pt idx="357">
                  <c:v>1.0710647984524E-5</c:v>
                </c:pt>
                <c:pt idx="358">
                  <c:v>1.0740647667262E-5</c:v>
                </c:pt>
                <c:pt idx="359">
                  <c:v>1.0770648259495001E-5</c:v>
                </c:pt>
                <c:pt idx="360">
                  <c:v>1.0800647942232999E-5</c:v>
                </c:pt>
                <c:pt idx="361">
                  <c:v>1.0830647624971E-5</c:v>
                </c:pt>
                <c:pt idx="362">
                  <c:v>1.0860648217204E-5</c:v>
                </c:pt>
                <c:pt idx="363">
                  <c:v>1.0890647899942E-5</c:v>
                </c:pt>
                <c:pt idx="364">
                  <c:v>1.0920647582680001E-5</c:v>
                </c:pt>
                <c:pt idx="365">
                  <c:v>1.0950648174912E-5</c:v>
                </c:pt>
                <c:pt idx="366">
                  <c:v>1.098064785765E-5</c:v>
                </c:pt>
              </c:numCache>
            </c:numRef>
          </c:xVal>
          <c:yVal>
            <c:numRef>
              <c:f>'pq_elsize3d75e-4_TS1e-4_deldel'!$JO$2:$JO$368</c:f>
              <c:numCache>
                <c:formatCode>General</c:formatCode>
                <c:ptCount val="367"/>
                <c:pt idx="0">
                  <c:v>0</c:v>
                </c:pt>
                <c:pt idx="1">
                  <c:v>2.4648492107814E-5</c:v>
                </c:pt>
                <c:pt idx="2">
                  <c:v>5.4226682507874001E-5</c:v>
                </c:pt>
                <c:pt idx="3">
                  <c:v>8.9720511255109999E-5</c:v>
                </c:pt>
                <c:pt idx="4">
                  <c:v>1.32313105126514E-4</c:v>
                </c:pt>
                <c:pt idx="5">
                  <c:v>1.83162981272744E-4</c:v>
                </c:pt>
                <c:pt idx="6">
                  <c:v>1.88788528362238E-4</c:v>
                </c:pt>
                <c:pt idx="7">
                  <c:v>1.90403234569204E-4</c:v>
                </c:pt>
                <c:pt idx="8">
                  <c:v>1.9210047190654201E-4</c:v>
                </c:pt>
                <c:pt idx="9">
                  <c:v>1.9234627052355801E-4</c:v>
                </c:pt>
                <c:pt idx="10">
                  <c:v>1.9264122875028999E-4</c:v>
                </c:pt>
                <c:pt idx="11">
                  <c:v>1.9299517919080201E-4</c:v>
                </c:pt>
                <c:pt idx="12">
                  <c:v>1.9341991946930599E-4</c:v>
                </c:pt>
                <c:pt idx="13">
                  <c:v>1.9392960780351199E-4</c:v>
                </c:pt>
                <c:pt idx="14">
                  <c:v>1.9454123463447199E-4</c:v>
                </c:pt>
                <c:pt idx="15">
                  <c:v>1.9527518577433601E-4</c:v>
                </c:pt>
                <c:pt idx="16">
                  <c:v>1.9615592765376199E-4</c:v>
                </c:pt>
                <c:pt idx="17">
                  <c:v>1.9716827347337999E-4</c:v>
                </c:pt>
                <c:pt idx="18">
                  <c:v>1.9743568441299401E-4</c:v>
                </c:pt>
                <c:pt idx="19">
                  <c:v>1.97756577961172E-4</c:v>
                </c:pt>
                <c:pt idx="20">
                  <c:v>1.9814164977560801E-4</c:v>
                </c:pt>
                <c:pt idx="21">
                  <c:v>1.98603734929748E-4</c:v>
                </c:pt>
                <c:pt idx="22">
                  <c:v>1.9915823833116601E-4</c:v>
                </c:pt>
                <c:pt idx="23">
                  <c:v>1.9940394128070601E-4</c:v>
                </c:pt>
                <c:pt idx="24">
                  <c:v>1.99649588523698E-4</c:v>
                </c:pt>
                <c:pt idx="25">
                  <c:v>1.9989519762475601E-4</c:v>
                </c:pt>
                <c:pt idx="26">
                  <c:v>2.0014077841777999E-4</c:v>
                </c:pt>
                <c:pt idx="27">
                  <c:v>2.0038633834928001E-4</c:v>
                </c:pt>
                <c:pt idx="28">
                  <c:v>2.0063188298992E-4</c:v>
                </c:pt>
                <c:pt idx="29">
                  <c:v>2.0087741876296001E-4</c:v>
                </c:pt>
                <c:pt idx="30">
                  <c:v>2.0112294652108E-4</c:v>
                </c:pt>
                <c:pt idx="31">
                  <c:v>2.0134603084898001E-4</c:v>
                </c:pt>
                <c:pt idx="32">
                  <c:v>2.0159153382337999E-4</c:v>
                </c:pt>
                <c:pt idx="33">
                  <c:v>2.0183703043129999E-4</c:v>
                </c:pt>
                <c:pt idx="34">
                  <c:v>2.0208252254860001E-4</c:v>
                </c:pt>
                <c:pt idx="35">
                  <c:v>2.023280121648E-4</c:v>
                </c:pt>
                <c:pt idx="36">
                  <c:v>2.0257349905250001E-4</c:v>
                </c:pt>
                <c:pt idx="37">
                  <c:v>2.0281898554230001E-4</c:v>
                </c:pt>
                <c:pt idx="38">
                  <c:v>2.0306447078156001E-4</c:v>
                </c:pt>
                <c:pt idx="39">
                  <c:v>2.0330995391760001E-4</c:v>
                </c:pt>
                <c:pt idx="40">
                  <c:v>2.0355543779260001E-4</c:v>
                </c:pt>
                <c:pt idx="41">
                  <c:v>2.0380092189498E-4</c:v>
                </c:pt>
                <c:pt idx="42">
                  <c:v>2.0650122934283999E-4</c:v>
                </c:pt>
                <c:pt idx="43">
                  <c:v>2.1137631000556E-4</c:v>
                </c:pt>
                <c:pt idx="44">
                  <c:v>2.1620963764236E-4</c:v>
                </c:pt>
                <c:pt idx="45">
                  <c:v>2.2084086543827999E-4</c:v>
                </c:pt>
                <c:pt idx="46">
                  <c:v>2.2502565758486E-4</c:v>
                </c:pt>
                <c:pt idx="47">
                  <c:v>2.2983358439887999E-4</c:v>
                </c:pt>
                <c:pt idx="48">
                  <c:v>2.3425747940564E-4</c:v>
                </c:pt>
                <c:pt idx="49">
                  <c:v>2.3825547373236E-4</c:v>
                </c:pt>
                <c:pt idx="50">
                  <c:v>2.4254090800468001E-4</c:v>
                </c:pt>
                <c:pt idx="51">
                  <c:v>2.4727511191713998E-4</c:v>
                </c:pt>
                <c:pt idx="52">
                  <c:v>2.5158382157997999E-4</c:v>
                </c:pt>
                <c:pt idx="53">
                  <c:v>2.5620934007974E-4</c:v>
                </c:pt>
                <c:pt idx="54">
                  <c:v>2.5969957141569998E-4</c:v>
                </c:pt>
                <c:pt idx="55">
                  <c:v>2.6406375729948E-4</c:v>
                </c:pt>
                <c:pt idx="56">
                  <c:v>2.6849591813516002E-4</c:v>
                </c:pt>
                <c:pt idx="57">
                  <c:v>2.7250914666866001E-4</c:v>
                </c:pt>
                <c:pt idx="58">
                  <c:v>2.7698974889743999E-4</c:v>
                </c:pt>
                <c:pt idx="59">
                  <c:v>2.8106040736020001E-4</c:v>
                </c:pt>
                <c:pt idx="60">
                  <c:v>2.8511303139565998E-4</c:v>
                </c:pt>
                <c:pt idx="61">
                  <c:v>2.8905389933697999E-4</c:v>
                </c:pt>
                <c:pt idx="62">
                  <c:v>2.9170131892898002E-4</c:v>
                </c:pt>
                <c:pt idx="63">
                  <c:v>2.9544114920553998E-4</c:v>
                </c:pt>
                <c:pt idx="64">
                  <c:v>2.9924625675904E-4</c:v>
                </c:pt>
                <c:pt idx="65">
                  <c:v>3.0310205659133998E-4</c:v>
                </c:pt>
                <c:pt idx="66">
                  <c:v>3.0458758624263998E-4</c:v>
                </c:pt>
                <c:pt idx="67">
                  <c:v>3.0801985053585998E-4</c:v>
                </c:pt>
                <c:pt idx="68">
                  <c:v>3.1143307739965999E-4</c:v>
                </c:pt>
                <c:pt idx="69">
                  <c:v>3.1442573276763998E-4</c:v>
                </c:pt>
                <c:pt idx="70">
                  <c:v>3.1626834038433999E-4</c:v>
                </c:pt>
                <c:pt idx="71">
                  <c:v>3.1964715674348001E-4</c:v>
                </c:pt>
                <c:pt idx="72">
                  <c:v>3.2297385587298002E-4</c:v>
                </c:pt>
                <c:pt idx="73">
                  <c:v>3.2513465725969999E-4</c:v>
                </c:pt>
                <c:pt idx="74">
                  <c:v>3.2767727918782001E-4</c:v>
                </c:pt>
                <c:pt idx="75">
                  <c:v>3.2872582994513999E-4</c:v>
                </c:pt>
                <c:pt idx="76">
                  <c:v>3.3167150968438E-4</c:v>
                </c:pt>
                <c:pt idx="77">
                  <c:v>3.3441027960634003E-4</c:v>
                </c:pt>
                <c:pt idx="78">
                  <c:v>3.3600330527860001E-4</c:v>
                </c:pt>
                <c:pt idx="79">
                  <c:v>3.3809516060046002E-4</c:v>
                </c:pt>
                <c:pt idx="80">
                  <c:v>3.3968882257796E-4</c:v>
                </c:pt>
                <c:pt idx="81">
                  <c:v>3.3839635545974002E-4</c:v>
                </c:pt>
                <c:pt idx="82">
                  <c:v>3.3937705347851998E-4</c:v>
                </c:pt>
                <c:pt idx="83">
                  <c:v>3.3996467561792001E-4</c:v>
                </c:pt>
                <c:pt idx="84">
                  <c:v>3.4159727272253999E-4</c:v>
                </c:pt>
                <c:pt idx="85">
                  <c:v>3.4250471776432002E-4</c:v>
                </c:pt>
                <c:pt idx="86">
                  <c:v>3.4456100149782E-4</c:v>
                </c:pt>
                <c:pt idx="87">
                  <c:v>3.4533808877768002E-4</c:v>
                </c:pt>
                <c:pt idx="88">
                  <c:v>3.3365340402723999E-4</c:v>
                </c:pt>
                <c:pt idx="89">
                  <c:v>3.3482207970791998E-4</c:v>
                </c:pt>
                <c:pt idx="90">
                  <c:v>3.3727840934716E-4</c:v>
                </c:pt>
                <c:pt idx="91">
                  <c:v>3.3875165718199999E-4</c:v>
                </c:pt>
                <c:pt idx="92">
                  <c:v>3.4086176856362E-4</c:v>
                </c:pt>
                <c:pt idx="93">
                  <c:v>3.4240144361774003E-4</c:v>
                </c:pt>
                <c:pt idx="94">
                  <c:v>3.4381173577458001E-4</c:v>
                </c:pt>
                <c:pt idx="95">
                  <c:v>3.4510244756801999E-4</c:v>
                </c:pt>
                <c:pt idx="96">
                  <c:v>3.4650853865514001E-4</c:v>
                </c:pt>
                <c:pt idx="97">
                  <c:v>3.4832740720958002E-4</c:v>
                </c:pt>
                <c:pt idx="98">
                  <c:v>3.4972759146968002E-4</c:v>
                </c:pt>
                <c:pt idx="99">
                  <c:v>3.5096309682103999E-4</c:v>
                </c:pt>
                <c:pt idx="100">
                  <c:v>3.5169331181350002E-4</c:v>
                </c:pt>
                <c:pt idx="101">
                  <c:v>3.5261945254206001E-4</c:v>
                </c:pt>
                <c:pt idx="102">
                  <c:v>3.5320311746999999E-4</c:v>
                </c:pt>
                <c:pt idx="103">
                  <c:v>3.5322224152877998E-4</c:v>
                </c:pt>
                <c:pt idx="104">
                  <c:v>3.5298237310143999E-4</c:v>
                </c:pt>
                <c:pt idx="105">
                  <c:v>3.5207433620598001E-4</c:v>
                </c:pt>
                <c:pt idx="106">
                  <c:v>3.5083769398626001E-4</c:v>
                </c:pt>
                <c:pt idx="107">
                  <c:v>3.4937095654185999E-4</c:v>
                </c:pt>
                <c:pt idx="108">
                  <c:v>3.4748354880776003E-4</c:v>
                </c:pt>
                <c:pt idx="109">
                  <c:v>3.4529329218458001E-4</c:v>
                </c:pt>
                <c:pt idx="110">
                  <c:v>3.4279806561698001E-4</c:v>
                </c:pt>
                <c:pt idx="111">
                  <c:v>3.4042177537685998E-4</c:v>
                </c:pt>
                <c:pt idx="112">
                  <c:v>3.3767947388696002E-4</c:v>
                </c:pt>
                <c:pt idx="113">
                  <c:v>3.3522902685946001E-4</c:v>
                </c:pt>
                <c:pt idx="114">
                  <c:v>3.3213130052446002E-4</c:v>
                </c:pt>
                <c:pt idx="115">
                  <c:v>3.2605335979952002E-4</c:v>
                </c:pt>
                <c:pt idx="116">
                  <c:v>3.2262356876344001E-4</c:v>
                </c:pt>
                <c:pt idx="117">
                  <c:v>3.2035211484071998E-4</c:v>
                </c:pt>
                <c:pt idx="118">
                  <c:v>3.1840167923746001E-4</c:v>
                </c:pt>
                <c:pt idx="119">
                  <c:v>3.1660373201702002E-4</c:v>
                </c:pt>
                <c:pt idx="120">
                  <c:v>3.1496939664066E-4</c:v>
                </c:pt>
                <c:pt idx="121">
                  <c:v>3.1344370108853998E-4</c:v>
                </c:pt>
                <c:pt idx="122">
                  <c:v>3.1212027727178001E-4</c:v>
                </c:pt>
                <c:pt idx="123">
                  <c:v>3.11051539029E-4</c:v>
                </c:pt>
                <c:pt idx="124">
                  <c:v>3.1024148165669998E-4</c:v>
                </c:pt>
                <c:pt idx="125">
                  <c:v>3.0966337180871999E-4</c:v>
                </c:pt>
                <c:pt idx="126">
                  <c:v>3.0915732043014E-4</c:v>
                </c:pt>
                <c:pt idx="127">
                  <c:v>3.0852953409522002E-4</c:v>
                </c:pt>
                <c:pt idx="128">
                  <c:v>3.0800553099652E-4</c:v>
                </c:pt>
                <c:pt idx="129">
                  <c:v>3.0738207135528001E-4</c:v>
                </c:pt>
                <c:pt idx="130">
                  <c:v>3.0670844364522E-4</c:v>
                </c:pt>
                <c:pt idx="131">
                  <c:v>3.0594527072480001E-4</c:v>
                </c:pt>
                <c:pt idx="132">
                  <c:v>3.0498989576699999E-4</c:v>
                </c:pt>
                <c:pt idx="133">
                  <c:v>3.0415823118802002E-4</c:v>
                </c:pt>
                <c:pt idx="134">
                  <c:v>3.0341309809499999E-4</c:v>
                </c:pt>
                <c:pt idx="135">
                  <c:v>3.0261302356394E-4</c:v>
                </c:pt>
                <c:pt idx="136">
                  <c:v>3.0120497126518E-4</c:v>
                </c:pt>
                <c:pt idx="137">
                  <c:v>3.0045656637868001E-4</c:v>
                </c:pt>
                <c:pt idx="138">
                  <c:v>2.9944214134047998E-4</c:v>
                </c:pt>
                <c:pt idx="139">
                  <c:v>2.9820256804670003E-4</c:v>
                </c:pt>
                <c:pt idx="140">
                  <c:v>2.9681113778677999E-4</c:v>
                </c:pt>
                <c:pt idx="141">
                  <c:v>2.9564778310485999E-4</c:v>
                </c:pt>
                <c:pt idx="142">
                  <c:v>2.9389931034983998E-4</c:v>
                </c:pt>
                <c:pt idx="143">
                  <c:v>2.9252617900966E-4</c:v>
                </c:pt>
                <c:pt idx="144">
                  <c:v>2.9101865413850002E-4</c:v>
                </c:pt>
                <c:pt idx="145">
                  <c:v>2.8945312590167999E-4</c:v>
                </c:pt>
                <c:pt idx="146">
                  <c:v>2.8729842995290001E-4</c:v>
                </c:pt>
                <c:pt idx="147">
                  <c:v>2.8594554055415999E-4</c:v>
                </c:pt>
                <c:pt idx="148">
                  <c:v>2.8163885781396002E-4</c:v>
                </c:pt>
                <c:pt idx="149">
                  <c:v>2.7678591021640001E-4</c:v>
                </c:pt>
                <c:pt idx="150">
                  <c:v>2.7136678585294E-4</c:v>
                </c:pt>
                <c:pt idx="151">
                  <c:v>2.6208219856015997E-4</c:v>
                </c:pt>
                <c:pt idx="152">
                  <c:v>2.5513564906988001E-4</c:v>
                </c:pt>
                <c:pt idx="153">
                  <c:v>2.495019084563E-4</c:v>
                </c:pt>
                <c:pt idx="154">
                  <c:v>2.4558847917434E-4</c:v>
                </c:pt>
                <c:pt idx="155">
                  <c:v>2.4301401350612E-4</c:v>
                </c:pt>
                <c:pt idx="156">
                  <c:v>2.4110583825631999E-4</c:v>
                </c:pt>
                <c:pt idx="157">
                  <c:v>2.3778553338615999E-4</c:v>
                </c:pt>
                <c:pt idx="158">
                  <c:v>2.3394707756095999E-4</c:v>
                </c:pt>
                <c:pt idx="159">
                  <c:v>2.3211645498122E-4</c:v>
                </c:pt>
                <c:pt idx="160">
                  <c:v>2.3058319118264E-4</c:v>
                </c:pt>
                <c:pt idx="161">
                  <c:v>2.2693631581206E-4</c:v>
                </c:pt>
                <c:pt idx="162">
                  <c:v>2.2534677293606001E-4</c:v>
                </c:pt>
                <c:pt idx="163">
                  <c:v>2.2378058639559999E-4</c:v>
                </c:pt>
                <c:pt idx="164">
                  <c:v>2.1971876441284001E-4</c:v>
                </c:pt>
                <c:pt idx="165">
                  <c:v>2.1800555418850001E-4</c:v>
                </c:pt>
                <c:pt idx="166">
                  <c:v>2.1643535484372001E-4</c:v>
                </c:pt>
                <c:pt idx="167">
                  <c:v>2.1294260034209999E-4</c:v>
                </c:pt>
                <c:pt idx="168">
                  <c:v>2.1019178291226001E-4</c:v>
                </c:pt>
                <c:pt idx="169">
                  <c:v>2.0816461329786E-4</c:v>
                </c:pt>
                <c:pt idx="170">
                  <c:v>2.0588018878698E-4</c:v>
                </c:pt>
                <c:pt idx="171">
                  <c:v>2.0330894591323999E-4</c:v>
                </c:pt>
                <c:pt idx="172">
                  <c:v>1.9236647830211999E-4</c:v>
                </c:pt>
                <c:pt idx="173">
                  <c:v>1.3810834650485E-4</c:v>
                </c:pt>
                <c:pt idx="174">
                  <c:v>1.3808836155249001E-4</c:v>
                </c:pt>
                <c:pt idx="175">
                  <c:v>1.3808803998927E-4</c:v>
                </c:pt>
                <c:pt idx="176">
                  <c:v>1.3808856886044001E-4</c:v>
                </c:pt>
                <c:pt idx="177">
                  <c:v>1.3809116700258601E-4</c:v>
                </c:pt>
                <c:pt idx="178">
                  <c:v>1.3809340634907201E-4</c:v>
                </c:pt>
                <c:pt idx="179">
                  <c:v>1.3808125243030999E-4</c:v>
                </c:pt>
                <c:pt idx="180">
                  <c:v>1.3802403168483601E-4</c:v>
                </c:pt>
                <c:pt idx="181">
                  <c:v>1.3792998186090599E-4</c:v>
                </c:pt>
                <c:pt idx="182">
                  <c:v>1.37829031700676E-4</c:v>
                </c:pt>
                <c:pt idx="183">
                  <c:v>1.3773299986041799E-4</c:v>
                </c:pt>
                <c:pt idx="184">
                  <c:v>1.3763719550752201E-4</c:v>
                </c:pt>
                <c:pt idx="185">
                  <c:v>1.37540906337108E-4</c:v>
                </c:pt>
                <c:pt idx="186">
                  <c:v>1.3744468839149799E-4</c:v>
                </c:pt>
                <c:pt idx="187">
                  <c:v>1.3734848113244801E-4</c:v>
                </c:pt>
                <c:pt idx="188">
                  <c:v>1.35900762870734E-4</c:v>
                </c:pt>
                <c:pt idx="189">
                  <c:v>1.35960575846638E-4</c:v>
                </c:pt>
                <c:pt idx="190">
                  <c:v>1.3604843883285799E-4</c:v>
                </c:pt>
                <c:pt idx="191">
                  <c:v>1.3613153555525E-4</c:v>
                </c:pt>
                <c:pt idx="192">
                  <c:v>1.36210993844088E-4</c:v>
                </c:pt>
                <c:pt idx="193">
                  <c:v>1.3627163315277401E-4</c:v>
                </c:pt>
                <c:pt idx="194">
                  <c:v>1.3626026634483399E-4</c:v>
                </c:pt>
                <c:pt idx="195">
                  <c:v>1.3623109737182E-4</c:v>
                </c:pt>
                <c:pt idx="196">
                  <c:v>1.36194125673228E-4</c:v>
                </c:pt>
                <c:pt idx="197">
                  <c:v>1.36148708349992E-4</c:v>
                </c:pt>
                <c:pt idx="198">
                  <c:v>1.3608392606556601E-4</c:v>
                </c:pt>
                <c:pt idx="199">
                  <c:v>1.3601757370906799E-4</c:v>
                </c:pt>
                <c:pt idx="200">
                  <c:v>1.3595007976618999E-4</c:v>
                </c:pt>
                <c:pt idx="201">
                  <c:v>1.3588181144541601E-4</c:v>
                </c:pt>
                <c:pt idx="202">
                  <c:v>1.3581283724306599E-4</c:v>
                </c:pt>
                <c:pt idx="203">
                  <c:v>1.3574317409848001E-4</c:v>
                </c:pt>
                <c:pt idx="204">
                  <c:v>1.3567280620918601E-4</c:v>
                </c:pt>
                <c:pt idx="205">
                  <c:v>1.3560171845483599E-4</c:v>
                </c:pt>
                <c:pt idx="206">
                  <c:v>1.3552990418475E-4</c:v>
                </c:pt>
                <c:pt idx="207">
                  <c:v>1.3545735140496601E-4</c:v>
                </c:pt>
                <c:pt idx="208">
                  <c:v>1.3538405391955199E-4</c:v>
                </c:pt>
                <c:pt idx="209">
                  <c:v>1.3531000138300401E-4</c:v>
                </c:pt>
                <c:pt idx="210">
                  <c:v>1.3523518748570401E-4</c:v>
                </c:pt>
                <c:pt idx="211">
                  <c:v>1.3515960131371601E-4</c:v>
                </c:pt>
                <c:pt idx="212">
                  <c:v>1.3508323439737001E-4</c:v>
                </c:pt>
                <c:pt idx="213">
                  <c:v>1.35006077073286E-4</c:v>
                </c:pt>
                <c:pt idx="214">
                  <c:v>1.3492811683590801E-4</c:v>
                </c:pt>
                <c:pt idx="215">
                  <c:v>1.3484690492759999E-4</c:v>
                </c:pt>
                <c:pt idx="216">
                  <c:v>1.3476106568077799E-4</c:v>
                </c:pt>
                <c:pt idx="217">
                  <c:v>1.3467458774130199E-4</c:v>
                </c:pt>
                <c:pt idx="218">
                  <c:v>1.3458738908411801E-4</c:v>
                </c:pt>
                <c:pt idx="219">
                  <c:v>1.3449944742660599E-4</c:v>
                </c:pt>
                <c:pt idx="220">
                  <c:v>1.3441064402286399E-4</c:v>
                </c:pt>
                <c:pt idx="221">
                  <c:v>1.3431807269626001E-4</c:v>
                </c:pt>
                <c:pt idx="222">
                  <c:v>1.34218568291544E-4</c:v>
                </c:pt>
                <c:pt idx="223">
                  <c:v>1.3411836891919E-4</c:v>
                </c:pt>
                <c:pt idx="224">
                  <c:v>1.3400765857341001E-4</c:v>
                </c:pt>
                <c:pt idx="225">
                  <c:v>1.3389323561341401E-4</c:v>
                </c:pt>
                <c:pt idx="226">
                  <c:v>1.33778159181474E-4</c:v>
                </c:pt>
                <c:pt idx="227">
                  <c:v>1.3366242740176E-4</c:v>
                </c:pt>
                <c:pt idx="228">
                  <c:v>1.3354603288462399E-4</c:v>
                </c:pt>
                <c:pt idx="229">
                  <c:v>1.3342898722612601E-4</c:v>
                </c:pt>
                <c:pt idx="230">
                  <c:v>1.3331127769333799E-4</c:v>
                </c:pt>
                <c:pt idx="231">
                  <c:v>1.3319287194235601E-4</c:v>
                </c:pt>
                <c:pt idx="232">
                  <c:v>1.3307376036664201E-4</c:v>
                </c:pt>
                <c:pt idx="233">
                  <c:v>1.3295393205226E-4</c:v>
                </c:pt>
                <c:pt idx="234">
                  <c:v>1.32833422298972E-4</c:v>
                </c:pt>
                <c:pt idx="235">
                  <c:v>1.3271217858346E-4</c:v>
                </c:pt>
                <c:pt idx="236">
                  <c:v>1.3259018851385999E-4</c:v>
                </c:pt>
                <c:pt idx="237">
                  <c:v>1.3246744049411001E-4</c:v>
                </c:pt>
                <c:pt idx="238">
                  <c:v>1.26778956598628E-4</c:v>
                </c:pt>
                <c:pt idx="239">
                  <c:v>1.2669070969195599E-4</c:v>
                </c:pt>
                <c:pt idx="240">
                  <c:v>1.2660341118930801E-4</c:v>
                </c:pt>
                <c:pt idx="241">
                  <c:v>1.2651441304001399E-4</c:v>
                </c:pt>
                <c:pt idx="242">
                  <c:v>1.2642362358406E-4</c:v>
                </c:pt>
                <c:pt idx="243">
                  <c:v>1.26330354561332E-4</c:v>
                </c:pt>
                <c:pt idx="244">
                  <c:v>1.2623612215634201E-4</c:v>
                </c:pt>
                <c:pt idx="245">
                  <c:v>1.2614081722972601E-4</c:v>
                </c:pt>
                <c:pt idx="246">
                  <c:v>1.26044386377088E-4</c:v>
                </c:pt>
                <c:pt idx="247">
                  <c:v>1.2594681487598799E-4</c:v>
                </c:pt>
                <c:pt idx="248">
                  <c:v>1.2584810849603E-4</c:v>
                </c:pt>
                <c:pt idx="249">
                  <c:v>1.25748258994918E-4</c:v>
                </c:pt>
                <c:pt idx="250">
                  <c:v>1.25647168317756E-4</c:v>
                </c:pt>
                <c:pt idx="251">
                  <c:v>1.2554489956073599E-4</c:v>
                </c:pt>
                <c:pt idx="252">
                  <c:v>1.2544144072990001E-4</c:v>
                </c:pt>
                <c:pt idx="253">
                  <c:v>1.2533677175952199E-4</c:v>
                </c:pt>
                <c:pt idx="254">
                  <c:v>1.2523087539762E-4</c:v>
                </c:pt>
                <c:pt idx="255">
                  <c:v>1.2512373729123199E-4</c:v>
                </c:pt>
                <c:pt idx="256">
                  <c:v>1.21683779894966E-4</c:v>
                </c:pt>
                <c:pt idx="257">
                  <c:v>1.21577319646348E-4</c:v>
                </c:pt>
                <c:pt idx="258">
                  <c:v>1.21470435971104E-4</c:v>
                </c:pt>
                <c:pt idx="259">
                  <c:v>1.21361908327344E-4</c:v>
                </c:pt>
                <c:pt idx="260">
                  <c:v>1.21251914265486E-4</c:v>
                </c:pt>
                <c:pt idx="261">
                  <c:v>1.21140530012554E-4</c:v>
                </c:pt>
                <c:pt idx="262">
                  <c:v>1.2102777839117999E-4</c:v>
                </c:pt>
                <c:pt idx="263">
                  <c:v>1.20914089364988E-4</c:v>
                </c:pt>
                <c:pt idx="264">
                  <c:v>1.20798988433534E-4</c:v>
                </c:pt>
                <c:pt idx="265">
                  <c:v>1.1754358379789599E-4</c:v>
                </c:pt>
                <c:pt idx="266">
                  <c:v>1.1751949301697001E-4</c:v>
                </c:pt>
                <c:pt idx="267">
                  <c:v>1.17493828895476E-4</c:v>
                </c:pt>
                <c:pt idx="268">
                  <c:v>1.17467147759954E-4</c:v>
                </c:pt>
                <c:pt idx="269">
                  <c:v>1.17440366835808E-4</c:v>
                </c:pt>
                <c:pt idx="270">
                  <c:v>1.1741343527660399E-4</c:v>
                </c:pt>
                <c:pt idx="271">
                  <c:v>1.1738634236735399E-4</c:v>
                </c:pt>
                <c:pt idx="272">
                  <c:v>1.1735905437149E-4</c:v>
                </c:pt>
                <c:pt idx="273">
                  <c:v>1.17331562762502E-4</c:v>
                </c:pt>
                <c:pt idx="274">
                  <c:v>1.1730389303466E-4</c:v>
                </c:pt>
                <c:pt idx="275">
                  <c:v>1.1727602142741399E-4</c:v>
                </c:pt>
                <c:pt idx="276">
                  <c:v>1.17247980625734E-4</c:v>
                </c:pt>
                <c:pt idx="277">
                  <c:v>1.17219768213772E-4</c:v>
                </c:pt>
                <c:pt idx="278">
                  <c:v>1.17191381121984E-4</c:v>
                </c:pt>
                <c:pt idx="279">
                  <c:v>1.1716281485974E-4</c:v>
                </c:pt>
                <c:pt idx="280">
                  <c:v>1.17134064907986E-4</c:v>
                </c:pt>
                <c:pt idx="281">
                  <c:v>1.1710512634977E-4</c:v>
                </c:pt>
                <c:pt idx="282">
                  <c:v>1.17075994268134E-4</c:v>
                </c:pt>
                <c:pt idx="283">
                  <c:v>1.170466613587E-4</c:v>
                </c:pt>
                <c:pt idx="284">
                  <c:v>1.1701712037393E-4</c:v>
                </c:pt>
                <c:pt idx="285">
                  <c:v>1.1698736159360199E-4</c:v>
                </c:pt>
                <c:pt idx="286">
                  <c:v>1.1695737518380199E-4</c:v>
                </c:pt>
                <c:pt idx="287">
                  <c:v>1.16927147587376E-4</c:v>
                </c:pt>
                <c:pt idx="288">
                  <c:v>1.1689666382608199E-4</c:v>
                </c:pt>
                <c:pt idx="289">
                  <c:v>1.16865904658426E-4</c:v>
                </c:pt>
                <c:pt idx="290">
                  <c:v>1.1683484603963801E-4</c:v>
                </c:pt>
                <c:pt idx="291">
                  <c:v>1.16803459974336E-4</c:v>
                </c:pt>
                <c:pt idx="292">
                  <c:v>1.16771708036368E-4</c:v>
                </c:pt>
                <c:pt idx="293">
                  <c:v>1.16739483672746E-4</c:v>
                </c:pt>
                <c:pt idx="294">
                  <c:v>1.16706555360224E-4</c:v>
                </c:pt>
                <c:pt idx="295">
                  <c:v>1.1667301097873E-4</c:v>
                </c:pt>
                <c:pt idx="296">
                  <c:v>1.1663886786550399E-4</c:v>
                </c:pt>
                <c:pt idx="297">
                  <c:v>1.16604116385588E-4</c:v>
                </c:pt>
                <c:pt idx="298">
                  <c:v>1.16568746904022E-4</c:v>
                </c:pt>
                <c:pt idx="299">
                  <c:v>1.16532748222654E-4</c:v>
                </c:pt>
                <c:pt idx="300">
                  <c:v>1.16496112156028E-4</c:v>
                </c:pt>
                <c:pt idx="301">
                  <c:v>1.16458832025046E-4</c:v>
                </c:pt>
                <c:pt idx="302">
                  <c:v>1.1642070887774E-4</c:v>
                </c:pt>
                <c:pt idx="303">
                  <c:v>1.16381747147898E-4</c:v>
                </c:pt>
                <c:pt idx="304">
                  <c:v>1.16341857051338E-4</c:v>
                </c:pt>
                <c:pt idx="305">
                  <c:v>1.16300878516994E-4</c:v>
                </c:pt>
                <c:pt idx="306">
                  <c:v>1.1625911685087E-4</c:v>
                </c:pt>
                <c:pt idx="307">
                  <c:v>1.16216693442084E-4</c:v>
                </c:pt>
                <c:pt idx="308">
                  <c:v>1.16173644101992E-4</c:v>
                </c:pt>
                <c:pt idx="309">
                  <c:v>1.16129985542556E-4</c:v>
                </c:pt>
                <c:pt idx="310">
                  <c:v>1.1608572762611399E-4</c:v>
                </c:pt>
                <c:pt idx="311">
                  <c:v>1.16040882062408E-4</c:v>
                </c:pt>
                <c:pt idx="312">
                  <c:v>1.1599545990748E-4</c:v>
                </c:pt>
                <c:pt idx="313">
                  <c:v>1.15949473240562E-4</c:v>
                </c:pt>
                <c:pt idx="314">
                  <c:v>1.15902934737732E-4</c:v>
                </c:pt>
                <c:pt idx="315">
                  <c:v>1.1585585832562999E-4</c:v>
                </c:pt>
                <c:pt idx="316">
                  <c:v>1.1580825753299E-4</c:v>
                </c:pt>
                <c:pt idx="317">
                  <c:v>1.15760146229604E-4</c:v>
                </c:pt>
                <c:pt idx="318">
                  <c:v>1.15711537802098E-4</c:v>
                </c:pt>
                <c:pt idx="319">
                  <c:v>1.1566244731398E-4</c:v>
                </c:pt>
                <c:pt idx="320">
                  <c:v>1.1520611192850001E-4</c:v>
                </c:pt>
                <c:pt idx="321">
                  <c:v>1.1518625817075199E-4</c:v>
                </c:pt>
                <c:pt idx="322">
                  <c:v>1.1518154954614999E-4</c:v>
                </c:pt>
                <c:pt idx="323">
                  <c:v>1.1517661653215399E-4</c:v>
                </c:pt>
                <c:pt idx="324">
                  <c:v>1.15165392770678E-4</c:v>
                </c:pt>
                <c:pt idx="325">
                  <c:v>1.15147384036618E-4</c:v>
                </c:pt>
                <c:pt idx="326">
                  <c:v>1.1512266917179601E-4</c:v>
                </c:pt>
                <c:pt idx="327">
                  <c:v>1.1509404765774799E-4</c:v>
                </c:pt>
                <c:pt idx="328">
                  <c:v>1.15065324962416E-4</c:v>
                </c:pt>
                <c:pt idx="329">
                  <c:v>1.15036490285548E-4</c:v>
                </c:pt>
                <c:pt idx="330">
                  <c:v>1.1500754453663799E-4</c:v>
                </c:pt>
                <c:pt idx="331">
                  <c:v>1.14978487772532E-4</c:v>
                </c:pt>
                <c:pt idx="332">
                  <c:v>1.14949314252044E-4</c:v>
                </c:pt>
                <c:pt idx="333">
                  <c:v>1.14920016955012E-4</c:v>
                </c:pt>
                <c:pt idx="334">
                  <c:v>1.1489061006386599E-4</c:v>
                </c:pt>
                <c:pt idx="335">
                  <c:v>1.14861094516528E-4</c:v>
                </c:pt>
                <c:pt idx="336">
                  <c:v>1.14831469005594E-4</c:v>
                </c:pt>
                <c:pt idx="337">
                  <c:v>1.14801702125078E-4</c:v>
                </c:pt>
                <c:pt idx="338">
                  <c:v>1.14771821245086E-4</c:v>
                </c:pt>
                <c:pt idx="339">
                  <c:v>1.1474182065285199E-4</c:v>
                </c:pt>
                <c:pt idx="340">
                  <c:v>1.14711719248816E-4</c:v>
                </c:pt>
                <c:pt idx="341">
                  <c:v>1.1468150526639E-4</c:v>
                </c:pt>
                <c:pt idx="342">
                  <c:v>1.14651187942628E-4</c:v>
                </c:pt>
                <c:pt idx="343">
                  <c:v>1.1462076622592599E-4</c:v>
                </c:pt>
                <c:pt idx="344">
                  <c:v>1.14590229685518E-4</c:v>
                </c:pt>
                <c:pt idx="345">
                  <c:v>1.14559591452234E-4</c:v>
                </c:pt>
                <c:pt idx="346">
                  <c:v>1.14528849934458E-4</c:v>
                </c:pt>
                <c:pt idx="347">
                  <c:v>1.14498005018504E-4</c:v>
                </c:pt>
                <c:pt idx="348">
                  <c:v>1.14467056988588E-4</c:v>
                </c:pt>
                <c:pt idx="349">
                  <c:v>1.1443600692473401E-4</c:v>
                </c:pt>
                <c:pt idx="350">
                  <c:v>1.14404854002714E-4</c:v>
                </c:pt>
                <c:pt idx="351">
                  <c:v>1.1437359890465001E-4</c:v>
                </c:pt>
                <c:pt idx="352">
                  <c:v>1.1434224217055E-4</c:v>
                </c:pt>
                <c:pt idx="353">
                  <c:v>1.1431078414148E-4</c:v>
                </c:pt>
                <c:pt idx="354">
                  <c:v>1.14279224931124E-4</c:v>
                </c:pt>
                <c:pt idx="355">
                  <c:v>1.14247564795278E-4</c:v>
                </c:pt>
                <c:pt idx="356">
                  <c:v>1.14215804245532E-4</c:v>
                </c:pt>
                <c:pt idx="357">
                  <c:v>1.14183943395574E-4</c:v>
                </c:pt>
                <c:pt idx="358">
                  <c:v>1.14151982756994E-4</c:v>
                </c:pt>
                <c:pt idx="359">
                  <c:v>1.14119922756118E-4</c:v>
                </c:pt>
                <c:pt idx="360">
                  <c:v>1.14087762540294E-4</c:v>
                </c:pt>
                <c:pt idx="361">
                  <c:v>1.14055504269572E-4</c:v>
                </c:pt>
                <c:pt idx="362">
                  <c:v>1.1402314675024201E-4</c:v>
                </c:pt>
                <c:pt idx="363">
                  <c:v>1.13990690636002E-4</c:v>
                </c:pt>
                <c:pt idx="364">
                  <c:v>1.1395813680792399E-4</c:v>
                </c:pt>
                <c:pt idx="365">
                  <c:v>1.13925484811262E-4</c:v>
                </c:pt>
                <c:pt idx="366">
                  <c:v>1.13892734873388E-4</c:v>
                </c:pt>
              </c:numCache>
            </c:numRef>
          </c:yVal>
          <c:smooth val="0"/>
          <c:extLst>
            <c:ext xmlns:c16="http://schemas.microsoft.com/office/drawing/2014/chart" uri="{C3380CC4-5D6E-409C-BE32-E72D297353CC}">
              <c16:uniqueId val="{00000000-441A-4DB0-83D3-04D267CAE55B}"/>
            </c:ext>
          </c:extLst>
        </c:ser>
        <c:ser>
          <c:idx val="1"/>
          <c:order val="1"/>
          <c:tx>
            <c:v>ov_elsize3d75e-4_TS1e-4_deldel</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'ov_elsize3d751e-4_TS1e-4_deldel'!$JA$2:$JA$272</c:f>
              <c:numCache>
                <c:formatCode>0.00E+00</c:formatCode>
                <c:ptCount val="271"/>
                <c:pt idx="0" formatCode="General">
                  <c:v>0</c:v>
                </c:pt>
                <c:pt idx="1">
                  <c:v>1.5000000530563001E-7</c:v>
                </c:pt>
                <c:pt idx="2">
                  <c:v>3.3000000598803999E-7</c:v>
                </c:pt>
                <c:pt idx="3">
                  <c:v>5.4600002385995996E-7</c:v>
                </c:pt>
                <c:pt idx="4">
                  <c:v>8.0519998846285003E-7</c:v>
                </c:pt>
                <c:pt idx="5">
                  <c:v>1.1162400141984E-6</c:v>
                </c:pt>
                <c:pt idx="6">
                  <c:v>1.1445378049756999E-6</c:v>
                </c:pt>
                <c:pt idx="7">
                  <c:v>1.1476904546726E-6</c:v>
                </c:pt>
                <c:pt idx="8">
                  <c:v>1.1514736115714E-6</c:v>
                </c:pt>
                <c:pt idx="9">
                  <c:v>1.1560133543752999E-6</c:v>
                </c:pt>
                <c:pt idx="10">
                  <c:v>1.1614610002653E-6</c:v>
                </c:pt>
                <c:pt idx="11">
                  <c:v>1.1679982208079E-6</c:v>
                </c:pt>
                <c:pt idx="12">
                  <c:v>1.1758429536712E-6</c:v>
                </c:pt>
                <c:pt idx="13">
                  <c:v>1.1852565648951E-6</c:v>
                </c:pt>
                <c:pt idx="14">
                  <c:v>1.1867565490319999E-6</c:v>
                </c:pt>
                <c:pt idx="15">
                  <c:v>1.1882565331689E-6</c:v>
                </c:pt>
                <c:pt idx="16">
                  <c:v>1.1897565173058E-6</c:v>
                </c:pt>
                <c:pt idx="17">
                  <c:v>1.1912565014427001E-6</c:v>
                </c:pt>
                <c:pt idx="18">
                  <c:v>1.1927564855795999E-6</c:v>
                </c:pt>
                <c:pt idx="19">
                  <c:v>1.1942565834033E-6</c:v>
                </c:pt>
                <c:pt idx="20">
                  <c:v>1.1957565675402001E-6</c:v>
                </c:pt>
                <c:pt idx="21">
                  <c:v>1.1972565516770999E-6</c:v>
                </c:pt>
                <c:pt idx="22">
                  <c:v>1.198756535814E-6</c:v>
                </c:pt>
                <c:pt idx="23">
                  <c:v>1.2002565199509E-6</c:v>
                </c:pt>
                <c:pt idx="24">
                  <c:v>1.2017565040877999E-6</c:v>
                </c:pt>
                <c:pt idx="25">
                  <c:v>1.2032564882247E-6</c:v>
                </c:pt>
                <c:pt idx="26">
                  <c:v>1.2047565860485E-6</c:v>
                </c:pt>
                <c:pt idx="27">
                  <c:v>1.2062565701854001E-6</c:v>
                </c:pt>
                <c:pt idx="28">
                  <c:v>1.2077565543222999E-6</c:v>
                </c:pt>
                <c:pt idx="29">
                  <c:v>1.2092565384592E-6</c:v>
                </c:pt>
                <c:pt idx="30">
                  <c:v>1.2107565225961E-6</c:v>
                </c:pt>
                <c:pt idx="31">
                  <c:v>1.2122565067330001E-6</c:v>
                </c:pt>
                <c:pt idx="32">
                  <c:v>1.2137564908698999E-6</c:v>
                </c:pt>
                <c:pt idx="33">
                  <c:v>1.2152565886936E-6</c:v>
                </c:pt>
                <c:pt idx="34">
                  <c:v>1.2167565728305001E-6</c:v>
                </c:pt>
                <c:pt idx="35">
                  <c:v>1.2182565569673999E-6</c:v>
                </c:pt>
                <c:pt idx="36">
                  <c:v>1.2197565411043E-6</c:v>
                </c:pt>
                <c:pt idx="37">
                  <c:v>1.2212565252412001E-6</c:v>
                </c:pt>
                <c:pt idx="38">
                  <c:v>1.2227565093780999E-6</c:v>
                </c:pt>
                <c:pt idx="39">
                  <c:v>1.224256493515E-6</c:v>
                </c:pt>
                <c:pt idx="40">
                  <c:v>1.2257564776519E-6</c:v>
                </c:pt>
                <c:pt idx="41">
                  <c:v>1.2302565437494E-6</c:v>
                </c:pt>
                <c:pt idx="42">
                  <c:v>1.2602565675479E-6</c:v>
                </c:pt>
                <c:pt idx="43">
                  <c:v>1.2902564776596E-6</c:v>
                </c:pt>
                <c:pt idx="44">
                  <c:v>1.3202565014580999E-6</c:v>
                </c:pt>
                <c:pt idx="45">
                  <c:v>1.3502565252565999E-6</c:v>
                </c:pt>
                <c:pt idx="46">
                  <c:v>1.3802565490549999E-6</c:v>
                </c:pt>
                <c:pt idx="47">
                  <c:v>1.4102565728534999E-6</c:v>
                </c:pt>
                <c:pt idx="48">
                  <c:v>1.4402564829652001E-6</c:v>
                </c:pt>
                <c:pt idx="49">
                  <c:v>1.4702565067637001E-6</c:v>
                </c:pt>
                <c:pt idx="50">
                  <c:v>1.5002565305622E-6</c:v>
                </c:pt>
                <c:pt idx="51">
                  <c:v>1.5302565543607E-6</c:v>
                </c:pt>
                <c:pt idx="52">
                  <c:v>1.5602565781592E-6</c:v>
                </c:pt>
                <c:pt idx="53">
                  <c:v>1.5902564882708E-6</c:v>
                </c:pt>
                <c:pt idx="54">
                  <c:v>1.6202565120693E-6</c:v>
                </c:pt>
                <c:pt idx="55">
                  <c:v>1.6502565358678E-6</c:v>
                </c:pt>
                <c:pt idx="56">
                  <c:v>1.6802565596662999E-6</c:v>
                </c:pt>
                <c:pt idx="57">
                  <c:v>1.7102565834647999E-6</c:v>
                </c:pt>
                <c:pt idx="58">
                  <c:v>1.7402564935765001E-6</c:v>
                </c:pt>
                <c:pt idx="59">
                  <c:v>1.7702565173748999E-6</c:v>
                </c:pt>
                <c:pt idx="60">
                  <c:v>1.8002565411734001E-6</c:v>
                </c:pt>
                <c:pt idx="61">
                  <c:v>1.8302565649719001E-6</c:v>
                </c:pt>
                <c:pt idx="62">
                  <c:v>1.8602565887704E-6</c:v>
                </c:pt>
                <c:pt idx="63">
                  <c:v>1.8902564988821E-6</c:v>
                </c:pt>
                <c:pt idx="64">
                  <c:v>1.9202566363674E-6</c:v>
                </c:pt>
                <c:pt idx="65">
                  <c:v>1.9502565464791E-6</c:v>
                </c:pt>
                <c:pt idx="66">
                  <c:v>1.9802564565907E-6</c:v>
                </c:pt>
                <c:pt idx="67">
                  <c:v>2.0102565940760999E-6</c:v>
                </c:pt>
                <c:pt idx="68">
                  <c:v>2.0402565041876999E-6</c:v>
                </c:pt>
                <c:pt idx="69">
                  <c:v>2.0702566416729999E-6</c:v>
                </c:pt>
                <c:pt idx="70">
                  <c:v>2.1002565517846999E-6</c:v>
                </c:pt>
                <c:pt idx="71">
                  <c:v>2.1302564618963998E-6</c:v>
                </c:pt>
                <c:pt idx="72">
                  <c:v>2.1602565993816998E-6</c:v>
                </c:pt>
                <c:pt idx="73">
                  <c:v>2.1902565094932998E-6</c:v>
                </c:pt>
                <c:pt idx="74">
                  <c:v>2.2202566469787002E-6</c:v>
                </c:pt>
                <c:pt idx="75">
                  <c:v>2.2502565570903002E-6</c:v>
                </c:pt>
                <c:pt idx="76">
                  <c:v>2.2802564672020002E-6</c:v>
                </c:pt>
                <c:pt idx="77">
                  <c:v>2.3102566046873002E-6</c:v>
                </c:pt>
                <c:pt idx="78">
                  <c:v>2.3402565147990001E-6</c:v>
                </c:pt>
                <c:pt idx="79">
                  <c:v>2.3702564249106001E-6</c:v>
                </c:pt>
                <c:pt idx="80">
                  <c:v>2.4002565623960001E-6</c:v>
                </c:pt>
                <c:pt idx="81">
                  <c:v>2.4302564725076001E-6</c:v>
                </c:pt>
                <c:pt idx="82">
                  <c:v>2.4602566099929001E-6</c:v>
                </c:pt>
                <c:pt idx="83">
                  <c:v>2.4902565201046E-6</c:v>
                </c:pt>
                <c:pt idx="84">
                  <c:v>2.5202564302163E-6</c:v>
                </c:pt>
                <c:pt idx="85">
                  <c:v>2.5502565677016E-6</c:v>
                </c:pt>
                <c:pt idx="86">
                  <c:v>2.5802564778132E-6</c:v>
                </c:pt>
                <c:pt idx="87">
                  <c:v>2.6102566152986E-6</c:v>
                </c:pt>
                <c:pt idx="88">
                  <c:v>2.6402565254102E-6</c:v>
                </c:pt>
                <c:pt idx="89">
                  <c:v>2.6702564355218999E-6</c:v>
                </c:pt>
                <c:pt idx="90">
                  <c:v>2.7002565730071999E-6</c:v>
                </c:pt>
                <c:pt idx="91">
                  <c:v>2.7302564831188999E-6</c:v>
                </c:pt>
                <c:pt idx="92">
                  <c:v>2.7602566206041999E-6</c:v>
                </c:pt>
                <c:pt idx="93">
                  <c:v>2.7902565307158998E-6</c:v>
                </c:pt>
                <c:pt idx="94">
                  <c:v>2.8202564408274998E-6</c:v>
                </c:pt>
                <c:pt idx="95">
                  <c:v>2.8502565783127998E-6</c:v>
                </c:pt>
                <c:pt idx="96">
                  <c:v>2.8802564884245002E-6</c:v>
                </c:pt>
                <c:pt idx="97">
                  <c:v>2.9102566259098002E-6</c:v>
                </c:pt>
                <c:pt idx="98">
                  <c:v>2.9402565360215002E-6</c:v>
                </c:pt>
                <c:pt idx="99">
                  <c:v>2.9702564461331002E-6</c:v>
                </c:pt>
                <c:pt idx="100">
                  <c:v>3.0002565836185001E-6</c:v>
                </c:pt>
                <c:pt idx="101">
                  <c:v>3.0302564937301001E-6</c:v>
                </c:pt>
                <c:pt idx="102">
                  <c:v>3.0602566312155001E-6</c:v>
                </c:pt>
                <c:pt idx="103">
                  <c:v>3.0902565413271001E-6</c:v>
                </c:pt>
                <c:pt idx="104">
                  <c:v>3.1202564514388E-6</c:v>
                </c:pt>
                <c:pt idx="105">
                  <c:v>3.1502565889241E-6</c:v>
                </c:pt>
                <c:pt idx="106">
                  <c:v>3.1802564990357E-6</c:v>
                </c:pt>
                <c:pt idx="107">
                  <c:v>3.2102566365211E-6</c:v>
                </c:pt>
                <c:pt idx="108">
                  <c:v>3.2402565466327E-6</c:v>
                </c:pt>
                <c:pt idx="109">
                  <c:v>3.2702564567443999E-6</c:v>
                </c:pt>
                <c:pt idx="110">
                  <c:v>3.3002565942296999E-6</c:v>
                </c:pt>
                <c:pt idx="111">
                  <c:v>3.3302565043413999E-6</c:v>
                </c:pt>
                <c:pt idx="112">
                  <c:v>3.3602566418266999E-6</c:v>
                </c:pt>
                <c:pt idx="113">
                  <c:v>3.3902565519383999E-6</c:v>
                </c:pt>
                <c:pt idx="114">
                  <c:v>3.4202564620499999E-6</c:v>
                </c:pt>
                <c:pt idx="115">
                  <c:v>3.4502565995353998E-6</c:v>
                </c:pt>
                <c:pt idx="116">
                  <c:v>3.4802565096469998E-6</c:v>
                </c:pt>
                <c:pt idx="117">
                  <c:v>3.5102566471322998E-6</c:v>
                </c:pt>
                <c:pt idx="118">
                  <c:v>3.5402565572440002E-6</c:v>
                </c:pt>
                <c:pt idx="119">
                  <c:v>3.5702564673556002E-6</c:v>
                </c:pt>
                <c:pt idx="120">
                  <c:v>3.6002566048410002E-6</c:v>
                </c:pt>
                <c:pt idx="121">
                  <c:v>3.6302565149526002E-6</c:v>
                </c:pt>
                <c:pt idx="122">
                  <c:v>3.6602564250643001E-6</c:v>
                </c:pt>
                <c:pt idx="123">
                  <c:v>3.6902565625496001E-6</c:v>
                </c:pt>
                <c:pt idx="124">
                  <c:v>3.7202564726613001E-6</c:v>
                </c:pt>
                <c:pt idx="125">
                  <c:v>3.7502566101466001E-6</c:v>
                </c:pt>
                <c:pt idx="126">
                  <c:v>3.7802565202583E-6</c:v>
                </c:pt>
                <c:pt idx="127">
                  <c:v>3.8102564303699E-6</c:v>
                </c:pt>
                <c:pt idx="128">
                  <c:v>3.8402563404816E-6</c:v>
                </c:pt>
                <c:pt idx="129">
                  <c:v>3.8702564779669004E-6</c:v>
                </c:pt>
                <c:pt idx="130">
                  <c:v>3.9002566154522E-6</c:v>
                </c:pt>
                <c:pt idx="131">
                  <c:v>3.9302567529376004E-6</c:v>
                </c:pt>
                <c:pt idx="132">
                  <c:v>3.9602564356754999E-6</c:v>
                </c:pt>
                <c:pt idx="133">
                  <c:v>3.9902565731609003E-6</c:v>
                </c:pt>
                <c:pt idx="134">
                  <c:v>4.0202567106461999E-6</c:v>
                </c:pt>
                <c:pt idx="135">
                  <c:v>4.0502563933842003E-6</c:v>
                </c:pt>
                <c:pt idx="136">
                  <c:v>4.0802565308694999E-6</c:v>
                </c:pt>
                <c:pt idx="137">
                  <c:v>4.1102566683549002E-6</c:v>
                </c:pt>
                <c:pt idx="138">
                  <c:v>4.1402563510927998E-6</c:v>
                </c:pt>
                <c:pt idx="139">
                  <c:v>4.1702564885782002E-6</c:v>
                </c:pt>
                <c:pt idx="140">
                  <c:v>4.2002566260634998E-6</c:v>
                </c:pt>
                <c:pt idx="141">
                  <c:v>4.2302563088015001E-6</c:v>
                </c:pt>
                <c:pt idx="142">
                  <c:v>4.2602564462867997E-6</c:v>
                </c:pt>
                <c:pt idx="143">
                  <c:v>4.2902565837721002E-6</c:v>
                </c:pt>
                <c:pt idx="144">
                  <c:v>4.3202567212574997E-6</c:v>
                </c:pt>
                <c:pt idx="145">
                  <c:v>4.3502564039954001E-6</c:v>
                </c:pt>
                <c:pt idx="146">
                  <c:v>4.3802565414807996E-6</c:v>
                </c:pt>
                <c:pt idx="147">
                  <c:v>4.4102566789661001E-6</c:v>
                </c:pt>
                <c:pt idx="148">
                  <c:v>4.4402563617040996E-6</c:v>
                </c:pt>
                <c:pt idx="149">
                  <c:v>4.4702564991894E-6</c:v>
                </c:pt>
                <c:pt idx="150">
                  <c:v>4.5002566366746996E-6</c:v>
                </c:pt>
                <c:pt idx="151">
                  <c:v>4.5302563194127E-6</c:v>
                </c:pt>
                <c:pt idx="152">
                  <c:v>4.5602564568981004E-6</c:v>
                </c:pt>
                <c:pt idx="153">
                  <c:v>4.5902565943833999E-6</c:v>
                </c:pt>
                <c:pt idx="154">
                  <c:v>4.6202567318687004E-6</c:v>
                </c:pt>
                <c:pt idx="155">
                  <c:v>4.6502564146066999E-6</c:v>
                </c:pt>
                <c:pt idx="156">
                  <c:v>4.6802565520920003E-6</c:v>
                </c:pt>
                <c:pt idx="157">
                  <c:v>4.7102566895773999E-6</c:v>
                </c:pt>
                <c:pt idx="158">
                  <c:v>4.7402563723153003E-6</c:v>
                </c:pt>
                <c:pt idx="159">
                  <c:v>4.7702565098006998E-6</c:v>
                </c:pt>
                <c:pt idx="160">
                  <c:v>4.8002566472860002E-6</c:v>
                </c:pt>
                <c:pt idx="161">
                  <c:v>4.8302563300239998E-6</c:v>
                </c:pt>
                <c:pt idx="162">
                  <c:v>4.8602564675093002E-6</c:v>
                </c:pt>
                <c:pt idx="163">
                  <c:v>4.8902566049945998E-6</c:v>
                </c:pt>
                <c:pt idx="164">
                  <c:v>4.9202567424800002E-6</c:v>
                </c:pt>
                <c:pt idx="165">
                  <c:v>4.9502564252179997E-6</c:v>
                </c:pt>
                <c:pt idx="166">
                  <c:v>4.9802565627033001E-6</c:v>
                </c:pt>
                <c:pt idx="167">
                  <c:v>5.0102567001885997E-6</c:v>
                </c:pt>
                <c:pt idx="168">
                  <c:v>5.0402563829266001E-6</c:v>
                </c:pt>
                <c:pt idx="169">
                  <c:v>5.0702565204118996E-6</c:v>
                </c:pt>
                <c:pt idx="170">
                  <c:v>5.1002566578973E-6</c:v>
                </c:pt>
                <c:pt idx="171">
                  <c:v>5.1302563406351996E-6</c:v>
                </c:pt>
                <c:pt idx="172">
                  <c:v>5.1602564781206E-6</c:v>
                </c:pt>
                <c:pt idx="173">
                  <c:v>5.1902566156059004E-6</c:v>
                </c:pt>
                <c:pt idx="174">
                  <c:v>5.2202567530912E-6</c:v>
                </c:pt>
                <c:pt idx="175">
                  <c:v>5.2502564358292004E-6</c:v>
                </c:pt>
                <c:pt idx="176">
                  <c:v>5.2802565733144999E-6</c:v>
                </c:pt>
                <c:pt idx="177">
                  <c:v>5.3102567107999003E-6</c:v>
                </c:pt>
                <c:pt idx="178">
                  <c:v>5.3402563935378998E-6</c:v>
                </c:pt>
                <c:pt idx="179">
                  <c:v>5.3702565310232003E-6</c:v>
                </c:pt>
                <c:pt idx="180">
                  <c:v>5.4002566685084999E-6</c:v>
                </c:pt>
                <c:pt idx="181">
                  <c:v>5.4302563512465002E-6</c:v>
                </c:pt>
                <c:pt idx="182">
                  <c:v>5.4602564887317998E-6</c:v>
                </c:pt>
                <c:pt idx="183">
                  <c:v>5.4902566262172002E-6</c:v>
                </c:pt>
                <c:pt idx="184">
                  <c:v>5.5202563089550998E-6</c:v>
                </c:pt>
                <c:pt idx="185">
                  <c:v>5.5502564464405001E-6</c:v>
                </c:pt>
                <c:pt idx="186">
                  <c:v>5.5802565839257997E-6</c:v>
                </c:pt>
                <c:pt idx="187">
                  <c:v>5.6102567214111002E-6</c:v>
                </c:pt>
                <c:pt idx="188">
                  <c:v>5.6402564041490997E-6</c:v>
                </c:pt>
                <c:pt idx="189">
                  <c:v>5.6702565416344001E-6</c:v>
                </c:pt>
                <c:pt idx="190">
                  <c:v>5.7002566791197996E-6</c:v>
                </c:pt>
                <c:pt idx="191">
                  <c:v>5.7302563618578E-6</c:v>
                </c:pt>
                <c:pt idx="192">
                  <c:v>5.7602564993430996E-6</c:v>
                </c:pt>
                <c:pt idx="193">
                  <c:v>5.7902566368284E-6</c:v>
                </c:pt>
                <c:pt idx="194">
                  <c:v>5.8202563195664004E-6</c:v>
                </c:pt>
                <c:pt idx="195">
                  <c:v>5.8502564570517E-6</c:v>
                </c:pt>
                <c:pt idx="196">
                  <c:v>5.8802565945371003E-6</c:v>
                </c:pt>
                <c:pt idx="197">
                  <c:v>5.9102567320223999E-6</c:v>
                </c:pt>
                <c:pt idx="198">
                  <c:v>5.9402564147604003E-6</c:v>
                </c:pt>
                <c:pt idx="199">
                  <c:v>5.9702565522456999E-6</c:v>
                </c:pt>
                <c:pt idx="200">
                  <c:v>6.0002566897310003E-6</c:v>
                </c:pt>
                <c:pt idx="201">
                  <c:v>6.0302563724689998E-6</c:v>
                </c:pt>
                <c:pt idx="202">
                  <c:v>6.0602565099543003E-6</c:v>
                </c:pt>
                <c:pt idx="203">
                  <c:v>6.0902566474396998E-6</c:v>
                </c:pt>
                <c:pt idx="204">
                  <c:v>6.1202563301777002E-6</c:v>
                </c:pt>
                <c:pt idx="205">
                  <c:v>6.1502564676629998E-6</c:v>
                </c:pt>
                <c:pt idx="206">
                  <c:v>6.1802566051483002E-6</c:v>
                </c:pt>
                <c:pt idx="207">
                  <c:v>6.2102567426335998E-6</c:v>
                </c:pt>
                <c:pt idx="208">
                  <c:v>6.2402564253716001E-6</c:v>
                </c:pt>
                <c:pt idx="209">
                  <c:v>6.2702565628569997E-6</c:v>
                </c:pt>
                <c:pt idx="210">
                  <c:v>6.3002567003423001E-6</c:v>
                </c:pt>
                <c:pt idx="211">
                  <c:v>6.3302563830802996E-6</c:v>
                </c:pt>
                <c:pt idx="212">
                  <c:v>6.3602565205656001E-6</c:v>
                </c:pt>
                <c:pt idx="213">
                  <c:v>6.3902566580508996E-6</c:v>
                </c:pt>
                <c:pt idx="214">
                  <c:v>6.4202563407889E-6</c:v>
                </c:pt>
                <c:pt idx="215">
                  <c:v>6.4502564782741996E-6</c:v>
                </c:pt>
                <c:pt idx="216">
                  <c:v>6.4802566157596E-6</c:v>
                </c:pt>
                <c:pt idx="217">
                  <c:v>6.5102567532449004E-6</c:v>
                </c:pt>
                <c:pt idx="218">
                  <c:v>6.5402564359828999E-6</c:v>
                </c:pt>
                <c:pt idx="219">
                  <c:v>6.5702565734682003E-6</c:v>
                </c:pt>
                <c:pt idx="220">
                  <c:v>6.6002567109534999E-6</c:v>
                </c:pt>
                <c:pt idx="221">
                  <c:v>6.6302563936915003E-6</c:v>
                </c:pt>
                <c:pt idx="222">
                  <c:v>6.6602565311768998E-6</c:v>
                </c:pt>
                <c:pt idx="223">
                  <c:v>6.6902566686622003E-6</c:v>
                </c:pt>
                <c:pt idx="224">
                  <c:v>6.7202563514001998E-6</c:v>
                </c:pt>
                <c:pt idx="225">
                  <c:v>6.7502564888855002E-6</c:v>
                </c:pt>
                <c:pt idx="226">
                  <c:v>6.7802566263707998E-6</c:v>
                </c:pt>
                <c:pt idx="227">
                  <c:v>6.8102563091088002E-6</c:v>
                </c:pt>
                <c:pt idx="228">
                  <c:v>6.8402564465940998E-6</c:v>
                </c:pt>
                <c:pt idx="229">
                  <c:v>6.8702565840795001E-6</c:v>
                </c:pt>
                <c:pt idx="230">
                  <c:v>6.9002567215647997E-6</c:v>
                </c:pt>
                <c:pt idx="231">
                  <c:v>6.9302564043028001E-6</c:v>
                </c:pt>
                <c:pt idx="232">
                  <c:v>6.9602565417880997E-6</c:v>
                </c:pt>
                <c:pt idx="233">
                  <c:v>6.9902566792734001E-6</c:v>
                </c:pt>
                <c:pt idx="234">
                  <c:v>7.0202563620113996E-6</c:v>
                </c:pt>
                <c:pt idx="235">
                  <c:v>7.0502564994968E-6</c:v>
                </c:pt>
                <c:pt idx="236">
                  <c:v>7.0802566369820996E-6</c:v>
                </c:pt>
                <c:pt idx="237">
                  <c:v>7.1102563197200999E-6</c:v>
                </c:pt>
                <c:pt idx="238">
                  <c:v>7.1402564572054004E-6</c:v>
                </c:pt>
                <c:pt idx="239">
                  <c:v>7.1702565946907E-6</c:v>
                </c:pt>
                <c:pt idx="240">
                  <c:v>7.2002567321761003E-6</c:v>
                </c:pt>
                <c:pt idx="241">
                  <c:v>7.2302564149139999E-6</c:v>
                </c:pt>
                <c:pt idx="242">
                  <c:v>7.2602565523994003E-6</c:v>
                </c:pt>
                <c:pt idx="243">
                  <c:v>7.2902566898846999E-6</c:v>
                </c:pt>
                <c:pt idx="244">
                  <c:v>7.3202563726227002E-6</c:v>
                </c:pt>
                <c:pt idx="245">
                  <c:v>7.3502565101079998E-6</c:v>
                </c:pt>
                <c:pt idx="246">
                  <c:v>7.3802566475933003E-6</c:v>
                </c:pt>
                <c:pt idx="247">
                  <c:v>7.4102563303312998E-6</c:v>
                </c:pt>
                <c:pt idx="248">
                  <c:v>7.4402564678167002E-6</c:v>
                </c:pt>
                <c:pt idx="249">
                  <c:v>7.4702566053019997E-6</c:v>
                </c:pt>
                <c:pt idx="250">
                  <c:v>7.5002567427873002E-6</c:v>
                </c:pt>
                <c:pt idx="251">
                  <c:v>7.5302564255252997E-6</c:v>
                </c:pt>
                <c:pt idx="252">
                  <c:v>7.5602565630106001E-6</c:v>
                </c:pt>
                <c:pt idx="253">
                  <c:v>7.5902567004959997E-6</c:v>
                </c:pt>
                <c:pt idx="254">
                  <c:v>7.6202563832339001E-6</c:v>
                </c:pt>
                <c:pt idx="255">
                  <c:v>7.6502565207192996E-6</c:v>
                </c:pt>
                <c:pt idx="256">
                  <c:v>7.6802562034572E-6</c:v>
                </c:pt>
                <c:pt idx="257">
                  <c:v>7.7102567956899005E-6</c:v>
                </c:pt>
                <c:pt idx="258">
                  <c:v>7.7402564784279008E-6</c:v>
                </c:pt>
                <c:pt idx="259">
                  <c:v>7.7702561611658995E-6</c:v>
                </c:pt>
                <c:pt idx="260">
                  <c:v>7.8002567533986E-6</c:v>
                </c:pt>
                <c:pt idx="261">
                  <c:v>7.8302564361366003E-6</c:v>
                </c:pt>
                <c:pt idx="262">
                  <c:v>7.8602561188745007E-6</c:v>
                </c:pt>
                <c:pt idx="263">
                  <c:v>7.8902567111071995E-6</c:v>
                </c:pt>
                <c:pt idx="264">
                  <c:v>7.9202563938451999E-6</c:v>
                </c:pt>
                <c:pt idx="265">
                  <c:v>7.9502569860779003E-6</c:v>
                </c:pt>
                <c:pt idx="266">
                  <c:v>7.9802566688159007E-6</c:v>
                </c:pt>
                <c:pt idx="267">
                  <c:v>8.0102563515537994E-6</c:v>
                </c:pt>
                <c:pt idx="268">
                  <c:v>8.0402569437864998E-6</c:v>
                </c:pt>
                <c:pt idx="269">
                  <c:v>8.0702566265245002E-6</c:v>
                </c:pt>
                <c:pt idx="270">
                  <c:v>8.1002563092625006E-6</c:v>
                </c:pt>
              </c:numCache>
            </c:numRef>
          </c:xVal>
          <c:yVal>
            <c:numRef>
              <c:f>'ov_elsize3d751e-4_TS1e-4_deldel'!$JC$2:$JC$272</c:f>
              <c:numCache>
                <c:formatCode>General</c:formatCode>
                <c:ptCount val="271"/>
                <c:pt idx="0">
                  <c:v>0</c:v>
                </c:pt>
                <c:pt idx="1">
                  <c:v>2.4648165712903999E-5</c:v>
                </c:pt>
                <c:pt idx="2">
                  <c:v>5.4225964817078E-5</c:v>
                </c:pt>
                <c:pt idx="3">
                  <c:v>8.9719323227654006E-5</c:v>
                </c:pt>
                <c:pt idx="4">
                  <c:v>1.3231135329761E-4</c:v>
                </c:pt>
                <c:pt idx="5">
                  <c:v>1.83005417000004E-4</c:v>
                </c:pt>
                <c:pt idx="6">
                  <c:v>1.8756236613626199E-4</c:v>
                </c:pt>
                <c:pt idx="7">
                  <c:v>1.88079001759434E-4</c:v>
                </c:pt>
                <c:pt idx="8">
                  <c:v>1.88698964620926E-4</c:v>
                </c:pt>
                <c:pt idx="9">
                  <c:v>1.8944292042988401E-4</c:v>
                </c:pt>
                <c:pt idx="10">
                  <c:v>1.90335667468844E-4</c:v>
                </c:pt>
                <c:pt idx="11">
                  <c:v>1.9140696377917201E-4</c:v>
                </c:pt>
                <c:pt idx="12">
                  <c:v>1.9269251970399599E-4</c:v>
                </c:pt>
                <c:pt idx="13">
                  <c:v>1.94156653776644E-4</c:v>
                </c:pt>
                <c:pt idx="14">
                  <c:v>1.9439545332033999E-4</c:v>
                </c:pt>
                <c:pt idx="15">
                  <c:v>1.9464100063259999E-4</c:v>
                </c:pt>
                <c:pt idx="16">
                  <c:v>1.9488654442057E-4</c:v>
                </c:pt>
                <c:pt idx="17">
                  <c:v>1.95132084854776E-4</c:v>
                </c:pt>
                <c:pt idx="18">
                  <c:v>1.9537762455001999E-4</c:v>
                </c:pt>
                <c:pt idx="19">
                  <c:v>1.9562316282417601E-4</c:v>
                </c:pt>
                <c:pt idx="20">
                  <c:v>1.95868698767754E-4</c:v>
                </c:pt>
                <c:pt idx="21">
                  <c:v>1.96114234995548E-4</c:v>
                </c:pt>
                <c:pt idx="22">
                  <c:v>1.96359770939126E-4</c:v>
                </c:pt>
                <c:pt idx="23">
                  <c:v>1.9660530665532801E-4</c:v>
                </c:pt>
                <c:pt idx="24">
                  <c:v>1.9685084117782001E-4</c:v>
                </c:pt>
                <c:pt idx="25">
                  <c:v>1.97096376098216E-4</c:v>
                </c:pt>
                <c:pt idx="26">
                  <c:v>1.9734191215547999E-4</c:v>
                </c:pt>
                <c:pt idx="27">
                  <c:v>1.9758743889042399E-4</c:v>
                </c:pt>
                <c:pt idx="28">
                  <c:v>1.9783290190389399E-4</c:v>
                </c:pt>
                <c:pt idx="29">
                  <c:v>1.98078311200334E-4</c:v>
                </c:pt>
                <c:pt idx="30">
                  <c:v>1.9832368235484001E-4</c:v>
                </c:pt>
                <c:pt idx="31">
                  <c:v>1.98569029009832E-4</c:v>
                </c:pt>
                <c:pt idx="32">
                  <c:v>1.98814355599098E-4</c:v>
                </c:pt>
                <c:pt idx="33">
                  <c:v>1.99059666442736E-4</c:v>
                </c:pt>
                <c:pt idx="34">
                  <c:v>1.9930496557662999E-4</c:v>
                </c:pt>
                <c:pt idx="35">
                  <c:v>1.9955025595663799E-4</c:v>
                </c:pt>
                <c:pt idx="36">
                  <c:v>1.9979553923121801E-4</c:v>
                </c:pt>
                <c:pt idx="37">
                  <c:v>2.0003209073138001E-4</c:v>
                </c:pt>
                <c:pt idx="38">
                  <c:v>2.0020458691759999E-4</c:v>
                </c:pt>
                <c:pt idx="39">
                  <c:v>2.0044930340646001E-4</c:v>
                </c:pt>
                <c:pt idx="40">
                  <c:v>2.0069395748123999E-4</c:v>
                </c:pt>
                <c:pt idx="41">
                  <c:v>2.0142776168085999E-4</c:v>
                </c:pt>
                <c:pt idx="42">
                  <c:v>2.0631451013741999E-4</c:v>
                </c:pt>
                <c:pt idx="43">
                  <c:v>2.1088954269998E-4</c:v>
                </c:pt>
                <c:pt idx="44">
                  <c:v>2.1564284486429999E-4</c:v>
                </c:pt>
                <c:pt idx="45">
                  <c:v>2.1982485407080001E-4</c:v>
                </c:pt>
                <c:pt idx="46">
                  <c:v>2.2452676387274E-4</c:v>
                </c:pt>
                <c:pt idx="47">
                  <c:v>2.2897539759014001E-4</c:v>
                </c:pt>
                <c:pt idx="48">
                  <c:v>2.3359511999388E-4</c:v>
                </c:pt>
                <c:pt idx="49">
                  <c:v>2.3774904229868001E-4</c:v>
                </c:pt>
                <c:pt idx="50">
                  <c:v>2.4171957693397999E-4</c:v>
                </c:pt>
                <c:pt idx="51">
                  <c:v>2.4607994953385997E-4</c:v>
                </c:pt>
                <c:pt idx="52">
                  <c:v>2.5011410309615998E-4</c:v>
                </c:pt>
                <c:pt idx="53">
                  <c:v>2.5392415295756002E-4</c:v>
                </c:pt>
                <c:pt idx="54">
                  <c:v>2.5816477500484E-4</c:v>
                </c:pt>
                <c:pt idx="55">
                  <c:v>2.6223929364732E-4</c:v>
                </c:pt>
                <c:pt idx="56">
                  <c:v>2.6631352579897999E-4</c:v>
                </c:pt>
                <c:pt idx="57">
                  <c:v>2.6961616856623999E-4</c:v>
                </c:pt>
                <c:pt idx="58">
                  <c:v>2.7325282962920001E-4</c:v>
                </c:pt>
                <c:pt idx="59">
                  <c:v>2.7639473353247999E-4</c:v>
                </c:pt>
                <c:pt idx="60">
                  <c:v>2.8001608552586E-4</c:v>
                </c:pt>
                <c:pt idx="61">
                  <c:v>2.8371963435347999E-4</c:v>
                </c:pt>
                <c:pt idx="62">
                  <c:v>2.8585371808276E-4</c:v>
                </c:pt>
                <c:pt idx="63">
                  <c:v>2.8946740485479998E-4</c:v>
                </c:pt>
                <c:pt idx="64">
                  <c:v>2.9246621249967998E-4</c:v>
                </c:pt>
                <c:pt idx="65">
                  <c:v>2.9598280571008001E-4</c:v>
                </c:pt>
                <c:pt idx="66">
                  <c:v>2.9904902021371998E-4</c:v>
                </c:pt>
                <c:pt idx="67">
                  <c:v>3.0175363906438001E-4</c:v>
                </c:pt>
                <c:pt idx="68">
                  <c:v>3.0459762933788002E-4</c:v>
                </c:pt>
                <c:pt idx="69">
                  <c:v>3.0765316500946E-4</c:v>
                </c:pt>
                <c:pt idx="70">
                  <c:v>3.1023262602048E-4</c:v>
                </c:pt>
                <c:pt idx="71">
                  <c:v>3.1238530061728002E-4</c:v>
                </c:pt>
                <c:pt idx="72">
                  <c:v>3.1441636076580003E-4</c:v>
                </c:pt>
                <c:pt idx="73">
                  <c:v>3.1671157842083999E-4</c:v>
                </c:pt>
                <c:pt idx="74">
                  <c:v>3.1871995577148E-4</c:v>
                </c:pt>
                <c:pt idx="75">
                  <c:v>3.2064666459064001E-4</c:v>
                </c:pt>
                <c:pt idx="76">
                  <c:v>3.2133159720616002E-4</c:v>
                </c:pt>
                <c:pt idx="77">
                  <c:v>3.2246741614017999E-4</c:v>
                </c:pt>
                <c:pt idx="78">
                  <c:v>3.2376702984037998E-4</c:v>
                </c:pt>
                <c:pt idx="79">
                  <c:v>3.2419017156826E-4</c:v>
                </c:pt>
                <c:pt idx="80">
                  <c:v>3.2495151481271999E-4</c:v>
                </c:pt>
                <c:pt idx="81">
                  <c:v>3.2606504260001998E-4</c:v>
                </c:pt>
                <c:pt idx="82">
                  <c:v>3.2707959883282E-4</c:v>
                </c:pt>
                <c:pt idx="83">
                  <c:v>3.2712730535422002E-4</c:v>
                </c:pt>
                <c:pt idx="84">
                  <c:v>3.2801681334149998E-4</c:v>
                </c:pt>
                <c:pt idx="85">
                  <c:v>3.2798307211124E-4</c:v>
                </c:pt>
                <c:pt idx="86">
                  <c:v>3.2893575325941999E-4</c:v>
                </c:pt>
                <c:pt idx="87">
                  <c:v>3.2936354352842002E-4</c:v>
                </c:pt>
                <c:pt idx="88">
                  <c:v>3.2982022037231998E-4</c:v>
                </c:pt>
                <c:pt idx="89">
                  <c:v>3.3010292395373999E-4</c:v>
                </c:pt>
                <c:pt idx="90">
                  <c:v>3.3050893955532002E-4</c:v>
                </c:pt>
                <c:pt idx="91">
                  <c:v>3.303849458689E-4</c:v>
                </c:pt>
                <c:pt idx="92">
                  <c:v>3.309540287546E-4</c:v>
                </c:pt>
                <c:pt idx="93">
                  <c:v>3.3063064904582002E-4</c:v>
                </c:pt>
                <c:pt idx="94">
                  <c:v>3.3150359035972001E-4</c:v>
                </c:pt>
                <c:pt idx="95">
                  <c:v>3.3082163906784001E-4</c:v>
                </c:pt>
                <c:pt idx="96">
                  <c:v>3.3090473084484002E-4</c:v>
                </c:pt>
                <c:pt idx="97">
                  <c:v>3.3074162706726E-4</c:v>
                </c:pt>
                <c:pt idx="98">
                  <c:v>3.3087441568114E-4</c:v>
                </c:pt>
                <c:pt idx="99">
                  <c:v>3.294422036788E-4</c:v>
                </c:pt>
                <c:pt idx="100">
                  <c:v>3.2898958420446E-4</c:v>
                </c:pt>
                <c:pt idx="101">
                  <c:v>3.2883475262223999E-4</c:v>
                </c:pt>
                <c:pt idx="102">
                  <c:v>3.2789810859411999E-4</c:v>
                </c:pt>
                <c:pt idx="103">
                  <c:v>3.280015424707E-4</c:v>
                </c:pt>
                <c:pt idx="104">
                  <c:v>3.2755665552032E-4</c:v>
                </c:pt>
                <c:pt idx="105">
                  <c:v>3.2710034213324002E-4</c:v>
                </c:pt>
                <c:pt idx="106">
                  <c:v>3.2657748977271998E-4</c:v>
                </c:pt>
                <c:pt idx="107">
                  <c:v>3.2597462973171998E-4</c:v>
                </c:pt>
                <c:pt idx="108">
                  <c:v>3.2522059291295997E-4</c:v>
                </c:pt>
                <c:pt idx="109">
                  <c:v>3.2511383176369999E-4</c:v>
                </c:pt>
                <c:pt idx="110">
                  <c:v>3.2444279474929999E-4</c:v>
                </c:pt>
                <c:pt idx="111">
                  <c:v>3.2311702523202002E-4</c:v>
                </c:pt>
                <c:pt idx="112">
                  <c:v>3.2171598070362002E-4</c:v>
                </c:pt>
                <c:pt idx="113">
                  <c:v>3.2047481124664002E-4</c:v>
                </c:pt>
                <c:pt idx="114">
                  <c:v>3.1951701339494001E-4</c:v>
                </c:pt>
                <c:pt idx="115">
                  <c:v>3.1849391348259999E-4</c:v>
                </c:pt>
                <c:pt idx="116">
                  <c:v>3.1766592076109998E-4</c:v>
                </c:pt>
                <c:pt idx="117">
                  <c:v>3.1612037366812002E-4</c:v>
                </c:pt>
                <c:pt idx="118">
                  <c:v>3.1480097663916001E-4</c:v>
                </c:pt>
                <c:pt idx="119">
                  <c:v>3.1418364017099997E-4</c:v>
                </c:pt>
                <c:pt idx="120">
                  <c:v>3.1346417756593999E-4</c:v>
                </c:pt>
                <c:pt idx="121">
                  <c:v>3.1254660632384001E-4</c:v>
                </c:pt>
                <c:pt idx="122">
                  <c:v>3.1183149462776002E-4</c:v>
                </c:pt>
                <c:pt idx="123">
                  <c:v>3.1106117296532003E-4</c:v>
                </c:pt>
                <c:pt idx="124">
                  <c:v>3.1015411991575998E-4</c:v>
                </c:pt>
                <c:pt idx="125">
                  <c:v>3.0895805048204001E-4</c:v>
                </c:pt>
                <c:pt idx="126">
                  <c:v>3.0733467156095998E-4</c:v>
                </c:pt>
                <c:pt idx="127">
                  <c:v>3.0646509208053998E-4</c:v>
                </c:pt>
                <c:pt idx="128">
                  <c:v>3.0562092126730001E-4</c:v>
                </c:pt>
                <c:pt idx="129">
                  <c:v>3.0423342343510002E-4</c:v>
                </c:pt>
                <c:pt idx="130">
                  <c:v>3.0223967178244E-4</c:v>
                </c:pt>
                <c:pt idx="131">
                  <c:v>3.0003058657258002E-4</c:v>
                </c:pt>
                <c:pt idx="132">
                  <c:v>2.9840033801065998E-4</c:v>
                </c:pt>
                <c:pt idx="133">
                  <c:v>2.9673527171780002E-4</c:v>
                </c:pt>
                <c:pt idx="134">
                  <c:v>2.9506370231047999E-4</c:v>
                </c:pt>
                <c:pt idx="135">
                  <c:v>2.9311322168723997E-4</c:v>
                </c:pt>
                <c:pt idx="136">
                  <c:v>2.9066738989057999E-4</c:v>
                </c:pt>
                <c:pt idx="137">
                  <c:v>2.8774226734640002E-4</c:v>
                </c:pt>
                <c:pt idx="138">
                  <c:v>2.8366854610340002E-4</c:v>
                </c:pt>
                <c:pt idx="139">
                  <c:v>2.7457368730666001E-4</c:v>
                </c:pt>
                <c:pt idx="140">
                  <c:v>2.5634388725847998E-4</c:v>
                </c:pt>
                <c:pt idx="141">
                  <c:v>2.2006499875716E-4</c:v>
                </c:pt>
                <c:pt idx="142">
                  <c:v>1.5025405997448599E-4</c:v>
                </c:pt>
                <c:pt idx="143">
                  <c:v>1.43801787146458E-4</c:v>
                </c:pt>
                <c:pt idx="144">
                  <c:v>1.4333373121644399E-4</c:v>
                </c:pt>
                <c:pt idx="145">
                  <c:v>1.4173540284900799E-4</c:v>
                </c:pt>
                <c:pt idx="146">
                  <c:v>1.39033049208592E-4</c:v>
                </c:pt>
                <c:pt idx="147">
                  <c:v>1.3541294867991399E-4</c:v>
                </c:pt>
                <c:pt idx="148">
                  <c:v>1.3126546792818799E-4</c:v>
                </c:pt>
                <c:pt idx="149">
                  <c:v>1.2422242974707799E-4</c:v>
                </c:pt>
                <c:pt idx="150">
                  <c:v>1.24138349235636E-4</c:v>
                </c:pt>
                <c:pt idx="151">
                  <c:v>1.2292785606860001E-4</c:v>
                </c:pt>
                <c:pt idx="152">
                  <c:v>1.2290100823975E-4</c:v>
                </c:pt>
                <c:pt idx="153">
                  <c:v>1.2292546517756001E-4</c:v>
                </c:pt>
                <c:pt idx="154">
                  <c:v>1.2293505830029999E-4</c:v>
                </c:pt>
                <c:pt idx="155">
                  <c:v>1.2294126139522599E-4</c:v>
                </c:pt>
                <c:pt idx="156">
                  <c:v>1.2261201749197401E-4</c:v>
                </c:pt>
                <c:pt idx="157">
                  <c:v>1.2273979331212201E-4</c:v>
                </c:pt>
                <c:pt idx="158">
                  <c:v>1.2262099130566599E-4</c:v>
                </c:pt>
                <c:pt idx="159">
                  <c:v>1.2261337548125E-4</c:v>
                </c:pt>
                <c:pt idx="160">
                  <c:v>1.22609304582966E-4</c:v>
                </c:pt>
                <c:pt idx="161">
                  <c:v>1.22698486336504E-4</c:v>
                </c:pt>
                <c:pt idx="162">
                  <c:v>1.2276270331312801E-4</c:v>
                </c:pt>
                <c:pt idx="163">
                  <c:v>1.2279742179544E-4</c:v>
                </c:pt>
                <c:pt idx="164">
                  <c:v>1.2282320454915001E-4</c:v>
                </c:pt>
                <c:pt idx="165">
                  <c:v>1.2284538155427001E-4</c:v>
                </c:pt>
                <c:pt idx="166">
                  <c:v>1.2275083912527399E-4</c:v>
                </c:pt>
                <c:pt idx="167">
                  <c:v>1.21243131331994E-4</c:v>
                </c:pt>
                <c:pt idx="168">
                  <c:v>1.1835155430617401E-4</c:v>
                </c:pt>
                <c:pt idx="169">
                  <c:v>1.18467167169456E-4</c:v>
                </c:pt>
                <c:pt idx="170">
                  <c:v>1.18568609082104E-4</c:v>
                </c:pt>
                <c:pt idx="171">
                  <c:v>1.18398349115978E-4</c:v>
                </c:pt>
                <c:pt idx="172">
                  <c:v>1.1851361324488601E-4</c:v>
                </c:pt>
                <c:pt idx="173">
                  <c:v>1.18610020706456E-4</c:v>
                </c:pt>
                <c:pt idx="174">
                  <c:v>1.1870192770402399E-4</c:v>
                </c:pt>
                <c:pt idx="175">
                  <c:v>1.18790120552604E-4</c:v>
                </c:pt>
                <c:pt idx="176">
                  <c:v>1.18244845111804E-4</c:v>
                </c:pt>
                <c:pt idx="177">
                  <c:v>1.17016713375052E-4</c:v>
                </c:pt>
                <c:pt idx="178">
                  <c:v>1.1707149712947201E-4</c:v>
                </c:pt>
                <c:pt idx="179">
                  <c:v>1.1712375425077001E-4</c:v>
                </c:pt>
                <c:pt idx="180">
                  <c:v>1.17243026920732E-4</c:v>
                </c:pt>
                <c:pt idx="181">
                  <c:v>1.17351508322372E-4</c:v>
                </c:pt>
                <c:pt idx="182">
                  <c:v>1.15281454839078E-4</c:v>
                </c:pt>
                <c:pt idx="183">
                  <c:v>1.1539964401663401E-4</c:v>
                </c:pt>
                <c:pt idx="184">
                  <c:v>1.13643415261322E-4</c:v>
                </c:pt>
                <c:pt idx="185">
                  <c:v>1.13574267516014E-4</c:v>
                </c:pt>
                <c:pt idx="186">
                  <c:v>1.1378621098856401E-4</c:v>
                </c:pt>
                <c:pt idx="187">
                  <c:v>1.13981790605066E-4</c:v>
                </c:pt>
                <c:pt idx="188">
                  <c:v>1.1416854243862E-4</c:v>
                </c:pt>
                <c:pt idx="189">
                  <c:v>1.1182659767428E-4</c:v>
                </c:pt>
                <c:pt idx="190">
                  <c:v>1.1220249621146599E-4</c:v>
                </c:pt>
                <c:pt idx="191">
                  <c:v>1.1256016301786E-4</c:v>
                </c:pt>
                <c:pt idx="192">
                  <c:v>1.12156090494864E-4</c:v>
                </c:pt>
                <c:pt idx="193">
                  <c:v>1.12452227824634E-4</c:v>
                </c:pt>
                <c:pt idx="194">
                  <c:v>1.12718970910918E-4</c:v>
                </c:pt>
                <c:pt idx="195">
                  <c:v>1.12996655161624E-4</c:v>
                </c:pt>
                <c:pt idx="196">
                  <c:v>1.13269482653778E-4</c:v>
                </c:pt>
                <c:pt idx="197">
                  <c:v>1.1309627456057601E-4</c:v>
                </c:pt>
                <c:pt idx="198">
                  <c:v>1.1343736736080199E-4</c:v>
                </c:pt>
                <c:pt idx="199">
                  <c:v>1.13713832718076E-4</c:v>
                </c:pt>
                <c:pt idx="200">
                  <c:v>1.13969562562488E-4</c:v>
                </c:pt>
                <c:pt idx="201">
                  <c:v>1.1390563798841E-4</c:v>
                </c:pt>
                <c:pt idx="202">
                  <c:v>1.13366890730048E-4</c:v>
                </c:pt>
                <c:pt idx="203">
                  <c:v>1.1356883624103E-4</c:v>
                </c:pt>
                <c:pt idx="204">
                  <c:v>1.13758565134958E-4</c:v>
                </c:pt>
                <c:pt idx="205">
                  <c:v>1.13946562350976E-4</c:v>
                </c:pt>
                <c:pt idx="206">
                  <c:v>1.14133500687786E-4</c:v>
                </c:pt>
                <c:pt idx="207">
                  <c:v>1.1430615990093401E-4</c:v>
                </c:pt>
                <c:pt idx="208">
                  <c:v>1.1444749122802E-4</c:v>
                </c:pt>
                <c:pt idx="209">
                  <c:v>1.1456952859134599E-4</c:v>
                </c:pt>
                <c:pt idx="210">
                  <c:v>1.14667294269566E-4</c:v>
                </c:pt>
                <c:pt idx="211">
                  <c:v>1.14745517919346E-4</c:v>
                </c:pt>
                <c:pt idx="212">
                  <c:v>1.1471591420786399E-4</c:v>
                </c:pt>
                <c:pt idx="213">
                  <c:v>1.1481710362204401E-4</c:v>
                </c:pt>
                <c:pt idx="214">
                  <c:v>1.14940931894126E-4</c:v>
                </c:pt>
                <c:pt idx="215">
                  <c:v>1.15061274868822E-4</c:v>
                </c:pt>
                <c:pt idx="216">
                  <c:v>1.15175561006708E-4</c:v>
                </c:pt>
                <c:pt idx="217">
                  <c:v>1.1522971726663001E-4</c:v>
                </c:pt>
                <c:pt idx="218">
                  <c:v>1.1462493864655599E-4</c:v>
                </c:pt>
                <c:pt idx="219">
                  <c:v>1.1475960309326201E-4</c:v>
                </c:pt>
                <c:pt idx="220">
                  <c:v>1.14906860687824E-4</c:v>
                </c:pt>
                <c:pt idx="221">
                  <c:v>1.15045531856594E-4</c:v>
                </c:pt>
                <c:pt idx="222">
                  <c:v>1.1517851686449E-4</c:v>
                </c:pt>
                <c:pt idx="223">
                  <c:v>1.1530295716965999E-4</c:v>
                </c:pt>
                <c:pt idx="224">
                  <c:v>1.15418274276636E-4</c:v>
                </c:pt>
                <c:pt idx="225">
                  <c:v>1.1552683241688999E-4</c:v>
                </c:pt>
                <c:pt idx="226">
                  <c:v>1.1562868456849201E-4</c:v>
                </c:pt>
                <c:pt idx="227">
                  <c:v>1.15689538120022E-4</c:v>
                </c:pt>
                <c:pt idx="228">
                  <c:v>1.1578028983194601E-4</c:v>
                </c:pt>
                <c:pt idx="229">
                  <c:v>1.15728349896926E-4</c:v>
                </c:pt>
                <c:pt idx="230">
                  <c:v>1.1438999871416E-4</c:v>
                </c:pt>
                <c:pt idx="231">
                  <c:v>1.14512970924352E-4</c:v>
                </c:pt>
                <c:pt idx="232">
                  <c:v>1.14654669118864E-4</c:v>
                </c:pt>
                <c:pt idx="233">
                  <c:v>1.1470535088165E-4</c:v>
                </c:pt>
                <c:pt idx="234">
                  <c:v>1.1480291709631199E-4</c:v>
                </c:pt>
                <c:pt idx="235">
                  <c:v>1.14883519813702E-4</c:v>
                </c:pt>
                <c:pt idx="236">
                  <c:v>1.14948976147388E-4</c:v>
                </c:pt>
                <c:pt idx="237">
                  <c:v>1.15005306042804E-4</c:v>
                </c:pt>
                <c:pt idx="238">
                  <c:v>1.1505221141305799E-4</c:v>
                </c:pt>
                <c:pt idx="239">
                  <c:v>1.14970801575964E-4</c:v>
                </c:pt>
                <c:pt idx="240">
                  <c:v>1.14988056338916E-4</c:v>
                </c:pt>
                <c:pt idx="241">
                  <c:v>1.15015408596264E-4</c:v>
                </c:pt>
                <c:pt idx="242">
                  <c:v>1.15033763620432E-4</c:v>
                </c:pt>
                <c:pt idx="243">
                  <c:v>1.14980554144494E-4</c:v>
                </c:pt>
                <c:pt idx="244">
                  <c:v>1.1496445370084999E-4</c:v>
                </c:pt>
                <c:pt idx="245">
                  <c:v>1.1498221704187E-4</c:v>
                </c:pt>
                <c:pt idx="246">
                  <c:v>1.14991242298856E-4</c:v>
                </c:pt>
                <c:pt idx="247">
                  <c:v>1.1498797857712E-4</c:v>
                </c:pt>
                <c:pt idx="248">
                  <c:v>1.1489435388511999E-4</c:v>
                </c:pt>
                <c:pt idx="249">
                  <c:v>1.14874726705238E-4</c:v>
                </c:pt>
                <c:pt idx="250">
                  <c:v>1.14884663275916E-4</c:v>
                </c:pt>
                <c:pt idx="251">
                  <c:v>1.14548656142688E-4</c:v>
                </c:pt>
                <c:pt idx="252">
                  <c:v>1.14594154297266E-4</c:v>
                </c:pt>
                <c:pt idx="253">
                  <c:v>1.14637642354864E-4</c:v>
                </c:pt>
                <c:pt idx="254">
                  <c:v>1.1462667930573E-4</c:v>
                </c:pt>
                <c:pt idx="255">
                  <c:v>1.14642372977868E-4</c:v>
                </c:pt>
                <c:pt idx="256">
                  <c:v>1.14651482135742E-4</c:v>
                </c:pt>
                <c:pt idx="257">
                  <c:v>1.14645475719044E-4</c:v>
                </c:pt>
                <c:pt idx="258">
                  <c:v>1.14622493470052E-4</c:v>
                </c:pt>
                <c:pt idx="259">
                  <c:v>1.14517191036612E-4</c:v>
                </c:pt>
                <c:pt idx="260">
                  <c:v>1.14488203053042E-4</c:v>
                </c:pt>
                <c:pt idx="261">
                  <c:v>1.1444649015857E-4</c:v>
                </c:pt>
                <c:pt idx="262">
                  <c:v>1.1391171284458399E-4</c:v>
                </c:pt>
                <c:pt idx="263">
                  <c:v>1.1381725232695399E-4</c:v>
                </c:pt>
                <c:pt idx="264">
                  <c:v>1.13701558746016E-4</c:v>
                </c:pt>
                <c:pt idx="265">
                  <c:v>1.1350572935953E-4</c:v>
                </c:pt>
                <c:pt idx="266">
                  <c:v>1.1332700506727601E-4</c:v>
                </c:pt>
                <c:pt idx="267">
                  <c:v>1.13129047406346E-4</c:v>
                </c:pt>
                <c:pt idx="268">
                  <c:v>1.12903431556788E-4</c:v>
                </c:pt>
                <c:pt idx="269">
                  <c:v>1.12603099012176E-4</c:v>
                </c:pt>
                <c:pt idx="270">
                  <c:v>1.12141099464224E-4</c:v>
                </c:pt>
              </c:numCache>
            </c:numRef>
          </c:yVal>
          <c:smooth val="0"/>
          <c:extLst>
            <c:ext xmlns:c16="http://schemas.microsoft.com/office/drawing/2014/chart" uri="{C3380CC4-5D6E-409C-BE32-E72D297353CC}">
              <c16:uniqueId val="{00000001-441A-4DB0-83D3-04D267CAE55B}"/>
            </c:ext>
          </c:extLst>
        </c:ser>
        <c:dLbls>
          <c:showLegendKey val="0"/>
          <c:showVal val="0"/>
          <c:showCatName val="0"/>
          <c:showSerName val="0"/>
          <c:showPercent val="0"/>
          <c:showBubbleSize val="0"/>
        </c:dLbls>
        <c:axId val="1957660095"/>
        <c:axId val="1957638879"/>
      </c:scatterChart>
      <c:valAx>
        <c:axId val="1957660095"/>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Displacement</a:t>
                </a:r>
                <a:r>
                  <a:rPr lang="en-US" baseline="0"/>
                  <a:t> [mm]</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BE"/>
            </a:p>
          </c:txPr>
        </c:title>
        <c:numFmt formatCode="0.0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E"/>
          </a:p>
        </c:txPr>
        <c:crossAx val="1957638879"/>
        <c:crosses val="autoZero"/>
        <c:crossBetween val="midCat"/>
      </c:valAx>
      <c:valAx>
        <c:axId val="195763887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Reaction Force [N]</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BE"/>
            </a:p>
          </c:txPr>
        </c:title>
        <c:numFmt formatCode="0.0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E"/>
          </a:p>
        </c:txPr>
        <c:crossAx val="1957660095"/>
        <c:crosses val="autoZero"/>
        <c:crossBetween val="midCat"/>
      </c:valAx>
      <c:spPr>
        <a:noFill/>
        <a:ln>
          <a:noFill/>
        </a:ln>
        <a:effectLst/>
      </c:spPr>
    </c:plotArea>
    <c:legend>
      <c:legendPos val="r"/>
      <c:layout>
        <c:manualLayout>
          <c:xMode val="edge"/>
          <c:yMode val="edge"/>
          <c:x val="0.52418983929537344"/>
          <c:y val="5.1451352818418124E-2"/>
          <c:w val="0.38338443079069456"/>
          <c:h val="0.11848947409244816"/>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B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Loading</a:t>
            </a:r>
            <a:r>
              <a:rPr lang="en-US" baseline="0"/>
              <a:t> Function</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BE"/>
        </a:p>
      </c:txPr>
    </c:title>
    <c:autoTitleDeleted val="0"/>
    <c:plotArea>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Sheet3!$A$1:$A$5</c:f>
              <c:numCache>
                <c:formatCode>General</c:formatCode>
                <c:ptCount val="5"/>
                <c:pt idx="0">
                  <c:v>0</c:v>
                </c:pt>
                <c:pt idx="1">
                  <c:v>0.25</c:v>
                </c:pt>
                <c:pt idx="2">
                  <c:v>0.5</c:v>
                </c:pt>
                <c:pt idx="3">
                  <c:v>0.75</c:v>
                </c:pt>
                <c:pt idx="4">
                  <c:v>1</c:v>
                </c:pt>
              </c:numCache>
            </c:numRef>
          </c:xVal>
          <c:yVal>
            <c:numRef>
              <c:f>Sheet3!$B$1:$B$5</c:f>
              <c:numCache>
                <c:formatCode>General</c:formatCode>
                <c:ptCount val="5"/>
                <c:pt idx="0">
                  <c:v>0</c:v>
                </c:pt>
                <c:pt idx="1">
                  <c:v>1</c:v>
                </c:pt>
                <c:pt idx="2">
                  <c:v>0</c:v>
                </c:pt>
                <c:pt idx="3">
                  <c:v>1</c:v>
                </c:pt>
                <c:pt idx="4">
                  <c:v>2</c:v>
                </c:pt>
              </c:numCache>
            </c:numRef>
          </c:yVal>
          <c:smooth val="0"/>
          <c:extLst>
            <c:ext xmlns:c16="http://schemas.microsoft.com/office/drawing/2014/chart" uri="{C3380CC4-5D6E-409C-BE32-E72D297353CC}">
              <c16:uniqueId val="{00000000-24CF-4F56-B2C8-7451C8C32B14}"/>
            </c:ext>
          </c:extLst>
        </c:ser>
        <c:dLbls>
          <c:showLegendKey val="0"/>
          <c:showVal val="0"/>
          <c:showCatName val="0"/>
          <c:showSerName val="0"/>
          <c:showPercent val="0"/>
          <c:showBubbleSize val="0"/>
        </c:dLbls>
        <c:axId val="607547823"/>
        <c:axId val="607549903"/>
      </c:scatterChart>
      <c:valAx>
        <c:axId val="607547823"/>
        <c:scaling>
          <c:orientation val="minMax"/>
          <c:max val="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B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E"/>
          </a:p>
        </c:txPr>
        <c:crossAx val="607549903"/>
        <c:crosses val="autoZero"/>
        <c:crossBetween val="midCat"/>
      </c:valAx>
      <c:valAx>
        <c:axId val="60754990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B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E"/>
          </a:p>
        </c:txPr>
        <c:crossAx val="607547823"/>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B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v>Force vs Displacement</c:v>
          </c:tx>
          <c:spPr>
            <a:ln w="19050" cap="rnd">
              <a:solidFill>
                <a:schemeClr val="accent1"/>
              </a:solidFill>
              <a:round/>
            </a:ln>
            <a:effectLst/>
          </c:spPr>
          <c:marker>
            <c:symbol val="circle"/>
            <c:size val="2"/>
            <c:spPr>
              <a:solidFill>
                <a:schemeClr val="accent1"/>
              </a:solidFill>
              <a:ln w="9525">
                <a:solidFill>
                  <a:schemeClr val="accent1"/>
                </a:solidFill>
              </a:ln>
              <a:effectLst/>
            </c:spPr>
          </c:marker>
          <c:xVal>
            <c:numRef>
              <c:f>'IH_H1e4_s1.0_S0.5'!$F$2:$F$10004</c:f>
              <c:numCache>
                <c:formatCode>0.000000</c:formatCode>
                <c:ptCount val="10003"/>
                <c:pt idx="0">
                  <c:v>0</c:v>
                </c:pt>
                <c:pt idx="1">
                  <c:v>6.0000000000000002E-5</c:v>
                </c:pt>
                <c:pt idx="2">
                  <c:v>1.2E-4</c:v>
                </c:pt>
                <c:pt idx="3">
                  <c:v>1.7999999999999901E-4</c:v>
                </c:pt>
                <c:pt idx="4">
                  <c:v>2.4000000000000001E-4</c:v>
                </c:pt>
                <c:pt idx="5">
                  <c:v>2.99999999999999E-4</c:v>
                </c:pt>
                <c:pt idx="6">
                  <c:v>3.5999999999999899E-4</c:v>
                </c:pt>
                <c:pt idx="7">
                  <c:v>4.2000000000000002E-4</c:v>
                </c:pt>
                <c:pt idx="8">
                  <c:v>4.8000000000000001E-4</c:v>
                </c:pt>
                <c:pt idx="9">
                  <c:v>5.4000000000000001E-4</c:v>
                </c:pt>
                <c:pt idx="10">
                  <c:v>5.9999999999999897E-4</c:v>
                </c:pt>
                <c:pt idx="11">
                  <c:v>6.5999999999999902E-4</c:v>
                </c:pt>
                <c:pt idx="12">
                  <c:v>7.1999999999999896E-4</c:v>
                </c:pt>
                <c:pt idx="13">
                  <c:v>7.7999999999999901E-4</c:v>
                </c:pt>
                <c:pt idx="14">
                  <c:v>8.4000000000000003E-4</c:v>
                </c:pt>
                <c:pt idx="15">
                  <c:v>8.99999999999999E-4</c:v>
                </c:pt>
                <c:pt idx="16">
                  <c:v>9.6000000000000002E-4</c:v>
                </c:pt>
                <c:pt idx="17">
                  <c:v>1.0200000000000001E-3</c:v>
                </c:pt>
                <c:pt idx="18">
                  <c:v>1.08E-3</c:v>
                </c:pt>
                <c:pt idx="19">
                  <c:v>1.14E-3</c:v>
                </c:pt>
                <c:pt idx="20">
                  <c:v>1.1999999999999899E-3</c:v>
                </c:pt>
                <c:pt idx="21">
                  <c:v>1.2600000000000001E-3</c:v>
                </c:pt>
                <c:pt idx="22">
                  <c:v>1.32E-3</c:v>
                </c:pt>
                <c:pt idx="23">
                  <c:v>1.3799999999999999E-3</c:v>
                </c:pt>
                <c:pt idx="24">
                  <c:v>1.4400000000000001E-3</c:v>
                </c:pt>
                <c:pt idx="25">
                  <c:v>1.5E-3</c:v>
                </c:pt>
                <c:pt idx="26">
                  <c:v>1.56E-3</c:v>
                </c:pt>
                <c:pt idx="27">
                  <c:v>1.6199999999999999E-3</c:v>
                </c:pt>
                <c:pt idx="28">
                  <c:v>1.6800000000000001E-3</c:v>
                </c:pt>
                <c:pt idx="29">
                  <c:v>1.74E-3</c:v>
                </c:pt>
                <c:pt idx="30">
                  <c:v>1.8E-3</c:v>
                </c:pt>
                <c:pt idx="31">
                  <c:v>1.8599999999999899E-3</c:v>
                </c:pt>
                <c:pt idx="32">
                  <c:v>1.92E-3</c:v>
                </c:pt>
                <c:pt idx="33">
                  <c:v>1.98E-3</c:v>
                </c:pt>
                <c:pt idx="34">
                  <c:v>2.0400000000000001E-3</c:v>
                </c:pt>
                <c:pt idx="35">
                  <c:v>2.0999999999999999E-3</c:v>
                </c:pt>
                <c:pt idx="36">
                  <c:v>2.16E-3</c:v>
                </c:pt>
                <c:pt idx="37">
                  <c:v>2.2200000000000002E-3</c:v>
                </c:pt>
                <c:pt idx="38">
                  <c:v>2.2799999999999999E-3</c:v>
                </c:pt>
                <c:pt idx="39">
                  <c:v>2.3400000000000001E-3</c:v>
                </c:pt>
                <c:pt idx="40">
                  <c:v>2.3999999999999898E-3</c:v>
                </c:pt>
                <c:pt idx="41">
                  <c:v>2.45999999999999E-3</c:v>
                </c:pt>
                <c:pt idx="42">
                  <c:v>2.5200000000000001E-3</c:v>
                </c:pt>
                <c:pt idx="43">
                  <c:v>2.5799999999999998E-3</c:v>
                </c:pt>
                <c:pt idx="44">
                  <c:v>2.64E-3</c:v>
                </c:pt>
                <c:pt idx="45">
                  <c:v>2.6999999999999902E-3</c:v>
                </c:pt>
                <c:pt idx="46">
                  <c:v>2.7599999999999899E-3</c:v>
                </c:pt>
                <c:pt idx="47">
                  <c:v>2.82E-3</c:v>
                </c:pt>
                <c:pt idx="48">
                  <c:v>2.8799999999999902E-3</c:v>
                </c:pt>
                <c:pt idx="49">
                  <c:v>2.9399999999999899E-3</c:v>
                </c:pt>
                <c:pt idx="50">
                  <c:v>3.0000000000000001E-3</c:v>
                </c:pt>
                <c:pt idx="51">
                  <c:v>3.0599999999999998E-3</c:v>
                </c:pt>
                <c:pt idx="52">
                  <c:v>3.11999999999999E-3</c:v>
                </c:pt>
                <c:pt idx="53">
                  <c:v>3.1800000000000001E-3</c:v>
                </c:pt>
                <c:pt idx="54">
                  <c:v>3.2399999999999998E-3</c:v>
                </c:pt>
                <c:pt idx="55">
                  <c:v>3.3E-3</c:v>
                </c:pt>
                <c:pt idx="56">
                  <c:v>3.3600000000000001E-3</c:v>
                </c:pt>
                <c:pt idx="57">
                  <c:v>3.4199999999999899E-3</c:v>
                </c:pt>
                <c:pt idx="58">
                  <c:v>3.48E-3</c:v>
                </c:pt>
                <c:pt idx="59">
                  <c:v>3.5400000000000002E-3</c:v>
                </c:pt>
                <c:pt idx="60">
                  <c:v>3.5999999999999899E-3</c:v>
                </c:pt>
                <c:pt idx="61">
                  <c:v>3.6599999999999901E-3</c:v>
                </c:pt>
                <c:pt idx="62">
                  <c:v>3.7199999999999898E-3</c:v>
                </c:pt>
                <c:pt idx="63">
                  <c:v>3.77999999999999E-3</c:v>
                </c:pt>
                <c:pt idx="64">
                  <c:v>3.8400000000000001E-3</c:v>
                </c:pt>
                <c:pt idx="65">
                  <c:v>3.8999999999999898E-3</c:v>
                </c:pt>
                <c:pt idx="66">
                  <c:v>3.96E-3</c:v>
                </c:pt>
                <c:pt idx="67">
                  <c:v>4.0200000000000001E-3</c:v>
                </c:pt>
                <c:pt idx="68">
                  <c:v>4.0800000000000003E-3</c:v>
                </c:pt>
                <c:pt idx="69">
                  <c:v>4.1399999999999996E-3</c:v>
                </c:pt>
                <c:pt idx="70">
                  <c:v>4.1999999999999997E-3</c:v>
                </c:pt>
                <c:pt idx="71">
                  <c:v>4.2599999999999904E-3</c:v>
                </c:pt>
                <c:pt idx="72">
                  <c:v>4.3200000000000001E-3</c:v>
                </c:pt>
                <c:pt idx="73">
                  <c:v>4.3800000000000002E-3</c:v>
                </c:pt>
                <c:pt idx="74">
                  <c:v>4.4400000000000004E-3</c:v>
                </c:pt>
                <c:pt idx="75">
                  <c:v>4.4999999999999901E-3</c:v>
                </c:pt>
                <c:pt idx="76">
                  <c:v>4.5599999999999903E-3</c:v>
                </c:pt>
                <c:pt idx="77">
                  <c:v>4.62E-3</c:v>
                </c:pt>
                <c:pt idx="78">
                  <c:v>4.6800000000000001E-3</c:v>
                </c:pt>
                <c:pt idx="79">
                  <c:v>4.7400000000000003E-3</c:v>
                </c:pt>
                <c:pt idx="80">
                  <c:v>4.79999999999999E-3</c:v>
                </c:pt>
                <c:pt idx="81">
                  <c:v>4.8599999999999902E-3</c:v>
                </c:pt>
                <c:pt idx="82">
                  <c:v>4.9199999999999904E-3</c:v>
                </c:pt>
                <c:pt idx="83">
                  <c:v>4.9800000000000001E-3</c:v>
                </c:pt>
                <c:pt idx="84">
                  <c:v>5.0400000000000002E-3</c:v>
                </c:pt>
                <c:pt idx="85">
                  <c:v>5.1000000000000004E-3</c:v>
                </c:pt>
                <c:pt idx="86">
                  <c:v>5.1599999999999997E-3</c:v>
                </c:pt>
                <c:pt idx="87">
                  <c:v>5.2199999999999998E-3</c:v>
                </c:pt>
                <c:pt idx="88">
                  <c:v>5.28E-3</c:v>
                </c:pt>
                <c:pt idx="89">
                  <c:v>5.3400000000000001E-3</c:v>
                </c:pt>
                <c:pt idx="90">
                  <c:v>5.3999999999999899E-3</c:v>
                </c:pt>
                <c:pt idx="91">
                  <c:v>5.45999999999999E-3</c:v>
                </c:pt>
                <c:pt idx="92">
                  <c:v>5.5199999999999902E-3</c:v>
                </c:pt>
                <c:pt idx="93">
                  <c:v>5.5799999999999903E-3</c:v>
                </c:pt>
                <c:pt idx="94">
                  <c:v>5.64E-3</c:v>
                </c:pt>
                <c:pt idx="95">
                  <c:v>5.7000000000000002E-3</c:v>
                </c:pt>
                <c:pt idx="96">
                  <c:v>5.75999999999999E-3</c:v>
                </c:pt>
                <c:pt idx="97">
                  <c:v>5.8199999999999901E-3</c:v>
                </c:pt>
                <c:pt idx="98">
                  <c:v>5.8799999999999903E-3</c:v>
                </c:pt>
                <c:pt idx="99">
                  <c:v>5.94E-3</c:v>
                </c:pt>
                <c:pt idx="100">
                  <c:v>6.0000000000000001E-3</c:v>
                </c:pt>
                <c:pt idx="101">
                  <c:v>6.0600000000000003E-3</c:v>
                </c:pt>
                <c:pt idx="102">
                  <c:v>6.1199999999999996E-3</c:v>
                </c:pt>
                <c:pt idx="103">
                  <c:v>6.1799999999999997E-3</c:v>
                </c:pt>
                <c:pt idx="104">
                  <c:v>6.2399999999999903E-3</c:v>
                </c:pt>
                <c:pt idx="105">
                  <c:v>6.2999999999999896E-3</c:v>
                </c:pt>
                <c:pt idx="106">
                  <c:v>6.3599999999999898E-3</c:v>
                </c:pt>
                <c:pt idx="107">
                  <c:v>6.41999999999999E-3</c:v>
                </c:pt>
                <c:pt idx="108">
                  <c:v>6.4799999999999901E-3</c:v>
                </c:pt>
                <c:pt idx="109">
                  <c:v>6.5399999999999903E-3</c:v>
                </c:pt>
                <c:pt idx="110">
                  <c:v>6.6E-3</c:v>
                </c:pt>
                <c:pt idx="111">
                  <c:v>6.6600000000000001E-3</c:v>
                </c:pt>
                <c:pt idx="112">
                  <c:v>6.7200000000000003E-3</c:v>
                </c:pt>
                <c:pt idx="113">
                  <c:v>6.77999999999999E-3</c:v>
                </c:pt>
                <c:pt idx="114">
                  <c:v>6.8399999999999902E-3</c:v>
                </c:pt>
                <c:pt idx="115">
                  <c:v>6.8999999999999903E-3</c:v>
                </c:pt>
                <c:pt idx="116">
                  <c:v>6.96E-3</c:v>
                </c:pt>
                <c:pt idx="117">
                  <c:v>7.0200000000000002E-3</c:v>
                </c:pt>
                <c:pt idx="118">
                  <c:v>7.0800000000000004E-3</c:v>
                </c:pt>
                <c:pt idx="119">
                  <c:v>7.1399999999999996E-3</c:v>
                </c:pt>
                <c:pt idx="120">
                  <c:v>7.1999999999999903E-3</c:v>
                </c:pt>
                <c:pt idx="121">
                  <c:v>7.2599999999999904E-3</c:v>
                </c:pt>
                <c:pt idx="122">
                  <c:v>7.3199999999999897E-3</c:v>
                </c:pt>
                <c:pt idx="123">
                  <c:v>7.3799999999999899E-3</c:v>
                </c:pt>
                <c:pt idx="124">
                  <c:v>7.43999999999999E-3</c:v>
                </c:pt>
                <c:pt idx="125">
                  <c:v>7.4999999999999902E-3</c:v>
                </c:pt>
                <c:pt idx="126">
                  <c:v>7.5599999999999903E-3</c:v>
                </c:pt>
                <c:pt idx="127">
                  <c:v>7.62E-3</c:v>
                </c:pt>
                <c:pt idx="128">
                  <c:v>7.6800000000000002E-3</c:v>
                </c:pt>
                <c:pt idx="129">
                  <c:v>7.7400000000000004E-3</c:v>
                </c:pt>
                <c:pt idx="130">
                  <c:v>7.7999999999999901E-3</c:v>
                </c:pt>
                <c:pt idx="131">
                  <c:v>7.8600000000000007E-3</c:v>
                </c:pt>
                <c:pt idx="132">
                  <c:v>7.92E-3</c:v>
                </c:pt>
                <c:pt idx="133">
                  <c:v>7.9799999999999992E-3</c:v>
                </c:pt>
                <c:pt idx="134">
                  <c:v>8.0400000000000003E-3</c:v>
                </c:pt>
                <c:pt idx="135">
                  <c:v>8.0999999999999892E-3</c:v>
                </c:pt>
                <c:pt idx="136">
                  <c:v>8.1600000000000006E-3</c:v>
                </c:pt>
                <c:pt idx="137">
                  <c:v>8.2199999999999895E-3</c:v>
                </c:pt>
                <c:pt idx="138">
                  <c:v>8.2799999999999992E-3</c:v>
                </c:pt>
                <c:pt idx="139">
                  <c:v>8.3400000000000002E-3</c:v>
                </c:pt>
                <c:pt idx="140">
                  <c:v>8.3999999999999995E-3</c:v>
                </c:pt>
                <c:pt idx="141">
                  <c:v>8.4600000000000005E-3</c:v>
                </c:pt>
                <c:pt idx="142">
                  <c:v>8.5199999999999894E-3</c:v>
                </c:pt>
                <c:pt idx="143">
                  <c:v>8.5800000000000008E-3</c:v>
                </c:pt>
                <c:pt idx="144">
                  <c:v>8.6400000000000001E-3</c:v>
                </c:pt>
                <c:pt idx="145">
                  <c:v>8.6999999999999907E-3</c:v>
                </c:pt>
                <c:pt idx="146">
                  <c:v>8.75999999999999E-3</c:v>
                </c:pt>
                <c:pt idx="147">
                  <c:v>8.8199999999999893E-3</c:v>
                </c:pt>
                <c:pt idx="148">
                  <c:v>8.8799999999999903E-3</c:v>
                </c:pt>
                <c:pt idx="149">
                  <c:v>8.94E-3</c:v>
                </c:pt>
                <c:pt idx="150">
                  <c:v>8.9999999999999906E-3</c:v>
                </c:pt>
                <c:pt idx="151">
                  <c:v>9.0599999999999899E-3</c:v>
                </c:pt>
                <c:pt idx="152">
                  <c:v>9.1199999999999892E-3</c:v>
                </c:pt>
                <c:pt idx="153">
                  <c:v>9.1799999999999903E-3</c:v>
                </c:pt>
                <c:pt idx="154">
                  <c:v>9.2399999999999895E-3</c:v>
                </c:pt>
                <c:pt idx="155">
                  <c:v>9.2999999999999906E-3</c:v>
                </c:pt>
                <c:pt idx="156">
                  <c:v>9.3600000000000003E-3</c:v>
                </c:pt>
                <c:pt idx="157">
                  <c:v>9.4199999999999891E-3</c:v>
                </c:pt>
                <c:pt idx="158">
                  <c:v>9.4800000000000006E-3</c:v>
                </c:pt>
                <c:pt idx="159">
                  <c:v>9.5399999999999895E-3</c:v>
                </c:pt>
                <c:pt idx="160">
                  <c:v>9.5999999999999905E-3</c:v>
                </c:pt>
                <c:pt idx="161">
                  <c:v>9.6600000000000002E-3</c:v>
                </c:pt>
                <c:pt idx="162">
                  <c:v>9.7199999999999908E-3</c:v>
                </c:pt>
                <c:pt idx="163">
                  <c:v>9.7800000000000005E-3</c:v>
                </c:pt>
                <c:pt idx="164">
                  <c:v>9.8399999999999894E-3</c:v>
                </c:pt>
                <c:pt idx="165">
                  <c:v>9.9000000000000008E-3</c:v>
                </c:pt>
                <c:pt idx="166">
                  <c:v>9.9600000000000001E-3</c:v>
                </c:pt>
                <c:pt idx="167">
                  <c:v>1.0019999999999901E-2</c:v>
                </c:pt>
                <c:pt idx="168">
                  <c:v>1.008E-2</c:v>
                </c:pt>
                <c:pt idx="169">
                  <c:v>1.014E-2</c:v>
                </c:pt>
                <c:pt idx="170">
                  <c:v>1.0200000000000001E-2</c:v>
                </c:pt>
                <c:pt idx="171">
                  <c:v>1.026E-2</c:v>
                </c:pt>
                <c:pt idx="172">
                  <c:v>1.0319999999999999E-2</c:v>
                </c:pt>
                <c:pt idx="173">
                  <c:v>1.038E-2</c:v>
                </c:pt>
                <c:pt idx="174">
                  <c:v>1.044E-2</c:v>
                </c:pt>
                <c:pt idx="175">
                  <c:v>1.0500000000000001E-2</c:v>
                </c:pt>
                <c:pt idx="176">
                  <c:v>1.056E-2</c:v>
                </c:pt>
                <c:pt idx="177">
                  <c:v>1.0619999999999999E-2</c:v>
                </c:pt>
                <c:pt idx="178">
                  <c:v>1.068E-2</c:v>
                </c:pt>
                <c:pt idx="179">
                  <c:v>1.074E-2</c:v>
                </c:pt>
                <c:pt idx="180">
                  <c:v>1.07999999999999E-2</c:v>
                </c:pt>
                <c:pt idx="181">
                  <c:v>1.086E-2</c:v>
                </c:pt>
                <c:pt idx="182">
                  <c:v>1.09199999999999E-2</c:v>
                </c:pt>
                <c:pt idx="183">
                  <c:v>1.098E-2</c:v>
                </c:pt>
                <c:pt idx="184">
                  <c:v>1.1039999999999901E-2</c:v>
                </c:pt>
                <c:pt idx="185">
                  <c:v>1.10999999999999E-2</c:v>
                </c:pt>
                <c:pt idx="186">
                  <c:v>1.116E-2</c:v>
                </c:pt>
                <c:pt idx="187">
                  <c:v>1.12199999999999E-2</c:v>
                </c:pt>
                <c:pt idx="188">
                  <c:v>1.128E-2</c:v>
                </c:pt>
                <c:pt idx="189">
                  <c:v>1.1339999999999901E-2</c:v>
                </c:pt>
                <c:pt idx="190">
                  <c:v>1.14E-2</c:v>
                </c:pt>
                <c:pt idx="191">
                  <c:v>1.146E-2</c:v>
                </c:pt>
                <c:pt idx="192">
                  <c:v>1.15199999999999E-2</c:v>
                </c:pt>
                <c:pt idx="193">
                  <c:v>1.158E-2</c:v>
                </c:pt>
                <c:pt idx="194">
                  <c:v>1.16399999999999E-2</c:v>
                </c:pt>
                <c:pt idx="195">
                  <c:v>1.17E-2</c:v>
                </c:pt>
                <c:pt idx="196">
                  <c:v>1.176E-2</c:v>
                </c:pt>
                <c:pt idx="197">
                  <c:v>1.1820000000000001E-2</c:v>
                </c:pt>
                <c:pt idx="198">
                  <c:v>1.188E-2</c:v>
                </c:pt>
                <c:pt idx="199">
                  <c:v>1.1939999999999999E-2</c:v>
                </c:pt>
                <c:pt idx="200">
                  <c:v>1.2E-2</c:v>
                </c:pt>
                <c:pt idx="201">
                  <c:v>1.206E-2</c:v>
                </c:pt>
                <c:pt idx="202">
                  <c:v>1.2120000000000001E-2</c:v>
                </c:pt>
                <c:pt idx="203">
                  <c:v>1.218E-2</c:v>
                </c:pt>
                <c:pt idx="204">
                  <c:v>1.2239999999999999E-2</c:v>
                </c:pt>
                <c:pt idx="205">
                  <c:v>1.23E-2</c:v>
                </c:pt>
                <c:pt idx="206">
                  <c:v>1.2359999999999999E-2</c:v>
                </c:pt>
                <c:pt idx="207">
                  <c:v>1.242E-2</c:v>
                </c:pt>
                <c:pt idx="208">
                  <c:v>1.248E-2</c:v>
                </c:pt>
                <c:pt idx="209">
                  <c:v>1.2540000000000001E-2</c:v>
                </c:pt>
                <c:pt idx="210">
                  <c:v>1.2599999999999899E-2</c:v>
                </c:pt>
                <c:pt idx="211">
                  <c:v>1.26599999999999E-2</c:v>
                </c:pt>
                <c:pt idx="212">
                  <c:v>1.27199999999999E-2</c:v>
                </c:pt>
                <c:pt idx="213">
                  <c:v>1.278E-2</c:v>
                </c:pt>
                <c:pt idx="214">
                  <c:v>1.28399999999999E-2</c:v>
                </c:pt>
                <c:pt idx="215">
                  <c:v>1.29E-2</c:v>
                </c:pt>
                <c:pt idx="216">
                  <c:v>1.29599999999999E-2</c:v>
                </c:pt>
                <c:pt idx="217">
                  <c:v>1.30199999999999E-2</c:v>
                </c:pt>
                <c:pt idx="218">
                  <c:v>1.308E-2</c:v>
                </c:pt>
                <c:pt idx="219">
                  <c:v>1.31399999999999E-2</c:v>
                </c:pt>
                <c:pt idx="220">
                  <c:v>1.32E-2</c:v>
                </c:pt>
                <c:pt idx="221">
                  <c:v>1.32599999999999E-2</c:v>
                </c:pt>
                <c:pt idx="222">
                  <c:v>1.332E-2</c:v>
                </c:pt>
                <c:pt idx="223">
                  <c:v>1.338E-2</c:v>
                </c:pt>
                <c:pt idx="224">
                  <c:v>1.3440000000000001E-2</c:v>
                </c:pt>
                <c:pt idx="225">
                  <c:v>1.35E-2</c:v>
                </c:pt>
                <c:pt idx="226">
                  <c:v>1.35599999999999E-2</c:v>
                </c:pt>
                <c:pt idx="227">
                  <c:v>1.362E-2</c:v>
                </c:pt>
                <c:pt idx="228">
                  <c:v>1.3679999999999901E-2</c:v>
                </c:pt>
                <c:pt idx="229">
                  <c:v>1.374E-2</c:v>
                </c:pt>
                <c:pt idx="230">
                  <c:v>1.38E-2</c:v>
                </c:pt>
                <c:pt idx="231">
                  <c:v>1.3860000000000001E-2</c:v>
                </c:pt>
                <c:pt idx="232">
                  <c:v>1.392E-2</c:v>
                </c:pt>
                <c:pt idx="233">
                  <c:v>1.3979999999999999E-2</c:v>
                </c:pt>
                <c:pt idx="234">
                  <c:v>1.404E-2</c:v>
                </c:pt>
                <c:pt idx="235">
                  <c:v>1.41E-2</c:v>
                </c:pt>
                <c:pt idx="236">
                  <c:v>1.4160000000000001E-2</c:v>
                </c:pt>
                <c:pt idx="237">
                  <c:v>1.422E-2</c:v>
                </c:pt>
                <c:pt idx="238">
                  <c:v>1.4279999999999999E-2</c:v>
                </c:pt>
                <c:pt idx="239">
                  <c:v>1.434E-2</c:v>
                </c:pt>
                <c:pt idx="240">
                  <c:v>1.44E-2</c:v>
                </c:pt>
                <c:pt idx="241">
                  <c:v>1.44599999999999E-2</c:v>
                </c:pt>
                <c:pt idx="242">
                  <c:v>1.4519999999999899E-2</c:v>
                </c:pt>
                <c:pt idx="243">
                  <c:v>1.45799999999999E-2</c:v>
                </c:pt>
                <c:pt idx="244">
                  <c:v>1.46399999999999E-2</c:v>
                </c:pt>
                <c:pt idx="245">
                  <c:v>1.47E-2</c:v>
                </c:pt>
                <c:pt idx="246">
                  <c:v>1.47599999999999E-2</c:v>
                </c:pt>
                <c:pt idx="247">
                  <c:v>1.482E-2</c:v>
                </c:pt>
                <c:pt idx="248">
                  <c:v>1.48799999999999E-2</c:v>
                </c:pt>
                <c:pt idx="249">
                  <c:v>1.494E-2</c:v>
                </c:pt>
                <c:pt idx="250">
                  <c:v>1.4999999999999901E-2</c:v>
                </c:pt>
                <c:pt idx="251">
                  <c:v>1.494E-2</c:v>
                </c:pt>
                <c:pt idx="252">
                  <c:v>1.48799999999999E-2</c:v>
                </c:pt>
                <c:pt idx="253">
                  <c:v>1.482E-2</c:v>
                </c:pt>
                <c:pt idx="254">
                  <c:v>1.47599999999999E-2</c:v>
                </c:pt>
                <c:pt idx="255">
                  <c:v>1.47E-2</c:v>
                </c:pt>
                <c:pt idx="256">
                  <c:v>1.46399999999999E-2</c:v>
                </c:pt>
                <c:pt idx="257">
                  <c:v>1.45799999999999E-2</c:v>
                </c:pt>
                <c:pt idx="258">
                  <c:v>1.4519999999999899E-2</c:v>
                </c:pt>
                <c:pt idx="259">
                  <c:v>1.44599999999999E-2</c:v>
                </c:pt>
                <c:pt idx="260">
                  <c:v>1.44E-2</c:v>
                </c:pt>
                <c:pt idx="261">
                  <c:v>1.43399999999999E-2</c:v>
                </c:pt>
                <c:pt idx="262">
                  <c:v>1.42799999999999E-2</c:v>
                </c:pt>
                <c:pt idx="263">
                  <c:v>1.4219999999999899E-2</c:v>
                </c:pt>
                <c:pt idx="264">
                  <c:v>1.41599999999999E-2</c:v>
                </c:pt>
                <c:pt idx="265">
                  <c:v>1.4099999999999901E-2</c:v>
                </c:pt>
                <c:pt idx="266">
                  <c:v>1.40399999999999E-2</c:v>
                </c:pt>
                <c:pt idx="267">
                  <c:v>1.39799999999999E-2</c:v>
                </c:pt>
                <c:pt idx="268">
                  <c:v>1.3919999999999899E-2</c:v>
                </c:pt>
                <c:pt idx="269">
                  <c:v>1.38599999999999E-2</c:v>
                </c:pt>
                <c:pt idx="270">
                  <c:v>1.3799999999999899E-2</c:v>
                </c:pt>
                <c:pt idx="271">
                  <c:v>1.37399999999999E-2</c:v>
                </c:pt>
                <c:pt idx="272">
                  <c:v>1.3679999999999901E-2</c:v>
                </c:pt>
                <c:pt idx="273">
                  <c:v>1.36199999999999E-2</c:v>
                </c:pt>
                <c:pt idx="274">
                  <c:v>1.35599999999999E-2</c:v>
                </c:pt>
                <c:pt idx="275">
                  <c:v>1.3499999999999899E-2</c:v>
                </c:pt>
                <c:pt idx="276">
                  <c:v>1.34399999999999E-2</c:v>
                </c:pt>
                <c:pt idx="277">
                  <c:v>1.3379999999999901E-2</c:v>
                </c:pt>
                <c:pt idx="278">
                  <c:v>1.33199999999999E-2</c:v>
                </c:pt>
                <c:pt idx="279">
                  <c:v>1.32599999999999E-2</c:v>
                </c:pt>
                <c:pt idx="280">
                  <c:v>1.3199999999999899E-2</c:v>
                </c:pt>
                <c:pt idx="281">
                  <c:v>1.31399999999999E-2</c:v>
                </c:pt>
                <c:pt idx="282">
                  <c:v>1.3079999999999901E-2</c:v>
                </c:pt>
                <c:pt idx="283">
                  <c:v>1.30199999999999E-2</c:v>
                </c:pt>
                <c:pt idx="284">
                  <c:v>1.29599999999999E-2</c:v>
                </c:pt>
                <c:pt idx="285">
                  <c:v>1.2899999999999899E-2</c:v>
                </c:pt>
                <c:pt idx="286">
                  <c:v>1.28399999999999E-2</c:v>
                </c:pt>
                <c:pt idx="287">
                  <c:v>1.2779999999999901E-2</c:v>
                </c:pt>
                <c:pt idx="288">
                  <c:v>1.27199999999999E-2</c:v>
                </c:pt>
                <c:pt idx="289">
                  <c:v>1.26599999999999E-2</c:v>
                </c:pt>
                <c:pt idx="290">
                  <c:v>1.26E-2</c:v>
                </c:pt>
                <c:pt idx="291">
                  <c:v>1.2540000000000001E-2</c:v>
                </c:pt>
                <c:pt idx="292">
                  <c:v>1.248E-2</c:v>
                </c:pt>
                <c:pt idx="293">
                  <c:v>1.242E-2</c:v>
                </c:pt>
                <c:pt idx="294">
                  <c:v>1.2359999999999999E-2</c:v>
                </c:pt>
                <c:pt idx="295">
                  <c:v>1.23E-2</c:v>
                </c:pt>
                <c:pt idx="296">
                  <c:v>1.2239999999999999E-2</c:v>
                </c:pt>
                <c:pt idx="297">
                  <c:v>1.218E-2</c:v>
                </c:pt>
                <c:pt idx="298">
                  <c:v>1.2120000000000001E-2</c:v>
                </c:pt>
                <c:pt idx="299">
                  <c:v>1.206E-2</c:v>
                </c:pt>
                <c:pt idx="300">
                  <c:v>1.2E-2</c:v>
                </c:pt>
                <c:pt idx="301">
                  <c:v>1.1939999999999999E-2</c:v>
                </c:pt>
                <c:pt idx="302">
                  <c:v>1.188E-2</c:v>
                </c:pt>
                <c:pt idx="303">
                  <c:v>1.1820000000000001E-2</c:v>
                </c:pt>
                <c:pt idx="304">
                  <c:v>1.176E-2</c:v>
                </c:pt>
                <c:pt idx="305">
                  <c:v>1.17E-2</c:v>
                </c:pt>
                <c:pt idx="306">
                  <c:v>1.16399999999999E-2</c:v>
                </c:pt>
                <c:pt idx="307">
                  <c:v>1.158E-2</c:v>
                </c:pt>
                <c:pt idx="308">
                  <c:v>1.15199999999999E-2</c:v>
                </c:pt>
                <c:pt idx="309">
                  <c:v>1.146E-2</c:v>
                </c:pt>
                <c:pt idx="310">
                  <c:v>1.14E-2</c:v>
                </c:pt>
                <c:pt idx="311">
                  <c:v>1.1339999999999901E-2</c:v>
                </c:pt>
                <c:pt idx="312">
                  <c:v>1.128E-2</c:v>
                </c:pt>
                <c:pt idx="313">
                  <c:v>1.12199999999999E-2</c:v>
                </c:pt>
                <c:pt idx="314">
                  <c:v>1.116E-2</c:v>
                </c:pt>
                <c:pt idx="315">
                  <c:v>1.10999999999999E-2</c:v>
                </c:pt>
                <c:pt idx="316">
                  <c:v>1.1039999999999901E-2</c:v>
                </c:pt>
                <c:pt idx="317">
                  <c:v>1.098E-2</c:v>
                </c:pt>
                <c:pt idx="318">
                  <c:v>1.09199999999999E-2</c:v>
                </c:pt>
                <c:pt idx="319">
                  <c:v>1.086E-2</c:v>
                </c:pt>
                <c:pt idx="320">
                  <c:v>1.07999999999999E-2</c:v>
                </c:pt>
                <c:pt idx="321">
                  <c:v>1.074E-2</c:v>
                </c:pt>
                <c:pt idx="322">
                  <c:v>1.06799999999999E-2</c:v>
                </c:pt>
                <c:pt idx="323">
                  <c:v>1.06199999999999E-2</c:v>
                </c:pt>
                <c:pt idx="324">
                  <c:v>1.0559999999999899E-2</c:v>
                </c:pt>
                <c:pt idx="325">
                  <c:v>1.04999999999999E-2</c:v>
                </c:pt>
                <c:pt idx="326">
                  <c:v>1.044E-2</c:v>
                </c:pt>
                <c:pt idx="327">
                  <c:v>1.03799999999999E-2</c:v>
                </c:pt>
                <c:pt idx="328">
                  <c:v>1.03199999999999E-2</c:v>
                </c:pt>
                <c:pt idx="329">
                  <c:v>1.0259999999999899E-2</c:v>
                </c:pt>
                <c:pt idx="330">
                  <c:v>1.01999999999999E-2</c:v>
                </c:pt>
                <c:pt idx="331">
                  <c:v>1.0139999999999901E-2</c:v>
                </c:pt>
                <c:pt idx="332">
                  <c:v>1.00799999999999E-2</c:v>
                </c:pt>
                <c:pt idx="333">
                  <c:v>1.0019999999999901E-2</c:v>
                </c:pt>
                <c:pt idx="334">
                  <c:v>9.9599999999999897E-3</c:v>
                </c:pt>
                <c:pt idx="335">
                  <c:v>9.8999999999999904E-3</c:v>
                </c:pt>
                <c:pt idx="336">
                  <c:v>9.8399999999999894E-3</c:v>
                </c:pt>
                <c:pt idx="337">
                  <c:v>9.7799999999999901E-3</c:v>
                </c:pt>
                <c:pt idx="338">
                  <c:v>9.7199999999999908E-3</c:v>
                </c:pt>
                <c:pt idx="339">
                  <c:v>9.6599999999999898E-3</c:v>
                </c:pt>
                <c:pt idx="340">
                  <c:v>9.5999999999999905E-3</c:v>
                </c:pt>
                <c:pt idx="341">
                  <c:v>9.5399999999999895E-3</c:v>
                </c:pt>
                <c:pt idx="342">
                  <c:v>9.4799999999999902E-3</c:v>
                </c:pt>
                <c:pt idx="343">
                  <c:v>9.4199999999999891E-3</c:v>
                </c:pt>
                <c:pt idx="344">
                  <c:v>9.3599999999999899E-3</c:v>
                </c:pt>
                <c:pt idx="345">
                  <c:v>9.2999999999999906E-3</c:v>
                </c:pt>
                <c:pt idx="346">
                  <c:v>9.2399999999999895E-3</c:v>
                </c:pt>
                <c:pt idx="347">
                  <c:v>9.1799999999999903E-3</c:v>
                </c:pt>
                <c:pt idx="348">
                  <c:v>9.1199999999999892E-3</c:v>
                </c:pt>
                <c:pt idx="349">
                  <c:v>9.0599999999999899E-3</c:v>
                </c:pt>
                <c:pt idx="350">
                  <c:v>8.9999999999999906E-3</c:v>
                </c:pt>
                <c:pt idx="351">
                  <c:v>8.9399999999999896E-3</c:v>
                </c:pt>
                <c:pt idx="352">
                  <c:v>8.8799999999999903E-3</c:v>
                </c:pt>
                <c:pt idx="353">
                  <c:v>8.8199999999999893E-3</c:v>
                </c:pt>
                <c:pt idx="354">
                  <c:v>8.75999999999999E-3</c:v>
                </c:pt>
                <c:pt idx="355">
                  <c:v>8.6999999999999994E-3</c:v>
                </c:pt>
                <c:pt idx="356">
                  <c:v>8.6400000000000001E-3</c:v>
                </c:pt>
                <c:pt idx="357">
                  <c:v>8.5800000000000008E-3</c:v>
                </c:pt>
                <c:pt idx="358">
                  <c:v>8.5199999999999894E-3</c:v>
                </c:pt>
                <c:pt idx="359">
                  <c:v>8.4600000000000005E-3</c:v>
                </c:pt>
                <c:pt idx="360">
                  <c:v>8.3999999999999995E-3</c:v>
                </c:pt>
                <c:pt idx="361">
                  <c:v>8.3400000000000002E-3</c:v>
                </c:pt>
                <c:pt idx="362">
                  <c:v>8.2799999999999992E-3</c:v>
                </c:pt>
                <c:pt idx="363">
                  <c:v>8.2199999999999895E-3</c:v>
                </c:pt>
                <c:pt idx="364">
                  <c:v>8.1600000000000006E-3</c:v>
                </c:pt>
                <c:pt idx="365">
                  <c:v>8.0999999999999892E-3</c:v>
                </c:pt>
                <c:pt idx="366">
                  <c:v>8.0400000000000003E-3</c:v>
                </c:pt>
                <c:pt idx="367">
                  <c:v>7.9799999999999992E-3</c:v>
                </c:pt>
                <c:pt idx="368">
                  <c:v>7.92E-3</c:v>
                </c:pt>
                <c:pt idx="369">
                  <c:v>7.8600000000000007E-3</c:v>
                </c:pt>
                <c:pt idx="370">
                  <c:v>7.7999999999999901E-3</c:v>
                </c:pt>
                <c:pt idx="371">
                  <c:v>7.7400000000000004E-3</c:v>
                </c:pt>
                <c:pt idx="372">
                  <c:v>7.6800000000000002E-3</c:v>
                </c:pt>
                <c:pt idx="373">
                  <c:v>7.62E-3</c:v>
                </c:pt>
                <c:pt idx="374">
                  <c:v>7.5599999999999903E-3</c:v>
                </c:pt>
                <c:pt idx="375">
                  <c:v>7.4999999999999902E-3</c:v>
                </c:pt>
                <c:pt idx="376">
                  <c:v>7.43999999999999E-3</c:v>
                </c:pt>
                <c:pt idx="377">
                  <c:v>7.3799999999999899E-3</c:v>
                </c:pt>
                <c:pt idx="378">
                  <c:v>7.3199999999999897E-3</c:v>
                </c:pt>
                <c:pt idx="379">
                  <c:v>7.2599999999999904E-3</c:v>
                </c:pt>
                <c:pt idx="380">
                  <c:v>7.1999999999999903E-3</c:v>
                </c:pt>
                <c:pt idx="381">
                  <c:v>7.1399999999999901E-3</c:v>
                </c:pt>
                <c:pt idx="382">
                  <c:v>7.0799999999999899E-3</c:v>
                </c:pt>
                <c:pt idx="383">
                  <c:v>7.0199999999999898E-3</c:v>
                </c:pt>
                <c:pt idx="384">
                  <c:v>6.9599999999999896E-3</c:v>
                </c:pt>
                <c:pt idx="385">
                  <c:v>6.8999999999999903E-3</c:v>
                </c:pt>
                <c:pt idx="386">
                  <c:v>6.8399999999999902E-3</c:v>
                </c:pt>
                <c:pt idx="387">
                  <c:v>6.77999999999999E-3</c:v>
                </c:pt>
                <c:pt idx="388">
                  <c:v>6.7199999999999899E-3</c:v>
                </c:pt>
                <c:pt idx="389">
                  <c:v>6.6599999999999897E-3</c:v>
                </c:pt>
                <c:pt idx="390">
                  <c:v>6.5999999999999904E-3</c:v>
                </c:pt>
                <c:pt idx="391">
                  <c:v>6.5399999999999903E-3</c:v>
                </c:pt>
                <c:pt idx="392">
                  <c:v>6.4799999999999901E-3</c:v>
                </c:pt>
                <c:pt idx="393">
                  <c:v>6.41999999999999E-3</c:v>
                </c:pt>
                <c:pt idx="394">
                  <c:v>6.3599999999999898E-3</c:v>
                </c:pt>
                <c:pt idx="395">
                  <c:v>6.2999999999999896E-3</c:v>
                </c:pt>
                <c:pt idx="396">
                  <c:v>6.2399999999999903E-3</c:v>
                </c:pt>
                <c:pt idx="397">
                  <c:v>6.1799999999999902E-3</c:v>
                </c:pt>
                <c:pt idx="398">
                  <c:v>6.11999999999999E-3</c:v>
                </c:pt>
                <c:pt idx="399">
                  <c:v>6.0599999999999899E-3</c:v>
                </c:pt>
                <c:pt idx="400">
                  <c:v>5.9999999999999897E-3</c:v>
                </c:pt>
                <c:pt idx="401">
                  <c:v>5.9399999999999904E-3</c:v>
                </c:pt>
                <c:pt idx="402">
                  <c:v>5.8799999999999903E-3</c:v>
                </c:pt>
                <c:pt idx="403">
                  <c:v>5.8199999999999901E-3</c:v>
                </c:pt>
                <c:pt idx="404">
                  <c:v>5.75999999999999E-3</c:v>
                </c:pt>
                <c:pt idx="405">
                  <c:v>5.6999999999999898E-3</c:v>
                </c:pt>
                <c:pt idx="406">
                  <c:v>5.6399999999999896E-3</c:v>
                </c:pt>
                <c:pt idx="407">
                  <c:v>5.5799999999999903E-3</c:v>
                </c:pt>
                <c:pt idx="408">
                  <c:v>5.5199999999999902E-3</c:v>
                </c:pt>
                <c:pt idx="409">
                  <c:v>5.45999999999999E-3</c:v>
                </c:pt>
                <c:pt idx="410">
                  <c:v>5.3999999999999899E-3</c:v>
                </c:pt>
                <c:pt idx="411">
                  <c:v>5.3399999999999897E-3</c:v>
                </c:pt>
                <c:pt idx="412">
                  <c:v>5.2799999999999904E-3</c:v>
                </c:pt>
                <c:pt idx="413">
                  <c:v>5.2199999999999903E-3</c:v>
                </c:pt>
                <c:pt idx="414">
                  <c:v>5.1599999999999901E-3</c:v>
                </c:pt>
                <c:pt idx="415">
                  <c:v>5.09999999999999E-3</c:v>
                </c:pt>
                <c:pt idx="416">
                  <c:v>5.0399999999999898E-3</c:v>
                </c:pt>
                <c:pt idx="417">
                  <c:v>4.9799999999999896E-3</c:v>
                </c:pt>
                <c:pt idx="418">
                  <c:v>4.9199999999999904E-3</c:v>
                </c:pt>
                <c:pt idx="419">
                  <c:v>4.8599999999999902E-3</c:v>
                </c:pt>
                <c:pt idx="420">
                  <c:v>4.7999999999999996E-3</c:v>
                </c:pt>
                <c:pt idx="421">
                  <c:v>4.7400000000000003E-3</c:v>
                </c:pt>
                <c:pt idx="422">
                  <c:v>4.6800000000000001E-3</c:v>
                </c:pt>
                <c:pt idx="423">
                  <c:v>4.62E-3</c:v>
                </c:pt>
                <c:pt idx="424">
                  <c:v>4.5599999999999998E-3</c:v>
                </c:pt>
                <c:pt idx="425">
                  <c:v>4.4999999999999997E-3</c:v>
                </c:pt>
                <c:pt idx="426">
                  <c:v>4.4400000000000004E-3</c:v>
                </c:pt>
                <c:pt idx="427">
                  <c:v>4.3800000000000002E-3</c:v>
                </c:pt>
                <c:pt idx="428">
                  <c:v>4.3200000000000001E-3</c:v>
                </c:pt>
                <c:pt idx="429">
                  <c:v>4.2599999999999904E-3</c:v>
                </c:pt>
                <c:pt idx="430">
                  <c:v>4.1999999999999997E-3</c:v>
                </c:pt>
                <c:pt idx="431">
                  <c:v>4.1399999999999996E-3</c:v>
                </c:pt>
                <c:pt idx="432">
                  <c:v>4.0800000000000003E-3</c:v>
                </c:pt>
                <c:pt idx="433">
                  <c:v>4.0200000000000001E-3</c:v>
                </c:pt>
                <c:pt idx="434">
                  <c:v>3.96E-3</c:v>
                </c:pt>
                <c:pt idx="435">
                  <c:v>3.8999999999999898E-3</c:v>
                </c:pt>
                <c:pt idx="436">
                  <c:v>3.8400000000000001E-3</c:v>
                </c:pt>
                <c:pt idx="437">
                  <c:v>3.77999999999999E-3</c:v>
                </c:pt>
                <c:pt idx="438">
                  <c:v>3.7199999999999898E-3</c:v>
                </c:pt>
                <c:pt idx="439">
                  <c:v>3.6599999999999901E-3</c:v>
                </c:pt>
                <c:pt idx="440">
                  <c:v>3.5999999999999899E-3</c:v>
                </c:pt>
                <c:pt idx="441">
                  <c:v>3.5399999999999902E-3</c:v>
                </c:pt>
                <c:pt idx="442">
                  <c:v>3.47999999999999E-3</c:v>
                </c:pt>
                <c:pt idx="443">
                  <c:v>3.4199999999999899E-3</c:v>
                </c:pt>
                <c:pt idx="444">
                  <c:v>3.3599999999999902E-3</c:v>
                </c:pt>
                <c:pt idx="445">
                  <c:v>3.29999999999999E-3</c:v>
                </c:pt>
                <c:pt idx="446">
                  <c:v>3.2399999999999898E-3</c:v>
                </c:pt>
                <c:pt idx="447">
                  <c:v>3.1799999999999901E-3</c:v>
                </c:pt>
                <c:pt idx="448">
                  <c:v>3.11999999999999E-3</c:v>
                </c:pt>
                <c:pt idx="449">
                  <c:v>3.0599999999999898E-3</c:v>
                </c:pt>
                <c:pt idx="450">
                  <c:v>2.9999999999999901E-3</c:v>
                </c:pt>
                <c:pt idx="451">
                  <c:v>2.9399999999999899E-3</c:v>
                </c:pt>
                <c:pt idx="452">
                  <c:v>2.8799999999999902E-3</c:v>
                </c:pt>
                <c:pt idx="453">
                  <c:v>2.81999999999999E-3</c:v>
                </c:pt>
                <c:pt idx="454">
                  <c:v>2.7599999999999899E-3</c:v>
                </c:pt>
                <c:pt idx="455">
                  <c:v>2.6999999999999902E-3</c:v>
                </c:pt>
                <c:pt idx="456">
                  <c:v>2.63999999999999E-3</c:v>
                </c:pt>
                <c:pt idx="457">
                  <c:v>2.5799999999999899E-3</c:v>
                </c:pt>
                <c:pt idx="458">
                  <c:v>2.5199999999999901E-3</c:v>
                </c:pt>
                <c:pt idx="459">
                  <c:v>2.45999999999999E-3</c:v>
                </c:pt>
                <c:pt idx="460">
                  <c:v>2.3999999999999898E-3</c:v>
                </c:pt>
                <c:pt idx="461">
                  <c:v>2.3399999999999901E-3</c:v>
                </c:pt>
                <c:pt idx="462">
                  <c:v>2.2799999999999899E-3</c:v>
                </c:pt>
                <c:pt idx="463">
                  <c:v>2.2199999999999902E-3</c:v>
                </c:pt>
                <c:pt idx="464">
                  <c:v>2.1599999999999901E-3</c:v>
                </c:pt>
                <c:pt idx="465">
                  <c:v>2.0999999999999899E-3</c:v>
                </c:pt>
                <c:pt idx="466">
                  <c:v>2.0399999999999902E-3</c:v>
                </c:pt>
                <c:pt idx="467">
                  <c:v>1.97999999999999E-3</c:v>
                </c:pt>
                <c:pt idx="468">
                  <c:v>1.9199999999999901E-3</c:v>
                </c:pt>
                <c:pt idx="469">
                  <c:v>1.8599999999999899E-3</c:v>
                </c:pt>
                <c:pt idx="470">
                  <c:v>1.79999999999999E-3</c:v>
                </c:pt>
                <c:pt idx="471">
                  <c:v>1.73999999999999E-3</c:v>
                </c:pt>
                <c:pt idx="472">
                  <c:v>1.6799999999999901E-3</c:v>
                </c:pt>
                <c:pt idx="473">
                  <c:v>1.6199999999999899E-3</c:v>
                </c:pt>
                <c:pt idx="474">
                  <c:v>1.55999999999999E-3</c:v>
                </c:pt>
                <c:pt idx="475">
                  <c:v>1.4999999999999901E-3</c:v>
                </c:pt>
                <c:pt idx="476">
                  <c:v>1.4399999999999899E-3</c:v>
                </c:pt>
                <c:pt idx="477">
                  <c:v>1.37999999999999E-3</c:v>
                </c:pt>
                <c:pt idx="478">
                  <c:v>1.31999999999999E-3</c:v>
                </c:pt>
                <c:pt idx="479">
                  <c:v>1.2599999999999901E-3</c:v>
                </c:pt>
                <c:pt idx="480">
                  <c:v>1.1999999999999999E-3</c:v>
                </c:pt>
                <c:pt idx="481">
                  <c:v>1.14E-3</c:v>
                </c:pt>
                <c:pt idx="482">
                  <c:v>1.08E-3</c:v>
                </c:pt>
                <c:pt idx="483">
                  <c:v>1.0200000000000001E-3</c:v>
                </c:pt>
                <c:pt idx="484">
                  <c:v>9.6000000000000002E-4</c:v>
                </c:pt>
                <c:pt idx="485">
                  <c:v>8.9999999999999998E-4</c:v>
                </c:pt>
                <c:pt idx="486">
                  <c:v>8.4000000000000003E-4</c:v>
                </c:pt>
                <c:pt idx="487">
                  <c:v>7.7999999999999999E-4</c:v>
                </c:pt>
                <c:pt idx="488">
                  <c:v>7.2000000000000005E-4</c:v>
                </c:pt>
                <c:pt idx="489">
                  <c:v>6.6E-4</c:v>
                </c:pt>
                <c:pt idx="490">
                  <c:v>5.9999999999999995E-4</c:v>
                </c:pt>
                <c:pt idx="491">
                  <c:v>5.4000000000000001E-4</c:v>
                </c:pt>
                <c:pt idx="492">
                  <c:v>4.8000000000000001E-4</c:v>
                </c:pt>
                <c:pt idx="493">
                  <c:v>4.2000000000000002E-4</c:v>
                </c:pt>
                <c:pt idx="494">
                  <c:v>3.6000000000000002E-4</c:v>
                </c:pt>
                <c:pt idx="495">
                  <c:v>2.9999999999999997E-4</c:v>
                </c:pt>
                <c:pt idx="496">
                  <c:v>2.4000000000000001E-4</c:v>
                </c:pt>
                <c:pt idx="497">
                  <c:v>1.8000000000000001E-4</c:v>
                </c:pt>
                <c:pt idx="498">
                  <c:v>1.2E-4</c:v>
                </c:pt>
                <c:pt idx="499">
                  <c:v>6.0000000000000002E-5</c:v>
                </c:pt>
                <c:pt idx="500">
                  <c:v>0</c:v>
                </c:pt>
                <c:pt idx="501">
                  <c:v>6.0000000000000002E-5</c:v>
                </c:pt>
                <c:pt idx="502">
                  <c:v>1.2E-4</c:v>
                </c:pt>
                <c:pt idx="503">
                  <c:v>1.8000000000000001E-4</c:v>
                </c:pt>
                <c:pt idx="504">
                  <c:v>2.4000000000000001E-4</c:v>
                </c:pt>
                <c:pt idx="505">
                  <c:v>2.9999999999999997E-4</c:v>
                </c:pt>
                <c:pt idx="506">
                  <c:v>3.6000000000000002E-4</c:v>
                </c:pt>
                <c:pt idx="507">
                  <c:v>4.2000000000000002E-4</c:v>
                </c:pt>
                <c:pt idx="508">
                  <c:v>4.8000000000000001E-4</c:v>
                </c:pt>
                <c:pt idx="509">
                  <c:v>5.4000000000000001E-4</c:v>
                </c:pt>
                <c:pt idx="510">
                  <c:v>5.9999999999999995E-4</c:v>
                </c:pt>
                <c:pt idx="511">
                  <c:v>6.6E-4</c:v>
                </c:pt>
                <c:pt idx="512">
                  <c:v>7.2000000000000005E-4</c:v>
                </c:pt>
                <c:pt idx="513">
                  <c:v>7.7999999999999999E-4</c:v>
                </c:pt>
                <c:pt idx="514">
                  <c:v>8.4000000000000003E-4</c:v>
                </c:pt>
                <c:pt idx="515">
                  <c:v>8.9999999999999998E-4</c:v>
                </c:pt>
                <c:pt idx="516">
                  <c:v>9.6000000000000002E-4</c:v>
                </c:pt>
                <c:pt idx="517">
                  <c:v>1.0200000000000001E-3</c:v>
                </c:pt>
                <c:pt idx="518">
                  <c:v>1.08E-3</c:v>
                </c:pt>
                <c:pt idx="519">
                  <c:v>1.14E-3</c:v>
                </c:pt>
                <c:pt idx="520">
                  <c:v>1.1999999999999999E-3</c:v>
                </c:pt>
                <c:pt idx="521">
                  <c:v>1.2600000000000001E-3</c:v>
                </c:pt>
                <c:pt idx="522">
                  <c:v>1.32E-3</c:v>
                </c:pt>
                <c:pt idx="523">
                  <c:v>1.3799999999999999E-3</c:v>
                </c:pt>
                <c:pt idx="524">
                  <c:v>1.4400000000000001E-3</c:v>
                </c:pt>
                <c:pt idx="525">
                  <c:v>1.5E-3</c:v>
                </c:pt>
                <c:pt idx="526">
                  <c:v>1.56E-3</c:v>
                </c:pt>
                <c:pt idx="527">
                  <c:v>1.6199999999999999E-3</c:v>
                </c:pt>
                <c:pt idx="528">
                  <c:v>1.6800000000000001E-3</c:v>
                </c:pt>
                <c:pt idx="529">
                  <c:v>1.74E-3</c:v>
                </c:pt>
                <c:pt idx="530">
                  <c:v>1.8E-3</c:v>
                </c:pt>
                <c:pt idx="531">
                  <c:v>1.8600000000000001E-3</c:v>
                </c:pt>
                <c:pt idx="532">
                  <c:v>1.92E-3</c:v>
                </c:pt>
                <c:pt idx="533">
                  <c:v>1.98E-3</c:v>
                </c:pt>
                <c:pt idx="534">
                  <c:v>2.0400000000000001E-3</c:v>
                </c:pt>
                <c:pt idx="535">
                  <c:v>2.0999999999999999E-3</c:v>
                </c:pt>
                <c:pt idx="536">
                  <c:v>2.16E-3</c:v>
                </c:pt>
                <c:pt idx="537">
                  <c:v>2.2200000000000002E-3</c:v>
                </c:pt>
                <c:pt idx="538">
                  <c:v>2.2799999999999999E-3</c:v>
                </c:pt>
                <c:pt idx="539">
                  <c:v>2.3400000000000001E-3</c:v>
                </c:pt>
                <c:pt idx="540">
                  <c:v>2.3999999999999998E-3</c:v>
                </c:pt>
                <c:pt idx="541">
                  <c:v>2.4599999999999999E-3</c:v>
                </c:pt>
                <c:pt idx="542">
                  <c:v>2.5200000000000001E-3</c:v>
                </c:pt>
                <c:pt idx="543">
                  <c:v>2.5799999999999998E-3</c:v>
                </c:pt>
                <c:pt idx="544">
                  <c:v>2.64E-3</c:v>
                </c:pt>
                <c:pt idx="545">
                  <c:v>2.7000000000000001E-3</c:v>
                </c:pt>
                <c:pt idx="546">
                  <c:v>2.7599999999999999E-3</c:v>
                </c:pt>
                <c:pt idx="547">
                  <c:v>2.82E-3</c:v>
                </c:pt>
                <c:pt idx="548">
                  <c:v>2.8800000000000002E-3</c:v>
                </c:pt>
                <c:pt idx="549">
                  <c:v>2.9399999999999999E-3</c:v>
                </c:pt>
                <c:pt idx="550">
                  <c:v>3.0000000000000001E-3</c:v>
                </c:pt>
                <c:pt idx="551">
                  <c:v>3.0599999999999998E-3</c:v>
                </c:pt>
                <c:pt idx="552">
                  <c:v>3.1199999999999999E-3</c:v>
                </c:pt>
                <c:pt idx="553">
                  <c:v>3.1800000000000001E-3</c:v>
                </c:pt>
                <c:pt idx="554">
                  <c:v>3.2399999999999998E-3</c:v>
                </c:pt>
                <c:pt idx="555">
                  <c:v>3.3E-3</c:v>
                </c:pt>
                <c:pt idx="556">
                  <c:v>3.3600000000000001E-3</c:v>
                </c:pt>
                <c:pt idx="557">
                  <c:v>3.4199999999999999E-3</c:v>
                </c:pt>
                <c:pt idx="558">
                  <c:v>3.48E-3</c:v>
                </c:pt>
                <c:pt idx="559">
                  <c:v>3.5400000000000002E-3</c:v>
                </c:pt>
                <c:pt idx="560">
                  <c:v>3.5999999999999999E-3</c:v>
                </c:pt>
                <c:pt idx="561">
                  <c:v>3.6600000000000001E-3</c:v>
                </c:pt>
                <c:pt idx="562">
                  <c:v>3.7200000000000002E-3</c:v>
                </c:pt>
                <c:pt idx="563">
                  <c:v>3.7799999999999999E-3</c:v>
                </c:pt>
                <c:pt idx="564">
                  <c:v>3.8400000000000001E-3</c:v>
                </c:pt>
                <c:pt idx="565">
                  <c:v>3.8999999999999998E-3</c:v>
                </c:pt>
                <c:pt idx="566">
                  <c:v>3.96E-3</c:v>
                </c:pt>
                <c:pt idx="567">
                  <c:v>4.0200000000000001E-3</c:v>
                </c:pt>
                <c:pt idx="568">
                  <c:v>4.0800000000000003E-3</c:v>
                </c:pt>
                <c:pt idx="569">
                  <c:v>4.1399999999999996E-3</c:v>
                </c:pt>
                <c:pt idx="570">
                  <c:v>4.1999999999999997E-3</c:v>
                </c:pt>
                <c:pt idx="571">
                  <c:v>4.2599999999999999E-3</c:v>
                </c:pt>
                <c:pt idx="572">
                  <c:v>4.3200000000000001E-3</c:v>
                </c:pt>
                <c:pt idx="573">
                  <c:v>4.3800000000000002E-3</c:v>
                </c:pt>
                <c:pt idx="574">
                  <c:v>4.4400000000000004E-3</c:v>
                </c:pt>
                <c:pt idx="575">
                  <c:v>4.4999999999999997E-3</c:v>
                </c:pt>
                <c:pt idx="576">
                  <c:v>4.5599999999999998E-3</c:v>
                </c:pt>
                <c:pt idx="577">
                  <c:v>4.62E-3</c:v>
                </c:pt>
                <c:pt idx="578">
                  <c:v>4.6800000000000001E-3</c:v>
                </c:pt>
                <c:pt idx="579">
                  <c:v>4.7400000000000003E-3</c:v>
                </c:pt>
                <c:pt idx="580">
                  <c:v>4.79999999999999E-3</c:v>
                </c:pt>
                <c:pt idx="581">
                  <c:v>4.8599999999999902E-3</c:v>
                </c:pt>
                <c:pt idx="582">
                  <c:v>4.9199999999999904E-3</c:v>
                </c:pt>
                <c:pt idx="583">
                  <c:v>4.9799999999999896E-3</c:v>
                </c:pt>
                <c:pt idx="584">
                  <c:v>5.0399999999999898E-3</c:v>
                </c:pt>
                <c:pt idx="585">
                  <c:v>5.09999999999999E-3</c:v>
                </c:pt>
                <c:pt idx="586">
                  <c:v>5.1599999999999901E-3</c:v>
                </c:pt>
                <c:pt idx="587">
                  <c:v>5.2199999999999903E-3</c:v>
                </c:pt>
                <c:pt idx="588">
                  <c:v>5.2799999999999904E-3</c:v>
                </c:pt>
                <c:pt idx="589">
                  <c:v>5.3399999999999897E-3</c:v>
                </c:pt>
                <c:pt idx="590">
                  <c:v>5.3999999999999899E-3</c:v>
                </c:pt>
                <c:pt idx="591">
                  <c:v>5.45999999999999E-3</c:v>
                </c:pt>
                <c:pt idx="592">
                  <c:v>5.5199999999999902E-3</c:v>
                </c:pt>
                <c:pt idx="593">
                  <c:v>5.5799999999999903E-3</c:v>
                </c:pt>
                <c:pt idx="594">
                  <c:v>5.6399999999999896E-3</c:v>
                </c:pt>
                <c:pt idx="595">
                  <c:v>5.6999999999999898E-3</c:v>
                </c:pt>
                <c:pt idx="596">
                  <c:v>5.75999999999999E-3</c:v>
                </c:pt>
                <c:pt idx="597">
                  <c:v>5.8199999999999901E-3</c:v>
                </c:pt>
                <c:pt idx="598">
                  <c:v>5.8799999999999903E-3</c:v>
                </c:pt>
                <c:pt idx="599">
                  <c:v>5.9399999999999904E-3</c:v>
                </c:pt>
                <c:pt idx="600">
                  <c:v>5.9999999999999897E-3</c:v>
                </c:pt>
                <c:pt idx="601">
                  <c:v>6.0599999999999899E-3</c:v>
                </c:pt>
                <c:pt idx="602">
                  <c:v>6.11999999999999E-3</c:v>
                </c:pt>
                <c:pt idx="603">
                  <c:v>6.1799999999999902E-3</c:v>
                </c:pt>
                <c:pt idx="604">
                  <c:v>6.2399999999999903E-3</c:v>
                </c:pt>
                <c:pt idx="605">
                  <c:v>6.2999999999999896E-3</c:v>
                </c:pt>
                <c:pt idx="606">
                  <c:v>6.3599999999999898E-3</c:v>
                </c:pt>
                <c:pt idx="607">
                  <c:v>6.41999999999999E-3</c:v>
                </c:pt>
                <c:pt idx="608">
                  <c:v>6.4799999999999901E-3</c:v>
                </c:pt>
                <c:pt idx="609">
                  <c:v>6.5399999999999903E-3</c:v>
                </c:pt>
                <c:pt idx="610">
                  <c:v>6.5999999999999904E-3</c:v>
                </c:pt>
                <c:pt idx="611">
                  <c:v>6.6599999999999897E-3</c:v>
                </c:pt>
                <c:pt idx="612">
                  <c:v>6.7199999999999899E-3</c:v>
                </c:pt>
                <c:pt idx="613">
                  <c:v>6.77999999999999E-3</c:v>
                </c:pt>
                <c:pt idx="614">
                  <c:v>6.8399999999999902E-3</c:v>
                </c:pt>
                <c:pt idx="615">
                  <c:v>6.8999999999999903E-3</c:v>
                </c:pt>
                <c:pt idx="616">
                  <c:v>6.9599999999999896E-3</c:v>
                </c:pt>
                <c:pt idx="617">
                  <c:v>7.0199999999999898E-3</c:v>
                </c:pt>
                <c:pt idx="618">
                  <c:v>7.0799999999999899E-3</c:v>
                </c:pt>
                <c:pt idx="619">
                  <c:v>7.1399999999999901E-3</c:v>
                </c:pt>
                <c:pt idx="620">
                  <c:v>7.1999999999999903E-3</c:v>
                </c:pt>
                <c:pt idx="621">
                  <c:v>7.2599999999999904E-3</c:v>
                </c:pt>
                <c:pt idx="622">
                  <c:v>7.3199999999999897E-3</c:v>
                </c:pt>
                <c:pt idx="623">
                  <c:v>7.3799999999999899E-3</c:v>
                </c:pt>
                <c:pt idx="624">
                  <c:v>7.43999999999999E-3</c:v>
                </c:pt>
                <c:pt idx="625">
                  <c:v>7.4999999999999902E-3</c:v>
                </c:pt>
                <c:pt idx="626">
                  <c:v>7.5599999999999903E-3</c:v>
                </c:pt>
                <c:pt idx="627">
                  <c:v>7.62E-3</c:v>
                </c:pt>
                <c:pt idx="628">
                  <c:v>7.6800000000000002E-3</c:v>
                </c:pt>
                <c:pt idx="629">
                  <c:v>7.7400000000000004E-3</c:v>
                </c:pt>
                <c:pt idx="630">
                  <c:v>7.7999999999999901E-3</c:v>
                </c:pt>
                <c:pt idx="631">
                  <c:v>7.8600000000000007E-3</c:v>
                </c:pt>
                <c:pt idx="632">
                  <c:v>7.92E-3</c:v>
                </c:pt>
                <c:pt idx="633">
                  <c:v>7.9799999999999992E-3</c:v>
                </c:pt>
                <c:pt idx="634">
                  <c:v>8.0400000000000003E-3</c:v>
                </c:pt>
                <c:pt idx="635">
                  <c:v>8.0999999999999892E-3</c:v>
                </c:pt>
                <c:pt idx="636">
                  <c:v>8.1600000000000006E-3</c:v>
                </c:pt>
                <c:pt idx="637">
                  <c:v>8.2199999999999895E-3</c:v>
                </c:pt>
                <c:pt idx="638">
                  <c:v>8.2799999999999992E-3</c:v>
                </c:pt>
                <c:pt idx="639">
                  <c:v>8.3400000000000002E-3</c:v>
                </c:pt>
                <c:pt idx="640">
                  <c:v>8.3999999999999995E-3</c:v>
                </c:pt>
                <c:pt idx="641">
                  <c:v>8.4600000000000005E-3</c:v>
                </c:pt>
                <c:pt idx="642">
                  <c:v>8.5199999999999894E-3</c:v>
                </c:pt>
                <c:pt idx="643">
                  <c:v>8.5800000000000008E-3</c:v>
                </c:pt>
                <c:pt idx="644">
                  <c:v>8.6400000000000001E-3</c:v>
                </c:pt>
                <c:pt idx="645">
                  <c:v>8.6999999999999994E-3</c:v>
                </c:pt>
                <c:pt idx="646">
                  <c:v>8.7600000000000004E-3</c:v>
                </c:pt>
                <c:pt idx="647">
                  <c:v>8.8199999999999997E-3</c:v>
                </c:pt>
                <c:pt idx="648">
                  <c:v>8.8800000000000007E-3</c:v>
                </c:pt>
                <c:pt idx="649">
                  <c:v>8.94E-3</c:v>
                </c:pt>
                <c:pt idx="650">
                  <c:v>8.9999999999999993E-3</c:v>
                </c:pt>
                <c:pt idx="651">
                  <c:v>9.0600000000000003E-3</c:v>
                </c:pt>
                <c:pt idx="652">
                  <c:v>9.1199999999999996E-3</c:v>
                </c:pt>
                <c:pt idx="653">
                  <c:v>9.1800000000000007E-3</c:v>
                </c:pt>
                <c:pt idx="654">
                  <c:v>9.2399999999999999E-3</c:v>
                </c:pt>
                <c:pt idx="655">
                  <c:v>9.2999999999999992E-3</c:v>
                </c:pt>
                <c:pt idx="656">
                  <c:v>9.3600000000000003E-3</c:v>
                </c:pt>
                <c:pt idx="657">
                  <c:v>9.4199999999999996E-3</c:v>
                </c:pt>
                <c:pt idx="658">
                  <c:v>9.4800000000000006E-3</c:v>
                </c:pt>
                <c:pt idx="659">
                  <c:v>9.5399999999999999E-3</c:v>
                </c:pt>
                <c:pt idx="660">
                  <c:v>9.5999999999999992E-3</c:v>
                </c:pt>
                <c:pt idx="661">
                  <c:v>9.6600000000000002E-3</c:v>
                </c:pt>
                <c:pt idx="662">
                  <c:v>9.7199999999999995E-3</c:v>
                </c:pt>
                <c:pt idx="663">
                  <c:v>9.7800000000000005E-3</c:v>
                </c:pt>
                <c:pt idx="664">
                  <c:v>9.8399999999999998E-3</c:v>
                </c:pt>
                <c:pt idx="665">
                  <c:v>9.9000000000000008E-3</c:v>
                </c:pt>
                <c:pt idx="666">
                  <c:v>9.9600000000000001E-3</c:v>
                </c:pt>
                <c:pt idx="667">
                  <c:v>1.0019999999999999E-2</c:v>
                </c:pt>
                <c:pt idx="668">
                  <c:v>1.008E-2</c:v>
                </c:pt>
                <c:pt idx="669">
                  <c:v>1.014E-2</c:v>
                </c:pt>
                <c:pt idx="670">
                  <c:v>1.0200000000000001E-2</c:v>
                </c:pt>
                <c:pt idx="671">
                  <c:v>1.026E-2</c:v>
                </c:pt>
                <c:pt idx="672">
                  <c:v>1.0319999999999999E-2</c:v>
                </c:pt>
                <c:pt idx="673">
                  <c:v>1.038E-2</c:v>
                </c:pt>
                <c:pt idx="674">
                  <c:v>1.044E-2</c:v>
                </c:pt>
                <c:pt idx="675">
                  <c:v>1.0500000000000001E-2</c:v>
                </c:pt>
                <c:pt idx="676">
                  <c:v>1.056E-2</c:v>
                </c:pt>
                <c:pt idx="677">
                  <c:v>1.0619999999999999E-2</c:v>
                </c:pt>
                <c:pt idx="678">
                  <c:v>1.068E-2</c:v>
                </c:pt>
                <c:pt idx="679">
                  <c:v>1.074E-2</c:v>
                </c:pt>
                <c:pt idx="680">
                  <c:v>1.0800000000000001E-2</c:v>
                </c:pt>
                <c:pt idx="681">
                  <c:v>1.086E-2</c:v>
                </c:pt>
                <c:pt idx="682">
                  <c:v>1.0919999999999999E-2</c:v>
                </c:pt>
                <c:pt idx="683">
                  <c:v>1.098E-2</c:v>
                </c:pt>
                <c:pt idx="684">
                  <c:v>1.1039999999999999E-2</c:v>
                </c:pt>
                <c:pt idx="685">
                  <c:v>1.11E-2</c:v>
                </c:pt>
                <c:pt idx="686">
                  <c:v>1.116E-2</c:v>
                </c:pt>
                <c:pt idx="687">
                  <c:v>1.1220000000000001E-2</c:v>
                </c:pt>
                <c:pt idx="688">
                  <c:v>1.128E-2</c:v>
                </c:pt>
                <c:pt idx="689">
                  <c:v>1.1339999999999999E-2</c:v>
                </c:pt>
                <c:pt idx="690">
                  <c:v>1.14E-2</c:v>
                </c:pt>
                <c:pt idx="691">
                  <c:v>1.146E-2</c:v>
                </c:pt>
                <c:pt idx="692">
                  <c:v>1.1520000000000001E-2</c:v>
                </c:pt>
                <c:pt idx="693">
                  <c:v>1.158E-2</c:v>
                </c:pt>
                <c:pt idx="694">
                  <c:v>1.1639999999999999E-2</c:v>
                </c:pt>
                <c:pt idx="695">
                  <c:v>1.17E-2</c:v>
                </c:pt>
                <c:pt idx="696">
                  <c:v>1.176E-2</c:v>
                </c:pt>
                <c:pt idx="697">
                  <c:v>1.1820000000000001E-2</c:v>
                </c:pt>
                <c:pt idx="698">
                  <c:v>1.188E-2</c:v>
                </c:pt>
                <c:pt idx="699">
                  <c:v>1.1939999999999999E-2</c:v>
                </c:pt>
                <c:pt idx="700">
                  <c:v>1.2E-2</c:v>
                </c:pt>
                <c:pt idx="701">
                  <c:v>1.206E-2</c:v>
                </c:pt>
                <c:pt idx="702">
                  <c:v>1.2120000000000001E-2</c:v>
                </c:pt>
                <c:pt idx="703">
                  <c:v>1.218E-2</c:v>
                </c:pt>
                <c:pt idx="704">
                  <c:v>1.2239999999999999E-2</c:v>
                </c:pt>
                <c:pt idx="705">
                  <c:v>1.22999999999999E-2</c:v>
                </c:pt>
                <c:pt idx="706">
                  <c:v>1.2359999999999901E-2</c:v>
                </c:pt>
                <c:pt idx="707">
                  <c:v>1.24199999999999E-2</c:v>
                </c:pt>
                <c:pt idx="708">
                  <c:v>1.2479999999999899E-2</c:v>
                </c:pt>
                <c:pt idx="709">
                  <c:v>1.25399999999999E-2</c:v>
                </c:pt>
                <c:pt idx="710">
                  <c:v>1.2599999999999899E-2</c:v>
                </c:pt>
                <c:pt idx="711">
                  <c:v>1.26599999999999E-2</c:v>
                </c:pt>
                <c:pt idx="712">
                  <c:v>1.27199999999999E-2</c:v>
                </c:pt>
                <c:pt idx="713">
                  <c:v>1.2779999999999901E-2</c:v>
                </c:pt>
                <c:pt idx="714">
                  <c:v>1.28399999999999E-2</c:v>
                </c:pt>
                <c:pt idx="715">
                  <c:v>1.2899999999999899E-2</c:v>
                </c:pt>
                <c:pt idx="716">
                  <c:v>1.29599999999999E-2</c:v>
                </c:pt>
                <c:pt idx="717">
                  <c:v>1.30199999999999E-2</c:v>
                </c:pt>
                <c:pt idx="718">
                  <c:v>1.3079999999999901E-2</c:v>
                </c:pt>
                <c:pt idx="719">
                  <c:v>1.31399999999999E-2</c:v>
                </c:pt>
                <c:pt idx="720">
                  <c:v>1.3199999999999899E-2</c:v>
                </c:pt>
                <c:pt idx="721">
                  <c:v>1.32599999999999E-2</c:v>
                </c:pt>
                <c:pt idx="722">
                  <c:v>1.33199999999999E-2</c:v>
                </c:pt>
                <c:pt idx="723">
                  <c:v>1.3379999999999901E-2</c:v>
                </c:pt>
                <c:pt idx="724">
                  <c:v>1.34399999999999E-2</c:v>
                </c:pt>
                <c:pt idx="725">
                  <c:v>1.3499999999999899E-2</c:v>
                </c:pt>
                <c:pt idx="726">
                  <c:v>1.35599999999999E-2</c:v>
                </c:pt>
                <c:pt idx="727">
                  <c:v>1.36199999999999E-2</c:v>
                </c:pt>
                <c:pt idx="728">
                  <c:v>1.3679999999999901E-2</c:v>
                </c:pt>
                <c:pt idx="729">
                  <c:v>1.37399999999999E-2</c:v>
                </c:pt>
                <c:pt idx="730">
                  <c:v>1.3799999999999899E-2</c:v>
                </c:pt>
                <c:pt idx="731">
                  <c:v>1.38599999999999E-2</c:v>
                </c:pt>
                <c:pt idx="732">
                  <c:v>1.3919999999999899E-2</c:v>
                </c:pt>
                <c:pt idx="733">
                  <c:v>1.39799999999999E-2</c:v>
                </c:pt>
                <c:pt idx="734">
                  <c:v>1.40399999999999E-2</c:v>
                </c:pt>
                <c:pt idx="735">
                  <c:v>1.4099999999999901E-2</c:v>
                </c:pt>
                <c:pt idx="736">
                  <c:v>1.41599999999999E-2</c:v>
                </c:pt>
                <c:pt idx="737">
                  <c:v>1.4219999999999899E-2</c:v>
                </c:pt>
                <c:pt idx="738">
                  <c:v>1.42799999999999E-2</c:v>
                </c:pt>
                <c:pt idx="739">
                  <c:v>1.43399999999999E-2</c:v>
                </c:pt>
                <c:pt idx="740">
                  <c:v>1.44E-2</c:v>
                </c:pt>
                <c:pt idx="741">
                  <c:v>1.44599999999999E-2</c:v>
                </c:pt>
                <c:pt idx="742">
                  <c:v>1.4519999999999899E-2</c:v>
                </c:pt>
                <c:pt idx="743">
                  <c:v>1.45799999999999E-2</c:v>
                </c:pt>
                <c:pt idx="744">
                  <c:v>1.46399999999999E-2</c:v>
                </c:pt>
                <c:pt idx="745">
                  <c:v>1.47E-2</c:v>
                </c:pt>
                <c:pt idx="746">
                  <c:v>1.47599999999999E-2</c:v>
                </c:pt>
                <c:pt idx="747">
                  <c:v>1.482E-2</c:v>
                </c:pt>
                <c:pt idx="748">
                  <c:v>1.48799999999999E-2</c:v>
                </c:pt>
                <c:pt idx="749">
                  <c:v>1.494E-2</c:v>
                </c:pt>
                <c:pt idx="750">
                  <c:v>1.4999999999999901E-2</c:v>
                </c:pt>
                <c:pt idx="751">
                  <c:v>1.50599999999999E-2</c:v>
                </c:pt>
                <c:pt idx="752">
                  <c:v>1.512E-2</c:v>
                </c:pt>
                <c:pt idx="753">
                  <c:v>1.51799999999999E-2</c:v>
                </c:pt>
                <c:pt idx="754">
                  <c:v>1.524E-2</c:v>
                </c:pt>
                <c:pt idx="755">
                  <c:v>1.52999999999999E-2</c:v>
                </c:pt>
                <c:pt idx="756">
                  <c:v>1.536E-2</c:v>
                </c:pt>
                <c:pt idx="757">
                  <c:v>1.542E-2</c:v>
                </c:pt>
                <c:pt idx="758">
                  <c:v>1.5480000000000001E-2</c:v>
                </c:pt>
                <c:pt idx="759">
                  <c:v>1.554E-2</c:v>
                </c:pt>
                <c:pt idx="760">
                  <c:v>1.55999999999999E-2</c:v>
                </c:pt>
                <c:pt idx="761">
                  <c:v>1.566E-2</c:v>
                </c:pt>
                <c:pt idx="762">
                  <c:v>1.5720000000000001E-2</c:v>
                </c:pt>
                <c:pt idx="763">
                  <c:v>1.5779999999999898E-2</c:v>
                </c:pt>
                <c:pt idx="764">
                  <c:v>1.584E-2</c:v>
                </c:pt>
                <c:pt idx="765">
                  <c:v>1.5900000000000001E-2</c:v>
                </c:pt>
                <c:pt idx="766">
                  <c:v>1.5959999999999998E-2</c:v>
                </c:pt>
                <c:pt idx="767">
                  <c:v>1.602E-2</c:v>
                </c:pt>
                <c:pt idx="768">
                  <c:v>1.6080000000000001E-2</c:v>
                </c:pt>
                <c:pt idx="769">
                  <c:v>1.6140000000000002E-2</c:v>
                </c:pt>
                <c:pt idx="770">
                  <c:v>1.6199999999999899E-2</c:v>
                </c:pt>
                <c:pt idx="771">
                  <c:v>1.626E-2</c:v>
                </c:pt>
                <c:pt idx="772">
                  <c:v>1.6320000000000001E-2</c:v>
                </c:pt>
                <c:pt idx="773">
                  <c:v>1.6379999999999999E-2</c:v>
                </c:pt>
                <c:pt idx="774">
                  <c:v>1.644E-2</c:v>
                </c:pt>
                <c:pt idx="775">
                  <c:v>1.6500000000000001E-2</c:v>
                </c:pt>
                <c:pt idx="776">
                  <c:v>1.6559999999999998E-2</c:v>
                </c:pt>
                <c:pt idx="777">
                  <c:v>1.6619999999999899E-2</c:v>
                </c:pt>
                <c:pt idx="778">
                  <c:v>1.668E-2</c:v>
                </c:pt>
                <c:pt idx="779">
                  <c:v>1.6740000000000001E-2</c:v>
                </c:pt>
                <c:pt idx="780">
                  <c:v>1.6799999999999999E-2</c:v>
                </c:pt>
                <c:pt idx="781">
                  <c:v>1.686E-2</c:v>
                </c:pt>
                <c:pt idx="782">
                  <c:v>1.6920000000000001E-2</c:v>
                </c:pt>
                <c:pt idx="783">
                  <c:v>1.6979999999999999E-2</c:v>
                </c:pt>
                <c:pt idx="784">
                  <c:v>1.704E-2</c:v>
                </c:pt>
                <c:pt idx="785">
                  <c:v>1.7100000000000001E-2</c:v>
                </c:pt>
                <c:pt idx="786">
                  <c:v>1.7160000000000002E-2</c:v>
                </c:pt>
                <c:pt idx="787">
                  <c:v>1.7219999999999999E-2</c:v>
                </c:pt>
                <c:pt idx="788">
                  <c:v>1.728E-2</c:v>
                </c:pt>
                <c:pt idx="789">
                  <c:v>1.7340000000000001E-2</c:v>
                </c:pt>
                <c:pt idx="790">
                  <c:v>1.7399999999999999E-2</c:v>
                </c:pt>
                <c:pt idx="791">
                  <c:v>1.746E-2</c:v>
                </c:pt>
                <c:pt idx="792">
                  <c:v>1.7520000000000001E-2</c:v>
                </c:pt>
                <c:pt idx="793">
                  <c:v>1.7579999999999998E-2</c:v>
                </c:pt>
                <c:pt idx="794">
                  <c:v>1.7639999999999999E-2</c:v>
                </c:pt>
                <c:pt idx="795">
                  <c:v>1.77E-2</c:v>
                </c:pt>
                <c:pt idx="796">
                  <c:v>1.7760000000000001E-2</c:v>
                </c:pt>
                <c:pt idx="797">
                  <c:v>1.7819999999999999E-2</c:v>
                </c:pt>
                <c:pt idx="798">
                  <c:v>1.788E-2</c:v>
                </c:pt>
                <c:pt idx="799">
                  <c:v>1.7940000000000001E-2</c:v>
                </c:pt>
                <c:pt idx="800">
                  <c:v>1.7999999999999999E-2</c:v>
                </c:pt>
                <c:pt idx="801">
                  <c:v>1.806E-2</c:v>
                </c:pt>
                <c:pt idx="802">
                  <c:v>1.8120000000000001E-2</c:v>
                </c:pt>
                <c:pt idx="803">
                  <c:v>1.8180000000000002E-2</c:v>
                </c:pt>
                <c:pt idx="804">
                  <c:v>1.8239999999999999E-2</c:v>
                </c:pt>
                <c:pt idx="805">
                  <c:v>1.83E-2</c:v>
                </c:pt>
                <c:pt idx="806">
                  <c:v>1.8360000000000001E-2</c:v>
                </c:pt>
                <c:pt idx="807">
                  <c:v>1.8419999999999999E-2</c:v>
                </c:pt>
                <c:pt idx="808">
                  <c:v>1.848E-2</c:v>
                </c:pt>
                <c:pt idx="809">
                  <c:v>1.8540000000000001E-2</c:v>
                </c:pt>
                <c:pt idx="810">
                  <c:v>1.8599999999999998E-2</c:v>
                </c:pt>
                <c:pt idx="811">
                  <c:v>1.866E-2</c:v>
                </c:pt>
                <c:pt idx="812">
                  <c:v>1.8720000000000001E-2</c:v>
                </c:pt>
                <c:pt idx="813">
                  <c:v>1.8780000000000002E-2</c:v>
                </c:pt>
                <c:pt idx="814">
                  <c:v>1.8839999999999999E-2</c:v>
                </c:pt>
                <c:pt idx="815">
                  <c:v>1.89E-2</c:v>
                </c:pt>
                <c:pt idx="816">
                  <c:v>1.8960000000000001E-2</c:v>
                </c:pt>
                <c:pt idx="817">
                  <c:v>1.9019999999999999E-2</c:v>
                </c:pt>
                <c:pt idx="818">
                  <c:v>1.908E-2</c:v>
                </c:pt>
                <c:pt idx="819">
                  <c:v>1.9140000000000001E-2</c:v>
                </c:pt>
                <c:pt idx="820">
                  <c:v>1.9199999999999998E-2</c:v>
                </c:pt>
                <c:pt idx="821">
                  <c:v>1.9259999999999999E-2</c:v>
                </c:pt>
                <c:pt idx="822">
                  <c:v>1.932E-2</c:v>
                </c:pt>
                <c:pt idx="823">
                  <c:v>1.9380000000000001E-2</c:v>
                </c:pt>
                <c:pt idx="824">
                  <c:v>1.9439999999999999E-2</c:v>
                </c:pt>
                <c:pt idx="825">
                  <c:v>1.95E-2</c:v>
                </c:pt>
                <c:pt idx="826">
                  <c:v>1.9560000000000001E-2</c:v>
                </c:pt>
                <c:pt idx="827">
                  <c:v>1.9619999999999999E-2</c:v>
                </c:pt>
                <c:pt idx="828">
                  <c:v>1.968E-2</c:v>
                </c:pt>
                <c:pt idx="829">
                  <c:v>1.9740000000000001E-2</c:v>
                </c:pt>
                <c:pt idx="830">
                  <c:v>1.9800000000000002E-2</c:v>
                </c:pt>
                <c:pt idx="831">
                  <c:v>1.9859999999999999E-2</c:v>
                </c:pt>
                <c:pt idx="832">
                  <c:v>1.992E-2</c:v>
                </c:pt>
                <c:pt idx="833">
                  <c:v>1.9980000000000001E-2</c:v>
                </c:pt>
                <c:pt idx="834">
                  <c:v>2.0039999999999999E-2</c:v>
                </c:pt>
                <c:pt idx="835">
                  <c:v>2.0099999999999899E-2</c:v>
                </c:pt>
                <c:pt idx="836">
                  <c:v>2.01599999999999E-2</c:v>
                </c:pt>
                <c:pt idx="837">
                  <c:v>2.0219999999999901E-2</c:v>
                </c:pt>
                <c:pt idx="838">
                  <c:v>2.0279999999999899E-2</c:v>
                </c:pt>
                <c:pt idx="839">
                  <c:v>2.03399999999999E-2</c:v>
                </c:pt>
                <c:pt idx="840">
                  <c:v>2.0399999999999901E-2</c:v>
                </c:pt>
                <c:pt idx="841">
                  <c:v>2.0459999999999898E-2</c:v>
                </c:pt>
                <c:pt idx="842">
                  <c:v>2.0519999999999899E-2</c:v>
                </c:pt>
                <c:pt idx="843">
                  <c:v>2.05799999999999E-2</c:v>
                </c:pt>
                <c:pt idx="844">
                  <c:v>2.0639999999999901E-2</c:v>
                </c:pt>
                <c:pt idx="845">
                  <c:v>2.0699999999999899E-2</c:v>
                </c:pt>
                <c:pt idx="846">
                  <c:v>2.07599999999999E-2</c:v>
                </c:pt>
                <c:pt idx="847">
                  <c:v>2.0819999999999901E-2</c:v>
                </c:pt>
                <c:pt idx="848">
                  <c:v>2.0879999999999899E-2</c:v>
                </c:pt>
                <c:pt idx="849">
                  <c:v>2.09399999999999E-2</c:v>
                </c:pt>
                <c:pt idx="850">
                  <c:v>2.0999999999999901E-2</c:v>
                </c:pt>
                <c:pt idx="851">
                  <c:v>2.1059999999999902E-2</c:v>
                </c:pt>
                <c:pt idx="852">
                  <c:v>2.1119999999999899E-2</c:v>
                </c:pt>
                <c:pt idx="853">
                  <c:v>2.11799999999999E-2</c:v>
                </c:pt>
                <c:pt idx="854">
                  <c:v>2.1239999999999901E-2</c:v>
                </c:pt>
                <c:pt idx="855">
                  <c:v>2.1299999999999899E-2</c:v>
                </c:pt>
                <c:pt idx="856">
                  <c:v>2.13599999999999E-2</c:v>
                </c:pt>
                <c:pt idx="857">
                  <c:v>2.1419999999999901E-2</c:v>
                </c:pt>
                <c:pt idx="858">
                  <c:v>2.1479999999999898E-2</c:v>
                </c:pt>
                <c:pt idx="859">
                  <c:v>2.15399999999999E-2</c:v>
                </c:pt>
                <c:pt idx="860">
                  <c:v>2.1599999999999901E-2</c:v>
                </c:pt>
                <c:pt idx="861">
                  <c:v>2.1659999999999902E-2</c:v>
                </c:pt>
                <c:pt idx="862">
                  <c:v>2.172E-2</c:v>
                </c:pt>
                <c:pt idx="863">
                  <c:v>2.17799999999999E-2</c:v>
                </c:pt>
                <c:pt idx="864">
                  <c:v>2.1839999999999901E-2</c:v>
                </c:pt>
                <c:pt idx="865">
                  <c:v>2.1899999999999899E-2</c:v>
                </c:pt>
                <c:pt idx="866">
                  <c:v>2.196E-2</c:v>
                </c:pt>
                <c:pt idx="867">
                  <c:v>2.2019999999999901E-2</c:v>
                </c:pt>
                <c:pt idx="868">
                  <c:v>2.2079999999999898E-2</c:v>
                </c:pt>
                <c:pt idx="869">
                  <c:v>2.214E-2</c:v>
                </c:pt>
                <c:pt idx="870">
                  <c:v>2.21999999999999E-2</c:v>
                </c:pt>
                <c:pt idx="871">
                  <c:v>2.2259999999999901E-2</c:v>
                </c:pt>
                <c:pt idx="872">
                  <c:v>2.232E-2</c:v>
                </c:pt>
                <c:pt idx="873">
                  <c:v>2.2380000000000001E-2</c:v>
                </c:pt>
                <c:pt idx="874">
                  <c:v>2.2439999999999901E-2</c:v>
                </c:pt>
                <c:pt idx="875">
                  <c:v>2.2499999999999899E-2</c:v>
                </c:pt>
                <c:pt idx="876">
                  <c:v>2.256E-2</c:v>
                </c:pt>
                <c:pt idx="877">
                  <c:v>2.2619999999999901E-2</c:v>
                </c:pt>
                <c:pt idx="878">
                  <c:v>2.2679999999999902E-2</c:v>
                </c:pt>
                <c:pt idx="879">
                  <c:v>2.274E-2</c:v>
                </c:pt>
                <c:pt idx="880">
                  <c:v>2.2800000000000001E-2</c:v>
                </c:pt>
                <c:pt idx="881">
                  <c:v>2.2859999999999901E-2</c:v>
                </c:pt>
                <c:pt idx="882">
                  <c:v>2.2919999999999899E-2</c:v>
                </c:pt>
                <c:pt idx="883">
                  <c:v>2.298E-2</c:v>
                </c:pt>
                <c:pt idx="884">
                  <c:v>2.3039999999999901E-2</c:v>
                </c:pt>
                <c:pt idx="885">
                  <c:v>2.3099999999999898E-2</c:v>
                </c:pt>
                <c:pt idx="886">
                  <c:v>2.316E-2</c:v>
                </c:pt>
                <c:pt idx="887">
                  <c:v>2.3220000000000001E-2</c:v>
                </c:pt>
                <c:pt idx="888">
                  <c:v>2.3279999999999901E-2</c:v>
                </c:pt>
                <c:pt idx="889">
                  <c:v>2.334E-2</c:v>
                </c:pt>
                <c:pt idx="890">
                  <c:v>2.3400000000000001E-2</c:v>
                </c:pt>
                <c:pt idx="891">
                  <c:v>2.3460000000000002E-2</c:v>
                </c:pt>
                <c:pt idx="892">
                  <c:v>2.3519999999999899E-2</c:v>
                </c:pt>
                <c:pt idx="893">
                  <c:v>2.358E-2</c:v>
                </c:pt>
                <c:pt idx="894">
                  <c:v>2.3640000000000001E-2</c:v>
                </c:pt>
                <c:pt idx="895">
                  <c:v>2.3699999999999902E-2</c:v>
                </c:pt>
                <c:pt idx="896">
                  <c:v>2.376E-2</c:v>
                </c:pt>
                <c:pt idx="897">
                  <c:v>2.3820000000000001E-2</c:v>
                </c:pt>
                <c:pt idx="898">
                  <c:v>2.3879999999999998E-2</c:v>
                </c:pt>
                <c:pt idx="899">
                  <c:v>2.3939999999999899E-2</c:v>
                </c:pt>
                <c:pt idx="900">
                  <c:v>2.4E-2</c:v>
                </c:pt>
                <c:pt idx="901">
                  <c:v>2.4060000000000002E-2</c:v>
                </c:pt>
                <c:pt idx="902">
                  <c:v>2.4119999999999898E-2</c:v>
                </c:pt>
                <c:pt idx="903">
                  <c:v>2.418E-2</c:v>
                </c:pt>
                <c:pt idx="904">
                  <c:v>2.4240000000000001E-2</c:v>
                </c:pt>
                <c:pt idx="905">
                  <c:v>2.4299999999999999E-2</c:v>
                </c:pt>
                <c:pt idx="906">
                  <c:v>2.436E-2</c:v>
                </c:pt>
                <c:pt idx="907">
                  <c:v>2.4420000000000001E-2</c:v>
                </c:pt>
                <c:pt idx="908">
                  <c:v>2.4479999999999998E-2</c:v>
                </c:pt>
                <c:pt idx="909">
                  <c:v>2.4539999999999899E-2</c:v>
                </c:pt>
                <c:pt idx="910">
                  <c:v>2.46E-2</c:v>
                </c:pt>
                <c:pt idx="911">
                  <c:v>2.4660000000000001E-2</c:v>
                </c:pt>
                <c:pt idx="912">
                  <c:v>2.4719999999999999E-2</c:v>
                </c:pt>
                <c:pt idx="913">
                  <c:v>2.478E-2</c:v>
                </c:pt>
                <c:pt idx="914">
                  <c:v>2.4840000000000001E-2</c:v>
                </c:pt>
                <c:pt idx="915">
                  <c:v>2.4899999999999999E-2</c:v>
                </c:pt>
                <c:pt idx="916">
                  <c:v>2.496E-2</c:v>
                </c:pt>
                <c:pt idx="917">
                  <c:v>2.5020000000000001E-2</c:v>
                </c:pt>
                <c:pt idx="918">
                  <c:v>2.5080000000000002E-2</c:v>
                </c:pt>
                <c:pt idx="919">
                  <c:v>2.5139999999999999E-2</c:v>
                </c:pt>
                <c:pt idx="920">
                  <c:v>2.52E-2</c:v>
                </c:pt>
                <c:pt idx="921">
                  <c:v>2.5260000000000001E-2</c:v>
                </c:pt>
                <c:pt idx="922">
                  <c:v>2.5319999999999999E-2</c:v>
                </c:pt>
                <c:pt idx="923">
                  <c:v>2.538E-2</c:v>
                </c:pt>
                <c:pt idx="924">
                  <c:v>2.5440000000000001E-2</c:v>
                </c:pt>
                <c:pt idx="925">
                  <c:v>2.5499999999999998E-2</c:v>
                </c:pt>
                <c:pt idx="926">
                  <c:v>2.5559999999999999E-2</c:v>
                </c:pt>
                <c:pt idx="927">
                  <c:v>2.562E-2</c:v>
                </c:pt>
                <c:pt idx="928">
                  <c:v>2.5680000000000001E-2</c:v>
                </c:pt>
                <c:pt idx="929">
                  <c:v>2.5739999999999999E-2</c:v>
                </c:pt>
                <c:pt idx="930">
                  <c:v>2.58E-2</c:v>
                </c:pt>
                <c:pt idx="931">
                  <c:v>2.5860000000000001E-2</c:v>
                </c:pt>
                <c:pt idx="932">
                  <c:v>2.5919999999999999E-2</c:v>
                </c:pt>
                <c:pt idx="933">
                  <c:v>2.598E-2</c:v>
                </c:pt>
                <c:pt idx="934">
                  <c:v>2.6040000000000001E-2</c:v>
                </c:pt>
                <c:pt idx="935">
                  <c:v>2.6100000000000002E-2</c:v>
                </c:pt>
                <c:pt idx="936">
                  <c:v>2.6159999999999999E-2</c:v>
                </c:pt>
                <c:pt idx="937">
                  <c:v>2.622E-2</c:v>
                </c:pt>
                <c:pt idx="938">
                  <c:v>2.6280000000000001E-2</c:v>
                </c:pt>
                <c:pt idx="939">
                  <c:v>2.6339999999999999E-2</c:v>
                </c:pt>
                <c:pt idx="940">
                  <c:v>2.64E-2</c:v>
                </c:pt>
                <c:pt idx="941">
                  <c:v>2.6460000000000001E-2</c:v>
                </c:pt>
                <c:pt idx="942">
                  <c:v>2.6519999999999998E-2</c:v>
                </c:pt>
                <c:pt idx="943">
                  <c:v>2.6579999999999999E-2</c:v>
                </c:pt>
                <c:pt idx="944">
                  <c:v>2.664E-2</c:v>
                </c:pt>
                <c:pt idx="945">
                  <c:v>2.6700000000000002E-2</c:v>
                </c:pt>
                <c:pt idx="946">
                  <c:v>2.6759999999999999E-2</c:v>
                </c:pt>
                <c:pt idx="947">
                  <c:v>2.682E-2</c:v>
                </c:pt>
                <c:pt idx="948">
                  <c:v>2.6880000000000001E-2</c:v>
                </c:pt>
                <c:pt idx="949">
                  <c:v>2.6939999999999999E-2</c:v>
                </c:pt>
                <c:pt idx="950">
                  <c:v>2.7E-2</c:v>
                </c:pt>
                <c:pt idx="951">
                  <c:v>2.7060000000000001E-2</c:v>
                </c:pt>
                <c:pt idx="952">
                  <c:v>2.7119999999999998E-2</c:v>
                </c:pt>
                <c:pt idx="953">
                  <c:v>2.7179999999999999E-2</c:v>
                </c:pt>
                <c:pt idx="954">
                  <c:v>2.724E-2</c:v>
                </c:pt>
                <c:pt idx="955">
                  <c:v>2.7300000000000001E-2</c:v>
                </c:pt>
                <c:pt idx="956">
                  <c:v>2.7359999999999999E-2</c:v>
                </c:pt>
                <c:pt idx="957">
                  <c:v>2.742E-2</c:v>
                </c:pt>
                <c:pt idx="958">
                  <c:v>2.7480000000000001E-2</c:v>
                </c:pt>
                <c:pt idx="959">
                  <c:v>2.7539999999999999E-2</c:v>
                </c:pt>
                <c:pt idx="960">
                  <c:v>2.7599999999999899E-2</c:v>
                </c:pt>
                <c:pt idx="961">
                  <c:v>2.76599999999999E-2</c:v>
                </c:pt>
                <c:pt idx="962">
                  <c:v>2.7719999999999901E-2</c:v>
                </c:pt>
                <c:pt idx="963">
                  <c:v>2.7779999999999899E-2</c:v>
                </c:pt>
                <c:pt idx="964">
                  <c:v>2.78399999999999E-2</c:v>
                </c:pt>
                <c:pt idx="965">
                  <c:v>2.7899999999999901E-2</c:v>
                </c:pt>
                <c:pt idx="966">
                  <c:v>2.7959999999999902E-2</c:v>
                </c:pt>
                <c:pt idx="967">
                  <c:v>2.8019999999999899E-2</c:v>
                </c:pt>
                <c:pt idx="968">
                  <c:v>2.80799999999999E-2</c:v>
                </c:pt>
                <c:pt idx="969">
                  <c:v>2.8139999999999901E-2</c:v>
                </c:pt>
                <c:pt idx="970">
                  <c:v>2.8199999999999899E-2</c:v>
                </c:pt>
                <c:pt idx="971">
                  <c:v>2.82599999999999E-2</c:v>
                </c:pt>
                <c:pt idx="972">
                  <c:v>2.8319999999999901E-2</c:v>
                </c:pt>
                <c:pt idx="973">
                  <c:v>2.8379999999999898E-2</c:v>
                </c:pt>
                <c:pt idx="974">
                  <c:v>2.8439999999999899E-2</c:v>
                </c:pt>
                <c:pt idx="975">
                  <c:v>2.84999999999999E-2</c:v>
                </c:pt>
                <c:pt idx="976">
                  <c:v>2.8559999999999901E-2</c:v>
                </c:pt>
                <c:pt idx="977">
                  <c:v>2.8619999999999899E-2</c:v>
                </c:pt>
                <c:pt idx="978">
                  <c:v>2.86799999999999E-2</c:v>
                </c:pt>
                <c:pt idx="979">
                  <c:v>2.8739999999999901E-2</c:v>
                </c:pt>
                <c:pt idx="980">
                  <c:v>2.8799999999999899E-2</c:v>
                </c:pt>
                <c:pt idx="981">
                  <c:v>2.88599999999999E-2</c:v>
                </c:pt>
                <c:pt idx="982">
                  <c:v>2.8919999999999901E-2</c:v>
                </c:pt>
                <c:pt idx="983">
                  <c:v>2.8979999999999902E-2</c:v>
                </c:pt>
                <c:pt idx="984">
                  <c:v>2.9039999999999899E-2</c:v>
                </c:pt>
                <c:pt idx="985">
                  <c:v>2.90999999999999E-2</c:v>
                </c:pt>
                <c:pt idx="986">
                  <c:v>2.9159999999999901E-2</c:v>
                </c:pt>
                <c:pt idx="987">
                  <c:v>2.9219999999999899E-2</c:v>
                </c:pt>
                <c:pt idx="988">
                  <c:v>2.92799999999999E-2</c:v>
                </c:pt>
                <c:pt idx="989">
                  <c:v>2.9339999999999901E-2</c:v>
                </c:pt>
                <c:pt idx="990">
                  <c:v>2.9399999999999898E-2</c:v>
                </c:pt>
                <c:pt idx="991">
                  <c:v>2.946E-2</c:v>
                </c:pt>
                <c:pt idx="992">
                  <c:v>2.95199999999999E-2</c:v>
                </c:pt>
                <c:pt idx="993">
                  <c:v>2.9579999999999902E-2</c:v>
                </c:pt>
                <c:pt idx="994">
                  <c:v>2.964E-2</c:v>
                </c:pt>
                <c:pt idx="995">
                  <c:v>2.96999999999999E-2</c:v>
                </c:pt>
                <c:pt idx="996">
                  <c:v>2.9759999999999901E-2</c:v>
                </c:pt>
                <c:pt idx="997">
                  <c:v>2.9819999999999899E-2</c:v>
                </c:pt>
                <c:pt idx="998">
                  <c:v>2.988E-2</c:v>
                </c:pt>
                <c:pt idx="999">
                  <c:v>2.9939999999999901E-2</c:v>
                </c:pt>
                <c:pt idx="1000">
                  <c:v>2.9999999999999898E-2</c:v>
                </c:pt>
              </c:numCache>
            </c:numRef>
          </c:xVal>
          <c:yVal>
            <c:numRef>
              <c:f>'IH_H1e4_s1.0_S0.5'!$G$2:$G$10004</c:f>
              <c:numCache>
                <c:formatCode>0.000000</c:formatCode>
                <c:ptCount val="10003"/>
                <c:pt idx="0">
                  <c:v>0</c:v>
                </c:pt>
                <c:pt idx="1">
                  <c:v>24.238807453471701</c:v>
                </c:pt>
                <c:pt idx="2">
                  <c:v>48.475230059836299</c:v>
                </c:pt>
                <c:pt idx="3">
                  <c:v>72.70926818769</c:v>
                </c:pt>
                <c:pt idx="4">
                  <c:v>96.940922206029697</c:v>
                </c:pt>
                <c:pt idx="5">
                  <c:v>121.170192482998</c:v>
                </c:pt>
                <c:pt idx="6">
                  <c:v>145.39707938740801</c:v>
                </c:pt>
                <c:pt idx="7">
                  <c:v>169.62158328784699</c:v>
                </c:pt>
                <c:pt idx="8">
                  <c:v>193.84370455249601</c:v>
                </c:pt>
                <c:pt idx="9">
                  <c:v>218.06344354957699</c:v>
                </c:pt>
                <c:pt idx="10">
                  <c:v>242.28080064744699</c:v>
                </c:pt>
                <c:pt idx="11">
                  <c:v>266.49577621428</c:v>
                </c:pt>
                <c:pt idx="12">
                  <c:v>290.70837061802303</c:v>
                </c:pt>
                <c:pt idx="13">
                  <c:v>314.91858422675602</c:v>
                </c:pt>
                <c:pt idx="14">
                  <c:v>339.12641740837699</c:v>
                </c:pt>
                <c:pt idx="15">
                  <c:v>363.33187053042502</c:v>
                </c:pt>
                <c:pt idx="16">
                  <c:v>387.53494396106203</c:v>
                </c:pt>
                <c:pt idx="17">
                  <c:v>411.73563806764201</c:v>
                </c:pt>
                <c:pt idx="18">
                  <c:v>435.93395321792099</c:v>
                </c:pt>
                <c:pt idx="19">
                  <c:v>460.12988977933702</c:v>
                </c:pt>
                <c:pt idx="20">
                  <c:v>484.32344811950702</c:v>
                </c:pt>
                <c:pt idx="21">
                  <c:v>508.51462860541801</c:v>
                </c:pt>
                <c:pt idx="22">
                  <c:v>532.70343160468201</c:v>
                </c:pt>
                <c:pt idx="23">
                  <c:v>556.88985748419202</c:v>
                </c:pt>
                <c:pt idx="24">
                  <c:v>581.07390661142097</c:v>
                </c:pt>
                <c:pt idx="25">
                  <c:v>605.25557935321399</c:v>
                </c:pt>
                <c:pt idx="26">
                  <c:v>629.43487607641305</c:v>
                </c:pt>
                <c:pt idx="27">
                  <c:v>653.61179714807997</c:v>
                </c:pt>
                <c:pt idx="28">
                  <c:v>677.78634293510004</c:v>
                </c:pt>
                <c:pt idx="29">
                  <c:v>701.95851380408305</c:v>
                </c:pt>
                <c:pt idx="30">
                  <c:v>726.12831012150605</c:v>
                </c:pt>
                <c:pt idx="31">
                  <c:v>750.29573225419904</c:v>
                </c:pt>
                <c:pt idx="32">
                  <c:v>774.46078056854401</c:v>
                </c:pt>
                <c:pt idx="33">
                  <c:v>798.62345543109996</c:v>
                </c:pt>
                <c:pt idx="34">
                  <c:v>822.78375720806696</c:v>
                </c:pt>
                <c:pt idx="35">
                  <c:v>846.94168626568296</c:v>
                </c:pt>
                <c:pt idx="36">
                  <c:v>871.097242970146</c:v>
                </c:pt>
                <c:pt idx="37">
                  <c:v>895.25042768755895</c:v>
                </c:pt>
                <c:pt idx="38">
                  <c:v>919.40124078419899</c:v>
                </c:pt>
                <c:pt idx="39">
                  <c:v>943.54968262563</c:v>
                </c:pt>
                <c:pt idx="40">
                  <c:v>967.69575357794895</c:v>
                </c:pt>
                <c:pt idx="41">
                  <c:v>991.83945400693699</c:v>
                </c:pt>
                <c:pt idx="42">
                  <c:v>1015.98078427824</c:v>
                </c:pt>
                <c:pt idx="43">
                  <c:v>1040.11974475741</c:v>
                </c:pt>
                <c:pt idx="44">
                  <c:v>1064.2563358100899</c:v>
                </c:pt>
                <c:pt idx="45">
                  <c:v>1088.39055780184</c:v>
                </c:pt>
                <c:pt idx="46">
                  <c:v>1112.5224110981901</c:v>
                </c:pt>
                <c:pt idx="47">
                  <c:v>1136.65189606421</c:v>
                </c:pt>
                <c:pt idx="48">
                  <c:v>1160.7790130652099</c:v>
                </c:pt>
                <c:pt idx="49">
                  <c:v>1184.90376246643</c:v>
                </c:pt>
                <c:pt idx="50">
                  <c:v>1209.02614463277</c:v>
                </c:pt>
                <c:pt idx="51">
                  <c:v>1233.1461599295201</c:v>
                </c:pt>
                <c:pt idx="52">
                  <c:v>1257.26380872148</c:v>
                </c:pt>
                <c:pt idx="53">
                  <c:v>1281.3790913734399</c:v>
                </c:pt>
                <c:pt idx="54">
                  <c:v>1305.49200825044</c:v>
                </c:pt>
                <c:pt idx="55">
                  <c:v>1329.6025597170601</c:v>
                </c:pt>
                <c:pt idx="56">
                  <c:v>1353.71074613786</c:v>
                </c:pt>
                <c:pt idx="57">
                  <c:v>1377.8165678773701</c:v>
                </c:pt>
                <c:pt idx="58">
                  <c:v>1401.9200252999699</c:v>
                </c:pt>
                <c:pt idx="59">
                  <c:v>1426.0211187704699</c:v>
                </c:pt>
                <c:pt idx="60">
                  <c:v>1450.1198486528299</c:v>
                </c:pt>
                <c:pt idx="61">
                  <c:v>1474.21621531142</c:v>
                </c:pt>
                <c:pt idx="62">
                  <c:v>1498.3102191102901</c:v>
                </c:pt>
                <c:pt idx="63">
                  <c:v>1522.4018604136299</c:v>
                </c:pt>
                <c:pt idx="64">
                  <c:v>1546.4911395855299</c:v>
                </c:pt>
                <c:pt idx="65">
                  <c:v>1570.57805698979</c:v>
                </c:pt>
                <c:pt idx="66">
                  <c:v>1594.6626129904</c:v>
                </c:pt>
                <c:pt idx="67">
                  <c:v>1618.7448079507899</c:v>
                </c:pt>
                <c:pt idx="68">
                  <c:v>1642.8246422351101</c:v>
                </c:pt>
                <c:pt idx="69">
                  <c:v>1666.9044765194201</c:v>
                </c:pt>
                <c:pt idx="70">
                  <c:v>1690.9772302292499</c:v>
                </c:pt>
                <c:pt idx="71">
                  <c:v>1715.04998393908</c:v>
                </c:pt>
                <c:pt idx="72">
                  <c:v>1739.1227376489001</c:v>
                </c:pt>
                <c:pt idx="73">
                  <c:v>1763.18841623661</c:v>
                </c:pt>
                <c:pt idx="74">
                  <c:v>1787.25409482432</c:v>
                </c:pt>
                <c:pt idx="75">
                  <c:v>1811.3197734120299</c:v>
                </c:pt>
                <c:pt idx="76">
                  <c:v>1835.3783757824499</c:v>
                </c:pt>
                <c:pt idx="77">
                  <c:v>1859.4369781528601</c:v>
                </c:pt>
                <c:pt idx="78">
                  <c:v>1883.4955805232801</c:v>
                </c:pt>
                <c:pt idx="79">
                  <c:v>1907.5471186698001</c:v>
                </c:pt>
                <c:pt idx="80">
                  <c:v>1931.59865681632</c:v>
                </c:pt>
                <c:pt idx="81">
                  <c:v>1955.65019496284</c:v>
                </c:pt>
                <c:pt idx="82">
                  <c:v>1979.6946546962199</c:v>
                </c:pt>
                <c:pt idx="83">
                  <c:v>2003.73911442959</c:v>
                </c:pt>
                <c:pt idx="84">
                  <c:v>2027.7835741629699</c:v>
                </c:pt>
                <c:pt idx="85">
                  <c:v>2051.8209936522098</c:v>
                </c:pt>
                <c:pt idx="86">
                  <c:v>2075.85841314145</c:v>
                </c:pt>
                <c:pt idx="87">
                  <c:v>2099.8958326306802</c:v>
                </c:pt>
                <c:pt idx="88">
                  <c:v>2123.9261453223899</c:v>
                </c:pt>
                <c:pt idx="89">
                  <c:v>2147.95645801409</c:v>
                </c:pt>
                <c:pt idx="90">
                  <c:v>2171.9867707058002</c:v>
                </c:pt>
                <c:pt idx="91">
                  <c:v>2196.0101194849999</c:v>
                </c:pt>
                <c:pt idx="92">
                  <c:v>2220.0334682642101</c:v>
                </c:pt>
                <c:pt idx="93">
                  <c:v>2244.0568170434199</c:v>
                </c:pt>
                <c:pt idx="94">
                  <c:v>2268.07292591244</c:v>
                </c:pt>
                <c:pt idx="95">
                  <c:v>2292.0890347814602</c:v>
                </c:pt>
                <c:pt idx="96">
                  <c:v>2316.1051436504699</c:v>
                </c:pt>
                <c:pt idx="97">
                  <c:v>2340.11457437032</c:v>
                </c:pt>
                <c:pt idx="98">
                  <c:v>2364.1240050901702</c:v>
                </c:pt>
                <c:pt idx="99">
                  <c:v>2388.1334358100198</c:v>
                </c:pt>
                <c:pt idx="100">
                  <c:v>2412.1350746185599</c:v>
                </c:pt>
                <c:pt idx="101">
                  <c:v>2436.1367134270899</c:v>
                </c:pt>
                <c:pt idx="102">
                  <c:v>2460.13835223562</c:v>
                </c:pt>
                <c:pt idx="103">
                  <c:v>2484.1344364106999</c:v>
                </c:pt>
                <c:pt idx="104">
                  <c:v>2508.1305205857798</c:v>
                </c:pt>
                <c:pt idx="105">
                  <c:v>2532.1222721659401</c:v>
                </c:pt>
                <c:pt idx="106">
                  <c:v>2556.11402374609</c:v>
                </c:pt>
                <c:pt idx="107">
                  <c:v>2580.1007202707001</c:v>
                </c:pt>
                <c:pt idx="108">
                  <c:v>2604.0874167953002</c:v>
                </c:pt>
                <c:pt idx="109">
                  <c:v>2628.0697836102499</c:v>
                </c:pt>
                <c:pt idx="110">
                  <c:v>2652.0521504252001</c:v>
                </c:pt>
                <c:pt idx="111">
                  <c:v>2676.0294650687702</c:v>
                </c:pt>
                <c:pt idx="112">
                  <c:v>2700.0067797123502</c:v>
                </c:pt>
                <c:pt idx="113">
                  <c:v>2723.9797675291502</c:v>
                </c:pt>
                <c:pt idx="114">
                  <c:v>2747.9527553459602</c:v>
                </c:pt>
                <c:pt idx="115">
                  <c:v>2771.9206938728598</c:v>
                </c:pt>
                <c:pt idx="116">
                  <c:v>2795.8886323997699</c:v>
                </c:pt>
                <c:pt idx="117">
                  <c:v>2819.8522469805598</c:v>
                </c:pt>
                <c:pt idx="118">
                  <c:v>2843.8158615613602</c:v>
                </c:pt>
                <c:pt idx="119">
                  <c:v>2867.7744297315899</c:v>
                </c:pt>
                <c:pt idx="120">
                  <c:v>2891.73299790182</c:v>
                </c:pt>
                <c:pt idx="121">
                  <c:v>2915.68724500384</c:v>
                </c:pt>
                <c:pt idx="122">
                  <c:v>2939.6414921058599</c:v>
                </c:pt>
                <c:pt idx="123">
                  <c:v>2963.5906956744302</c:v>
                </c:pt>
                <c:pt idx="124">
                  <c:v>2987.539899243</c:v>
                </c:pt>
                <c:pt idx="125">
                  <c:v>3011.4847846184598</c:v>
                </c:pt>
                <c:pt idx="126">
                  <c:v>3035.42966999392</c:v>
                </c:pt>
                <c:pt idx="127">
                  <c:v>3059.36951471056</c:v>
                </c:pt>
                <c:pt idx="128">
                  <c:v>3083.3093594272</c:v>
                </c:pt>
                <c:pt idx="129">
                  <c:v>3107.24920414384</c:v>
                </c:pt>
                <c:pt idx="130">
                  <c:v>3131.17906828589</c:v>
                </c:pt>
                <c:pt idx="131">
                  <c:v>3155.1089324279401</c:v>
                </c:pt>
                <c:pt idx="132">
                  <c:v>3179.0387965699902</c:v>
                </c:pt>
                <c:pt idx="133">
                  <c:v>3202.9686607120402</c:v>
                </c:pt>
                <c:pt idx="134">
                  <c:v>3226.89241054381</c:v>
                </c:pt>
                <c:pt idx="135">
                  <c:v>3250.8161603755798</c:v>
                </c:pt>
                <c:pt idx="136">
                  <c:v>3274.7350613399999</c:v>
                </c:pt>
                <c:pt idx="137">
                  <c:v>3298.65396230442</c:v>
                </c:pt>
                <c:pt idx="138">
                  <c:v>3322.5728632688401</c:v>
                </c:pt>
                <c:pt idx="139">
                  <c:v>3346.4815201833999</c:v>
                </c:pt>
                <c:pt idx="140">
                  <c:v>3370.3901770979701</c:v>
                </c:pt>
                <c:pt idx="141">
                  <c:v>3394.2988340125398</c:v>
                </c:pt>
                <c:pt idx="142">
                  <c:v>3418.2074909271</c:v>
                </c:pt>
                <c:pt idx="143">
                  <c:v>3442.1107813001099</c:v>
                </c:pt>
                <c:pt idx="144">
                  <c:v>3466.0140716731098</c:v>
                </c:pt>
                <c:pt idx="145">
                  <c:v>3489.91141087089</c:v>
                </c:pt>
                <c:pt idx="146">
                  <c:v>3513.8087500686702</c:v>
                </c:pt>
                <c:pt idx="147">
                  <c:v>3537.7060892664499</c:v>
                </c:pt>
                <c:pt idx="148">
                  <c:v>3561.5948620429799</c:v>
                </c:pt>
                <c:pt idx="149">
                  <c:v>3585.4836348195099</c:v>
                </c:pt>
                <c:pt idx="150">
                  <c:v>3609.3724075960299</c:v>
                </c:pt>
                <c:pt idx="151">
                  <c:v>3633.2573299760802</c:v>
                </c:pt>
                <c:pt idx="152">
                  <c:v>3657.14225235613</c:v>
                </c:pt>
                <c:pt idx="153">
                  <c:v>3681.0206560081901</c:v>
                </c:pt>
                <c:pt idx="154">
                  <c:v>3704.8990596602598</c:v>
                </c:pt>
                <c:pt idx="155">
                  <c:v>3728.7746633023098</c:v>
                </c:pt>
                <c:pt idx="156">
                  <c:v>3752.6502669443498</c:v>
                </c:pt>
                <c:pt idx="157">
                  <c:v>3776.5193547144099</c:v>
                </c:pt>
                <c:pt idx="158">
                  <c:v>3800.38844248446</c:v>
                </c:pt>
                <c:pt idx="159">
                  <c:v>3824.25473309984</c:v>
                </c:pt>
                <c:pt idx="160">
                  <c:v>3848.12102371521</c:v>
                </c:pt>
                <c:pt idx="161">
                  <c:v>3871.9808013116899</c:v>
                </c:pt>
                <c:pt idx="162">
                  <c:v>3895.8405789081799</c:v>
                </c:pt>
                <c:pt idx="163">
                  <c:v>3919.6975622033001</c:v>
                </c:pt>
                <c:pt idx="164">
                  <c:v>3943.5545454984099</c:v>
                </c:pt>
                <c:pt idx="165">
                  <c:v>3967.40501862574</c:v>
                </c:pt>
                <c:pt idx="166">
                  <c:v>3991.2554917530601</c:v>
                </c:pt>
                <c:pt idx="167">
                  <c:v>4015.10317342915</c:v>
                </c:pt>
                <c:pt idx="168">
                  <c:v>4022.5713541806099</c:v>
                </c:pt>
                <c:pt idx="169">
                  <c:v>4013.4748329736799</c:v>
                </c:pt>
                <c:pt idx="170">
                  <c:v>4004.3783117667399</c:v>
                </c:pt>
                <c:pt idx="171">
                  <c:v>3995.26595541699</c:v>
                </c:pt>
                <c:pt idx="172">
                  <c:v>3986.1535990672501</c:v>
                </c:pt>
                <c:pt idx="173">
                  <c:v>3977.0334883936598</c:v>
                </c:pt>
                <c:pt idx="174">
                  <c:v>3967.91337772008</c:v>
                </c:pt>
                <c:pt idx="175">
                  <c:v>3958.7786254425</c:v>
                </c:pt>
                <c:pt idx="176">
                  <c:v>3949.64387316491</c:v>
                </c:pt>
                <c:pt idx="177">
                  <c:v>3940.5014958110601</c:v>
                </c:pt>
                <c:pt idx="178">
                  <c:v>3931.3591184572101</c:v>
                </c:pt>
                <c:pt idx="179">
                  <c:v>3922.2022091183499</c:v>
                </c:pt>
                <c:pt idx="180">
                  <c:v>3913.04529977948</c:v>
                </c:pt>
                <c:pt idx="181">
                  <c:v>3903.88089505883</c:v>
                </c:pt>
                <c:pt idx="182">
                  <c:v>3894.7164903381799</c:v>
                </c:pt>
                <c:pt idx="183">
                  <c:v>3885.5376636777301</c:v>
                </c:pt>
                <c:pt idx="184">
                  <c:v>3876.3588370172802</c:v>
                </c:pt>
                <c:pt idx="185">
                  <c:v>3867.1726451120899</c:v>
                </c:pt>
                <c:pt idx="186">
                  <c:v>3857.9864532069</c:v>
                </c:pt>
                <c:pt idx="187">
                  <c:v>3848.78594982904</c:v>
                </c:pt>
                <c:pt idx="188">
                  <c:v>3839.5854464511699</c:v>
                </c:pt>
                <c:pt idx="189">
                  <c:v>3830.3777084036601</c:v>
                </c:pt>
                <c:pt idx="190">
                  <c:v>3821.1699703561499</c:v>
                </c:pt>
                <c:pt idx="191">
                  <c:v>3811.9480317206599</c:v>
                </c:pt>
                <c:pt idx="192">
                  <c:v>3802.7260930851699</c:v>
                </c:pt>
                <c:pt idx="193">
                  <c:v>3793.4970507890098</c:v>
                </c:pt>
                <c:pt idx="194">
                  <c:v>3784.2680084928502</c:v>
                </c:pt>
                <c:pt idx="195">
                  <c:v>3775.0248769065101</c:v>
                </c:pt>
                <c:pt idx="196">
                  <c:v>3765.7817453201701</c:v>
                </c:pt>
                <c:pt idx="197">
                  <c:v>3756.5316415112602</c:v>
                </c:pt>
                <c:pt idx="198">
                  <c:v>3747.2815377023398</c:v>
                </c:pt>
                <c:pt idx="199">
                  <c:v>3738.0174563098699</c:v>
                </c:pt>
                <c:pt idx="200">
                  <c:v>3728.7533749173999</c:v>
                </c:pt>
                <c:pt idx="201">
                  <c:v>3719.4824531652698</c:v>
                </c:pt>
                <c:pt idx="202">
                  <c:v>3710.2115314131402</c:v>
                </c:pt>
                <c:pt idx="203">
                  <c:v>3700.92674418862</c:v>
                </c:pt>
                <c:pt idx="204">
                  <c:v>3691.6419569641098</c:v>
                </c:pt>
                <c:pt idx="205">
                  <c:v>3682.3504616627401</c:v>
                </c:pt>
                <c:pt idx="206">
                  <c:v>3673.05896636138</c:v>
                </c:pt>
                <c:pt idx="207">
                  <c:v>3663.7537180990298</c:v>
                </c:pt>
                <c:pt idx="208">
                  <c:v>3654.44846983669</c:v>
                </c:pt>
                <c:pt idx="209">
                  <c:v>3645.1366461956</c:v>
                </c:pt>
                <c:pt idx="210">
                  <c:v>3635.8248225544999</c:v>
                </c:pt>
                <c:pt idx="211">
                  <c:v>3626.4993588598199</c:v>
                </c:pt>
                <c:pt idx="212">
                  <c:v>3617.17389516513</c:v>
                </c:pt>
                <c:pt idx="213">
                  <c:v>3607.8419892002998</c:v>
                </c:pt>
                <c:pt idx="214">
                  <c:v>3598.5100832354801</c:v>
                </c:pt>
                <c:pt idx="215">
                  <c:v>3589.1646505158701</c:v>
                </c:pt>
                <c:pt idx="216">
                  <c:v>3579.8192177962701</c:v>
                </c:pt>
                <c:pt idx="217">
                  <c:v>3570.4674763212001</c:v>
                </c:pt>
                <c:pt idx="218">
                  <c:v>3561.1157348461302</c:v>
                </c:pt>
                <c:pt idx="219">
                  <c:v>3551.7505803018898</c:v>
                </c:pt>
                <c:pt idx="220">
                  <c:v>3542.38542575766</c:v>
                </c:pt>
                <c:pt idx="221">
                  <c:v>3533.01409637392</c:v>
                </c:pt>
                <c:pt idx="222">
                  <c:v>3523.64276699018</c:v>
                </c:pt>
                <c:pt idx="223">
                  <c:v>3514.2581386055199</c:v>
                </c:pt>
                <c:pt idx="224">
                  <c:v>3504.8735102208602</c:v>
                </c:pt>
                <c:pt idx="225">
                  <c:v>3495.48284130911</c:v>
                </c:pt>
                <c:pt idx="226">
                  <c:v>3486.0921723973602</c:v>
                </c:pt>
                <c:pt idx="227">
                  <c:v>3476.68831893064</c:v>
                </c:pt>
                <c:pt idx="228">
                  <c:v>3467.2844654639098</c:v>
                </c:pt>
                <c:pt idx="229">
                  <c:v>3457.8747061745598</c:v>
                </c:pt>
                <c:pt idx="230">
                  <c:v>3448.4649468852199</c:v>
                </c:pt>
                <c:pt idx="231">
                  <c:v>3439.04211786008</c:v>
                </c:pt>
                <c:pt idx="232">
                  <c:v>3429.6192888349401</c:v>
                </c:pt>
                <c:pt idx="233">
                  <c:v>3420.19068907872</c:v>
                </c:pt>
                <c:pt idx="234">
                  <c:v>3410.7620893225098</c:v>
                </c:pt>
                <c:pt idx="235">
                  <c:v>3401.3205350183598</c:v>
                </c:pt>
                <c:pt idx="236">
                  <c:v>3391.8789807142098</c:v>
                </c:pt>
                <c:pt idx="237">
                  <c:v>3382.4317911528301</c:v>
                </c:pt>
                <c:pt idx="238">
                  <c:v>3372.98460159146</c:v>
                </c:pt>
                <c:pt idx="239">
                  <c:v>3363.5245730339002</c:v>
                </c:pt>
                <c:pt idx="240">
                  <c:v>3354.06454447635</c:v>
                </c:pt>
                <c:pt idx="241">
                  <c:v>3344.5990165131302</c:v>
                </c:pt>
                <c:pt idx="242">
                  <c:v>3335.13348854991</c:v>
                </c:pt>
                <c:pt idx="243">
                  <c:v>3325.6552375017</c:v>
                </c:pt>
                <c:pt idx="244">
                  <c:v>3316.1769864534799</c:v>
                </c:pt>
                <c:pt idx="245">
                  <c:v>3306.6933722234799</c:v>
                </c:pt>
                <c:pt idx="246">
                  <c:v>3297.2097579934798</c:v>
                </c:pt>
                <c:pt idx="247">
                  <c:v>3287.71353694457</c:v>
                </c:pt>
                <c:pt idx="248">
                  <c:v>3278.2173158956598</c:v>
                </c:pt>
                <c:pt idx="249">
                  <c:v>3268.7158682567601</c:v>
                </c:pt>
                <c:pt idx="250">
                  <c:v>3259.21442061786</c:v>
                </c:pt>
                <c:pt idx="251">
                  <c:v>3240.2086018223799</c:v>
                </c:pt>
                <c:pt idx="252">
                  <c:v>3221.2027830268898</c:v>
                </c:pt>
                <c:pt idx="253">
                  <c:v>3202.1969642314002</c:v>
                </c:pt>
                <c:pt idx="254">
                  <c:v>3183.1911454359201</c:v>
                </c:pt>
                <c:pt idx="255">
                  <c:v>3164.1816895543202</c:v>
                </c:pt>
                <c:pt idx="256">
                  <c:v>3145.1722336727298</c:v>
                </c:pt>
                <c:pt idx="257">
                  <c:v>3126.1571411720201</c:v>
                </c:pt>
                <c:pt idx="258">
                  <c:v>3107.14204867132</c:v>
                </c:pt>
                <c:pt idx="259">
                  <c:v>3088.12521190193</c:v>
                </c:pt>
                <c:pt idx="260">
                  <c:v>3069.10837513255</c:v>
                </c:pt>
                <c:pt idx="261">
                  <c:v>3050.0858994935002</c:v>
                </c:pt>
                <c:pt idx="262">
                  <c:v>3031.0634238544599</c:v>
                </c:pt>
                <c:pt idx="263">
                  <c:v>3012.0392016939099</c:v>
                </c:pt>
                <c:pt idx="264">
                  <c:v>2993.01497953335</c:v>
                </c:pt>
                <c:pt idx="265">
                  <c:v>2973.9851162504401</c:v>
                </c:pt>
                <c:pt idx="266">
                  <c:v>2954.9552529675402</c:v>
                </c:pt>
                <c:pt idx="267">
                  <c:v>2935.9236409090699</c:v>
                </c:pt>
                <c:pt idx="268">
                  <c:v>2916.8920288506101</c:v>
                </c:pt>
                <c:pt idx="269">
                  <c:v>2897.85477341468</c:v>
                </c:pt>
                <c:pt idx="270">
                  <c:v>2878.8175179787499</c:v>
                </c:pt>
                <c:pt idx="271">
                  <c:v>2859.7785115114498</c:v>
                </c:pt>
                <c:pt idx="272">
                  <c:v>2840.7395050441501</c:v>
                </c:pt>
                <c:pt idx="273">
                  <c:v>2821.6948529423398</c:v>
                </c:pt>
                <c:pt idx="274">
                  <c:v>2802.65020084053</c:v>
                </c:pt>
                <c:pt idx="275">
                  <c:v>2783.6037954498101</c:v>
                </c:pt>
                <c:pt idx="276">
                  <c:v>2764.5573900590798</c:v>
                </c:pt>
                <c:pt idx="277">
                  <c:v>2745.5053367749501</c:v>
                </c:pt>
                <c:pt idx="278">
                  <c:v>2726.45328349081</c:v>
                </c:pt>
                <c:pt idx="279">
                  <c:v>2707.3994746579601</c:v>
                </c:pt>
                <c:pt idx="280">
                  <c:v>2688.3456658251198</c:v>
                </c:pt>
                <c:pt idx="281">
                  <c:v>2669.2862068382401</c:v>
                </c:pt>
                <c:pt idx="282">
                  <c:v>2650.22674785137</c:v>
                </c:pt>
                <c:pt idx="283">
                  <c:v>2631.16553105408</c:v>
                </c:pt>
                <c:pt idx="284">
                  <c:v>2612.1043142567901</c:v>
                </c:pt>
                <c:pt idx="285">
                  <c:v>2593.0374450428899</c:v>
                </c:pt>
                <c:pt idx="286">
                  <c:v>2573.9705758290002</c:v>
                </c:pt>
                <c:pt idx="287">
                  <c:v>2554.9019465412898</c:v>
                </c:pt>
                <c:pt idx="288">
                  <c:v>2535.8333172535699</c:v>
                </c:pt>
                <c:pt idx="289">
                  <c:v>2516.7590332847299</c:v>
                </c:pt>
                <c:pt idx="290">
                  <c:v>2497.6847493158898</c:v>
                </c:pt>
                <c:pt idx="291">
                  <c:v>2478.6087030076301</c:v>
                </c:pt>
                <c:pt idx="292">
                  <c:v>2459.5326566993699</c:v>
                </c:pt>
                <c:pt idx="293">
                  <c:v>2440.4509534438998</c:v>
                </c:pt>
                <c:pt idx="294">
                  <c:v>2421.3692501884302</c:v>
                </c:pt>
                <c:pt idx="295">
                  <c:v>2402.2857823261602</c:v>
                </c:pt>
                <c:pt idx="296">
                  <c:v>2383.2023144638902</c:v>
                </c:pt>
                <c:pt idx="297">
                  <c:v>2364.1131873857798</c:v>
                </c:pt>
                <c:pt idx="298">
                  <c:v>2345.0241052730298</c:v>
                </c:pt>
                <c:pt idx="299">
                  <c:v>2325.9350231602898</c:v>
                </c:pt>
                <c:pt idx="300">
                  <c:v>2306.8403703438998</c:v>
                </c:pt>
                <c:pt idx="301">
                  <c:v>2287.7457175275099</c:v>
                </c:pt>
                <c:pt idx="302">
                  <c:v>2268.6510647111199</c:v>
                </c:pt>
                <c:pt idx="303">
                  <c:v>2249.5508369326599</c:v>
                </c:pt>
                <c:pt idx="304">
                  <c:v>2230.4506091541898</c:v>
                </c:pt>
                <c:pt idx="305">
                  <c:v>2211.3503813757302</c:v>
                </c:pt>
                <c:pt idx="306">
                  <c:v>2192.2445794845498</c:v>
                </c:pt>
                <c:pt idx="307">
                  <c:v>2173.1387775933699</c:v>
                </c:pt>
                <c:pt idx="308">
                  <c:v>2154.0329757022</c:v>
                </c:pt>
                <c:pt idx="309">
                  <c:v>2134.9215903270201</c:v>
                </c:pt>
                <c:pt idx="310">
                  <c:v>2115.8102049518402</c:v>
                </c:pt>
                <c:pt idx="311">
                  <c:v>2096.6988195766498</c:v>
                </c:pt>
                <c:pt idx="312">
                  <c:v>2077.5818617827499</c:v>
                </c:pt>
                <c:pt idx="313">
                  <c:v>2058.46490398885</c:v>
                </c:pt>
                <c:pt idx="314">
                  <c:v>2039.3479461949401</c:v>
                </c:pt>
                <c:pt idx="315">
                  <c:v>2020.22538616979</c:v>
                </c:pt>
                <c:pt idx="316">
                  <c:v>2001.10282614465</c:v>
                </c:pt>
                <c:pt idx="317">
                  <c:v>1981.9802661194999</c:v>
                </c:pt>
                <c:pt idx="318">
                  <c:v>1962.8521558008199</c:v>
                </c:pt>
                <c:pt idx="319">
                  <c:v>1943.7240454821299</c:v>
                </c:pt>
                <c:pt idx="320">
                  <c:v>1924.5959351634399</c:v>
                </c:pt>
                <c:pt idx="321">
                  <c:v>1905.4621629841499</c:v>
                </c:pt>
                <c:pt idx="322">
                  <c:v>1886.32839080485</c:v>
                </c:pt>
                <c:pt idx="323">
                  <c:v>1867.19461862556</c:v>
                </c:pt>
                <c:pt idx="324">
                  <c:v>1848.0554000229599</c:v>
                </c:pt>
                <c:pt idx="325">
                  <c:v>1828.9161814203601</c:v>
                </c:pt>
                <c:pt idx="326">
                  <c:v>1809.77696281776</c:v>
                </c:pt>
                <c:pt idx="327">
                  <c:v>1790.6318592156799</c:v>
                </c:pt>
                <c:pt idx="328">
                  <c:v>1771.4867556136101</c:v>
                </c:pt>
                <c:pt idx="329">
                  <c:v>1752.34165201153</c:v>
                </c:pt>
                <c:pt idx="330">
                  <c:v>1733.1915328555899</c:v>
                </c:pt>
                <c:pt idx="331">
                  <c:v>1714.0414136996501</c:v>
                </c:pt>
                <c:pt idx="332">
                  <c:v>1694.8886528339699</c:v>
                </c:pt>
                <c:pt idx="333">
                  <c:v>1675.7358919682999</c:v>
                </c:pt>
                <c:pt idx="334">
                  <c:v>1656.57830685352</c:v>
                </c:pt>
                <c:pt idx="335">
                  <c:v>1637.42072173875</c:v>
                </c:pt>
                <c:pt idx="336">
                  <c:v>1618.2604926271499</c:v>
                </c:pt>
                <c:pt idx="337">
                  <c:v>1599.1002635155501</c:v>
                </c:pt>
                <c:pt idx="338">
                  <c:v>1579.9352078669899</c:v>
                </c:pt>
                <c:pt idx="339">
                  <c:v>1560.77015221842</c:v>
                </c:pt>
                <c:pt idx="340">
                  <c:v>1541.6024502840401</c:v>
                </c:pt>
                <c:pt idx="341">
                  <c:v>1522.4347483496499</c:v>
                </c:pt>
                <c:pt idx="342">
                  <c:v>1503.2622175883</c:v>
                </c:pt>
                <c:pt idx="343">
                  <c:v>1484.0896868269599</c:v>
                </c:pt>
                <c:pt idx="344">
                  <c:v>1464.91450748899</c:v>
                </c:pt>
                <c:pt idx="345">
                  <c:v>1445.7393281510199</c:v>
                </c:pt>
                <c:pt idx="346">
                  <c:v>1426.55931769419</c:v>
                </c:pt>
                <c:pt idx="347">
                  <c:v>1407.3793072373701</c:v>
                </c:pt>
                <c:pt idx="348">
                  <c:v>1388.1966459110099</c:v>
                </c:pt>
                <c:pt idx="349">
                  <c:v>1369.01398458465</c:v>
                </c:pt>
                <c:pt idx="350">
                  <c:v>1349.8264898457401</c:v>
                </c:pt>
                <c:pt idx="351">
                  <c:v>1330.63899510684</c:v>
                </c:pt>
                <c:pt idx="352">
                  <c:v>1311.44884720353</c:v>
                </c:pt>
                <c:pt idx="353">
                  <c:v>1292.2586993002201</c:v>
                </c:pt>
                <c:pt idx="354">
                  <c:v>1273.06371568895</c:v>
                </c:pt>
                <c:pt idx="355">
                  <c:v>1253.8687320776801</c:v>
                </c:pt>
                <c:pt idx="356">
                  <c:v>1234.6710930050101</c:v>
                </c:pt>
                <c:pt idx="357">
                  <c:v>1215.4734539323399</c:v>
                </c:pt>
                <c:pt idx="358">
                  <c:v>1196.2709768541199</c:v>
                </c:pt>
                <c:pt idx="359">
                  <c:v>1177.0684997758999</c:v>
                </c:pt>
                <c:pt idx="360">
                  <c:v>1157.8633649376</c:v>
                </c:pt>
                <c:pt idx="361">
                  <c:v>1138.6582300993</c:v>
                </c:pt>
                <c:pt idx="362">
                  <c:v>1119.44825495596</c:v>
                </c:pt>
                <c:pt idx="363">
                  <c:v>1100.23827981262</c:v>
                </c:pt>
                <c:pt idx="364">
                  <c:v>1081.0256446083199</c:v>
                </c:pt>
                <c:pt idx="365">
                  <c:v>1061.81300940402</c:v>
                </c:pt>
                <c:pt idx="366">
                  <c:v>1042.59553159341</c:v>
                </c:pt>
                <c:pt idx="367">
                  <c:v>1023.37805378281</c:v>
                </c:pt>
                <c:pt idx="368">
                  <c:v>1004.15791360862</c:v>
                </c:pt>
                <c:pt idx="369">
                  <c:v>984.93628953268797</c:v>
                </c:pt>
                <c:pt idx="370">
                  <c:v>965.71278835042301</c:v>
                </c:pt>
                <c:pt idx="371">
                  <c:v>946.48740977375905</c:v>
                </c:pt>
                <c:pt idx="372">
                  <c:v>927.26015351439503</c:v>
                </c:pt>
                <c:pt idx="373">
                  <c:v>908.03101928420404</c:v>
                </c:pt>
                <c:pt idx="374">
                  <c:v>888.80000679510601</c:v>
                </c:pt>
                <c:pt idx="375">
                  <c:v>869.56711575843497</c:v>
                </c:pt>
                <c:pt idx="376">
                  <c:v>850.33234588603898</c:v>
                </c:pt>
                <c:pt idx="377">
                  <c:v>831.09569688935403</c:v>
                </c:pt>
                <c:pt idx="378">
                  <c:v>811.85716847981905</c:v>
                </c:pt>
                <c:pt idx="379">
                  <c:v>792.61676036890697</c:v>
                </c:pt>
                <c:pt idx="380">
                  <c:v>773.37447226802101</c:v>
                </c:pt>
                <c:pt idx="381">
                  <c:v>754.13030388835796</c:v>
                </c:pt>
                <c:pt idx="382">
                  <c:v>734.88425494123999</c:v>
                </c:pt>
                <c:pt idx="383">
                  <c:v>715.636325137933</c:v>
                </c:pt>
                <c:pt idx="384">
                  <c:v>696.386514189335</c:v>
                </c:pt>
                <c:pt idx="385">
                  <c:v>677.13482180664005</c:v>
                </c:pt>
                <c:pt idx="386">
                  <c:v>657.88124770079503</c:v>
                </c:pt>
                <c:pt idx="387">
                  <c:v>638.62579158284996</c:v>
                </c:pt>
                <c:pt idx="388">
                  <c:v>619.36845316357005</c:v>
                </c:pt>
                <c:pt idx="389">
                  <c:v>600.10923215371702</c:v>
                </c:pt>
                <c:pt idx="390">
                  <c:v>580.84812826402106</c:v>
                </c:pt>
                <c:pt idx="391">
                  <c:v>561.58514120522102</c:v>
                </c:pt>
                <c:pt idx="392">
                  <c:v>542.32027068815205</c:v>
                </c:pt>
                <c:pt idx="393">
                  <c:v>523.05351642305197</c:v>
                </c:pt>
                <c:pt idx="394">
                  <c:v>503.78487812059001</c:v>
                </c:pt>
                <c:pt idx="395">
                  <c:v>484.514355491272</c:v>
                </c:pt>
                <c:pt idx="396">
                  <c:v>465.24194824531799</c:v>
                </c:pt>
                <c:pt idx="397">
                  <c:v>445.96765609314201</c:v>
                </c:pt>
                <c:pt idx="398">
                  <c:v>426.69147874499703</c:v>
                </c:pt>
                <c:pt idx="399">
                  <c:v>407.41341591113297</c:v>
                </c:pt>
                <c:pt idx="400">
                  <c:v>388.13346730149698</c:v>
                </c:pt>
                <c:pt idx="401">
                  <c:v>368.85163262635598</c:v>
                </c:pt>
                <c:pt idx="402">
                  <c:v>349.56791159567098</c:v>
                </c:pt>
                <c:pt idx="403">
                  <c:v>330.28230391938501</c:v>
                </c:pt>
                <c:pt idx="404">
                  <c:v>310.99480930738503</c:v>
                </c:pt>
                <c:pt idx="405">
                  <c:v>291.705427469521</c:v>
                </c:pt>
                <c:pt idx="406">
                  <c:v>272.41415811539503</c:v>
                </c:pt>
                <c:pt idx="407">
                  <c:v>253.121000954815</c:v>
                </c:pt>
                <c:pt idx="408">
                  <c:v>233.82595569766701</c:v>
                </c:pt>
                <c:pt idx="409">
                  <c:v>214.52902205315101</c:v>
                </c:pt>
                <c:pt idx="410">
                  <c:v>195.23019973111201</c:v>
                </c:pt>
                <c:pt idx="411">
                  <c:v>175.92948844085601</c:v>
                </c:pt>
                <c:pt idx="412">
                  <c:v>156.62688789183301</c:v>
                </c:pt>
                <c:pt idx="413">
                  <c:v>137.32239779321699</c:v>
                </c:pt>
                <c:pt idx="414">
                  <c:v>118.016017854423</c:v>
                </c:pt>
                <c:pt idx="415">
                  <c:v>98.707747784660896</c:v>
                </c:pt>
                <c:pt idx="416">
                  <c:v>79.397587292960097</c:v>
                </c:pt>
                <c:pt idx="417">
                  <c:v>60.0855360886396</c:v>
                </c:pt>
                <c:pt idx="418">
                  <c:v>40.771593880457999</c:v>
                </c:pt>
                <c:pt idx="419">
                  <c:v>21.455760377623601</c:v>
                </c:pt>
                <c:pt idx="420">
                  <c:v>2.1380352889274699</c:v>
                </c:pt>
                <c:pt idx="421">
                  <c:v>-17.181581676759901</c:v>
                </c:pt>
                <c:pt idx="422">
                  <c:v>-36.503090810680902</c:v>
                </c:pt>
                <c:pt idx="423">
                  <c:v>-55.826492404104499</c:v>
                </c:pt>
                <c:pt idx="424">
                  <c:v>-75.151786748424499</c:v>
                </c:pt>
                <c:pt idx="425">
                  <c:v>-94.478974135017395</c:v>
                </c:pt>
                <c:pt idx="426">
                  <c:v>-113.80805485511399</c:v>
                </c:pt>
                <c:pt idx="427">
                  <c:v>-133.139029200631</c:v>
                </c:pt>
                <c:pt idx="428">
                  <c:v>-152.47189746285599</c:v>
                </c:pt>
                <c:pt idx="429">
                  <c:v>-171.806659933654</c:v>
                </c:pt>
                <c:pt idx="430">
                  <c:v>-191.14331690460099</c:v>
                </c:pt>
                <c:pt idx="431">
                  <c:v>-210.48186866756799</c:v>
                </c:pt>
                <c:pt idx="432">
                  <c:v>-229.82231551436499</c:v>
                </c:pt>
                <c:pt idx="433">
                  <c:v>-249.16465773690001</c:v>
                </c:pt>
                <c:pt idx="434">
                  <c:v>-268.50889562707903</c:v>
                </c:pt>
                <c:pt idx="435">
                  <c:v>-287.855029476916</c:v>
                </c:pt>
                <c:pt idx="436">
                  <c:v>-307.20305957846602</c:v>
                </c:pt>
                <c:pt idx="437">
                  <c:v>-326.55298622408702</c:v>
                </c:pt>
                <c:pt idx="438">
                  <c:v>-345.90480970578199</c:v>
                </c:pt>
                <c:pt idx="439">
                  <c:v>-365.25853031587701</c:v>
                </c:pt>
                <c:pt idx="440">
                  <c:v>-384.61414834671598</c:v>
                </c:pt>
                <c:pt idx="441">
                  <c:v>-403.97166409073799</c:v>
                </c:pt>
                <c:pt idx="442">
                  <c:v>-423.33107784037998</c:v>
                </c:pt>
                <c:pt idx="443">
                  <c:v>-442.69238988822599</c:v>
                </c:pt>
                <c:pt idx="444">
                  <c:v>-462.05560052666198</c:v>
                </c:pt>
                <c:pt idx="445">
                  <c:v>-481.42071004832798</c:v>
                </c:pt>
                <c:pt idx="446">
                  <c:v>-500.78771874622601</c:v>
                </c:pt>
                <c:pt idx="447">
                  <c:v>-520.15662691278203</c:v>
                </c:pt>
                <c:pt idx="448">
                  <c:v>-539.527434841017</c:v>
                </c:pt>
                <c:pt idx="449">
                  <c:v>-558.90014282384698</c:v>
                </c:pt>
                <c:pt idx="450">
                  <c:v>-578.27475115413495</c:v>
                </c:pt>
                <c:pt idx="451">
                  <c:v>-597.65126012501401</c:v>
                </c:pt>
                <c:pt idx="452">
                  <c:v>-617.02967002945695</c:v>
                </c:pt>
                <c:pt idx="453">
                  <c:v>-636.40998116069204</c:v>
                </c:pt>
                <c:pt idx="454">
                  <c:v>-655.79219381176495</c:v>
                </c:pt>
                <c:pt idx="455">
                  <c:v>-675.17630827595997</c:v>
                </c:pt>
                <c:pt idx="456">
                  <c:v>-694.56232484676002</c:v>
                </c:pt>
                <c:pt idx="457">
                  <c:v>-713.95024381756002</c:v>
                </c:pt>
                <c:pt idx="458">
                  <c:v>-733.34006548164496</c:v>
                </c:pt>
                <c:pt idx="459">
                  <c:v>-752.73179013275603</c:v>
                </c:pt>
                <c:pt idx="460">
                  <c:v>-772.12541806409195</c:v>
                </c:pt>
                <c:pt idx="461">
                  <c:v>-791.52094956977498</c:v>
                </c:pt>
                <c:pt idx="462">
                  <c:v>-810.91838494318199</c:v>
                </c:pt>
                <c:pt idx="463">
                  <c:v>-830.31772447810795</c:v>
                </c:pt>
                <c:pt idx="464">
                  <c:v>-849.71896846848404</c:v>
                </c:pt>
                <c:pt idx="465">
                  <c:v>-869.122117208188</c:v>
                </c:pt>
                <c:pt idx="466">
                  <c:v>-888.52717099111305</c:v>
                </c:pt>
                <c:pt idx="467">
                  <c:v>-907.93413011135203</c:v>
                </c:pt>
                <c:pt idx="468">
                  <c:v>-927.34299486296402</c:v>
                </c:pt>
                <c:pt idx="469">
                  <c:v>-946.75376554009802</c:v>
                </c:pt>
                <c:pt idx="470">
                  <c:v>-966.16644243683299</c:v>
                </c:pt>
                <c:pt idx="471">
                  <c:v>-985.58102584744995</c:v>
                </c:pt>
                <c:pt idx="472">
                  <c:v>-1004.99751606649</c:v>
                </c:pt>
                <c:pt idx="473">
                  <c:v>-1024.4159133880601</c:v>
                </c:pt>
                <c:pt idx="474">
                  <c:v>-1043.8362181068501</c:v>
                </c:pt>
                <c:pt idx="475">
                  <c:v>-1063.25843051727</c:v>
                </c:pt>
                <c:pt idx="476">
                  <c:v>-1082.6825509139101</c:v>
                </c:pt>
                <c:pt idx="477">
                  <c:v>-1102.1085795914801</c:v>
                </c:pt>
                <c:pt idx="478">
                  <c:v>-1121.5365168446101</c:v>
                </c:pt>
                <c:pt idx="479">
                  <c:v>-1140.9663629679901</c:v>
                </c:pt>
                <c:pt idx="480">
                  <c:v>-1160.3981182565101</c:v>
                </c:pt>
                <c:pt idx="481">
                  <c:v>-1179.8317830051999</c:v>
                </c:pt>
                <c:pt idx="482">
                  <c:v>-1199.26735750885</c:v>
                </c:pt>
                <c:pt idx="483">
                  <c:v>-1218.7048420625399</c:v>
                </c:pt>
                <c:pt idx="484">
                  <c:v>-1238.1442369613001</c:v>
                </c:pt>
                <c:pt idx="485">
                  <c:v>-1257.5855425004299</c:v>
                </c:pt>
                <c:pt idx="486">
                  <c:v>-1277.0287589749901</c:v>
                </c:pt>
                <c:pt idx="487">
                  <c:v>-1296.4738866801299</c:v>
                </c:pt>
                <c:pt idx="488">
                  <c:v>-1315.92092591148</c:v>
                </c:pt>
                <c:pt idx="489">
                  <c:v>-1335.3698769642399</c:v>
                </c:pt>
                <c:pt idx="490">
                  <c:v>-1354.81882801701</c:v>
                </c:pt>
                <c:pt idx="491">
                  <c:v>-1374.27351571605</c:v>
                </c:pt>
                <c:pt idx="492">
                  <c:v>-1393.7282034150901</c:v>
                </c:pt>
                <c:pt idx="493">
                  <c:v>-1413.1828911141399</c:v>
                </c:pt>
                <c:pt idx="494">
                  <c:v>-1432.64331989319</c:v>
                </c:pt>
                <c:pt idx="495">
                  <c:v>-1452.10374867224</c:v>
                </c:pt>
                <c:pt idx="496">
                  <c:v>-1471.5641774512901</c:v>
                </c:pt>
                <c:pt idx="497">
                  <c:v>-1491.0303464270601</c:v>
                </c:pt>
                <c:pt idx="498">
                  <c:v>-1510.49651540284</c:v>
                </c:pt>
                <c:pt idx="499">
                  <c:v>-1529.96268437861</c:v>
                </c:pt>
                <c:pt idx="500">
                  <c:v>-1549.43460330691</c:v>
                </c:pt>
                <c:pt idx="501">
                  <c:v>-1568.9065222352101</c:v>
                </c:pt>
                <c:pt idx="502">
                  <c:v>-1588.3784411635099</c:v>
                </c:pt>
                <c:pt idx="503">
                  <c:v>-1491.0303464270501</c:v>
                </c:pt>
                <c:pt idx="504">
                  <c:v>-1471.5660901608601</c:v>
                </c:pt>
                <c:pt idx="505">
                  <c:v>-1452.1018338946601</c:v>
                </c:pt>
                <c:pt idx="506">
                  <c:v>-1432.6433198930899</c:v>
                </c:pt>
                <c:pt idx="507">
                  <c:v>-1413.18480589152</c:v>
                </c:pt>
                <c:pt idx="508">
                  <c:v>-1393.7262918899501</c:v>
                </c:pt>
                <c:pt idx="509">
                  <c:v>-1374.27351571606</c:v>
                </c:pt>
                <c:pt idx="510">
                  <c:v>-1354.82073954217</c:v>
                </c:pt>
                <c:pt idx="511">
                  <c:v>-1335.3698769641601</c:v>
                </c:pt>
                <c:pt idx="512">
                  <c:v>-1315.92092591142</c:v>
                </c:pt>
                <c:pt idx="513">
                  <c:v>-1296.4738866800801</c:v>
                </c:pt>
                <c:pt idx="514">
                  <c:v>-1277.02875897491</c:v>
                </c:pt>
                <c:pt idx="515">
                  <c:v>-1257.5855425003599</c:v>
                </c:pt>
                <c:pt idx="516">
                  <c:v>-1238.1442369612701</c:v>
                </c:pt>
                <c:pt idx="517">
                  <c:v>-1218.7048420625199</c:v>
                </c:pt>
                <c:pt idx="518">
                  <c:v>-1199.2673575087799</c:v>
                </c:pt>
                <c:pt idx="519">
                  <c:v>-1179.8317830051701</c:v>
                </c:pt>
                <c:pt idx="520">
                  <c:v>-1160.3981182565799</c:v>
                </c:pt>
                <c:pt idx="521">
                  <c:v>-1140.9663629679201</c:v>
                </c:pt>
                <c:pt idx="522">
                  <c:v>-1121.5365168445501</c:v>
                </c:pt>
                <c:pt idx="523">
                  <c:v>-1102.10857959143</c:v>
                </c:pt>
                <c:pt idx="524">
                  <c:v>-1082.68255091388</c:v>
                </c:pt>
                <c:pt idx="525">
                  <c:v>-1063.2584305171999</c:v>
                </c:pt>
                <c:pt idx="526">
                  <c:v>-1043.8362181068601</c:v>
                </c:pt>
                <c:pt idx="527">
                  <c:v>-1024.4159133880601</c:v>
                </c:pt>
                <c:pt idx="528">
                  <c:v>-1004.99751606643</c:v>
                </c:pt>
                <c:pt idx="529">
                  <c:v>-985.58102584733399</c:v>
                </c:pt>
                <c:pt idx="530">
                  <c:v>-966.16644243665803</c:v>
                </c:pt>
                <c:pt idx="531">
                  <c:v>-946.75376554001195</c:v>
                </c:pt>
                <c:pt idx="532">
                  <c:v>-927.34299486307805</c:v>
                </c:pt>
                <c:pt idx="533">
                  <c:v>-907.93413011139398</c:v>
                </c:pt>
                <c:pt idx="534">
                  <c:v>-888.52717099114705</c:v>
                </c:pt>
                <c:pt idx="535">
                  <c:v>-869.12211720820403</c:v>
                </c:pt>
                <c:pt idx="536">
                  <c:v>-849.71896846853997</c:v>
                </c:pt>
                <c:pt idx="537">
                  <c:v>-830.31772447813205</c:v>
                </c:pt>
                <c:pt idx="538">
                  <c:v>-810.91838494302999</c:v>
                </c:pt>
                <c:pt idx="539">
                  <c:v>-791.52094956964504</c:v>
                </c:pt>
                <c:pt idx="540">
                  <c:v>-772.12541806403101</c:v>
                </c:pt>
                <c:pt idx="541">
                  <c:v>-752.73179013256595</c:v>
                </c:pt>
                <c:pt idx="542">
                  <c:v>-733.34006548152297</c:v>
                </c:pt>
                <c:pt idx="543">
                  <c:v>-713.95024381746305</c:v>
                </c:pt>
                <c:pt idx="544">
                  <c:v>-694.56232484680402</c:v>
                </c:pt>
                <c:pt idx="545">
                  <c:v>-675.17630827604103</c:v>
                </c:pt>
                <c:pt idx="546">
                  <c:v>-655.79219381180803</c:v>
                </c:pt>
                <c:pt idx="547">
                  <c:v>-636.40998116071103</c:v>
                </c:pt>
                <c:pt idx="548">
                  <c:v>-617.02967002949697</c:v>
                </c:pt>
                <c:pt idx="549">
                  <c:v>-597.65126012513394</c:v>
                </c:pt>
                <c:pt idx="550">
                  <c:v>-578.27475115426398</c:v>
                </c:pt>
                <c:pt idx="551">
                  <c:v>-558.90014282396305</c:v>
                </c:pt>
                <c:pt idx="552">
                  <c:v>-539.52743484109396</c:v>
                </c:pt>
                <c:pt idx="553">
                  <c:v>-520.15662691284399</c:v>
                </c:pt>
                <c:pt idx="554">
                  <c:v>-500.78771874618502</c:v>
                </c:pt>
                <c:pt idx="555">
                  <c:v>-481.42071004830899</c:v>
                </c:pt>
                <c:pt idx="556">
                  <c:v>-462.05560052651299</c:v>
                </c:pt>
                <c:pt idx="557">
                  <c:v>-442.69238988809798</c:v>
                </c:pt>
                <c:pt idx="558">
                  <c:v>-423.33107784043898</c:v>
                </c:pt>
                <c:pt idx="559">
                  <c:v>-403.97166409082899</c:v>
                </c:pt>
                <c:pt idx="560">
                  <c:v>-384.61414834681602</c:v>
                </c:pt>
                <c:pt idx="561">
                  <c:v>-365.25853031592999</c:v>
                </c:pt>
                <c:pt idx="562">
                  <c:v>-345.90480970577602</c:v>
                </c:pt>
                <c:pt idx="563">
                  <c:v>-326.55298622409202</c:v>
                </c:pt>
                <c:pt idx="564">
                  <c:v>-307.20305957854902</c:v>
                </c:pt>
                <c:pt idx="565">
                  <c:v>-287.85502947681601</c:v>
                </c:pt>
                <c:pt idx="566">
                  <c:v>-268.50889562699899</c:v>
                </c:pt>
                <c:pt idx="567">
                  <c:v>-249.16465773687599</c:v>
                </c:pt>
                <c:pt idx="568">
                  <c:v>-229.82231551433901</c:v>
                </c:pt>
                <c:pt idx="569">
                  <c:v>-210.481868667567</c:v>
                </c:pt>
                <c:pt idx="570">
                  <c:v>-191.14331690466801</c:v>
                </c:pt>
                <c:pt idx="571">
                  <c:v>-171.80665993367799</c:v>
                </c:pt>
                <c:pt idx="572">
                  <c:v>-152.47189746285301</c:v>
                </c:pt>
                <c:pt idx="573">
                  <c:v>-133.13902920055801</c:v>
                </c:pt>
                <c:pt idx="574">
                  <c:v>-113.80805485501099</c:v>
                </c:pt>
                <c:pt idx="575">
                  <c:v>-94.478974134867997</c:v>
                </c:pt>
                <c:pt idx="576">
                  <c:v>-75.151786748315303</c:v>
                </c:pt>
                <c:pt idx="577">
                  <c:v>-55.826492404043996</c:v>
                </c:pt>
                <c:pt idx="578">
                  <c:v>-36.503090810604498</c:v>
                </c:pt>
                <c:pt idx="579">
                  <c:v>-17.1815816767256</c:v>
                </c:pt>
                <c:pt idx="580">
                  <c:v>2.1380352889320098</c:v>
                </c:pt>
                <c:pt idx="581">
                  <c:v>21.455760377636601</c:v>
                </c:pt>
                <c:pt idx="582">
                  <c:v>40.771593880475898</c:v>
                </c:pt>
                <c:pt idx="583">
                  <c:v>60.085536088534802</c:v>
                </c:pt>
                <c:pt idx="584">
                  <c:v>79.397587292826003</c:v>
                </c:pt>
                <c:pt idx="585">
                  <c:v>98.707747784541496</c:v>
                </c:pt>
                <c:pt idx="586">
                  <c:v>118.016017854224</c:v>
                </c:pt>
                <c:pt idx="587">
                  <c:v>137.32239779291999</c:v>
                </c:pt>
                <c:pt idx="588">
                  <c:v>156.62688789145801</c:v>
                </c:pt>
                <c:pt idx="589">
                  <c:v>175.929488440558</c:v>
                </c:pt>
                <c:pt idx="590">
                  <c:v>195.230199730831</c:v>
                </c:pt>
                <c:pt idx="591">
                  <c:v>214.52902205299401</c:v>
                </c:pt>
                <c:pt idx="592">
                  <c:v>233.82595569733499</c:v>
                </c:pt>
                <c:pt idx="593">
                  <c:v>253.12100095460301</c:v>
                </c:pt>
                <c:pt idx="594">
                  <c:v>272.414158115156</c:v>
                </c:pt>
                <c:pt idx="595">
                  <c:v>291.70542746920302</c:v>
                </c:pt>
                <c:pt idx="596">
                  <c:v>310.99480930709802</c:v>
                </c:pt>
                <c:pt idx="597">
                  <c:v>330.28230391912302</c:v>
                </c:pt>
                <c:pt idx="598">
                  <c:v>349.56791159548499</c:v>
                </c:pt>
                <c:pt idx="599">
                  <c:v>368.85163262628203</c:v>
                </c:pt>
                <c:pt idx="600">
                  <c:v>388.13346730136197</c:v>
                </c:pt>
                <c:pt idx="601">
                  <c:v>407.41341591085899</c:v>
                </c:pt>
                <c:pt idx="602">
                  <c:v>426.69147874475999</c:v>
                </c:pt>
                <c:pt idx="603">
                  <c:v>445.967656092982</c:v>
                </c:pt>
                <c:pt idx="604">
                  <c:v>465.24194824515098</c:v>
                </c:pt>
                <c:pt idx="605">
                  <c:v>484.51435549107498</c:v>
                </c:pt>
                <c:pt idx="606">
                  <c:v>503.78487812041499</c:v>
                </c:pt>
                <c:pt idx="607">
                  <c:v>523.05351642283199</c:v>
                </c:pt>
                <c:pt idx="608">
                  <c:v>542.32027068794901</c:v>
                </c:pt>
                <c:pt idx="609">
                  <c:v>561.58514120510199</c:v>
                </c:pt>
                <c:pt idx="610">
                  <c:v>580.84812826384302</c:v>
                </c:pt>
                <c:pt idx="611">
                  <c:v>600.10923215346804</c:v>
                </c:pt>
                <c:pt idx="612">
                  <c:v>619.36845316324104</c:v>
                </c:pt>
                <c:pt idx="613">
                  <c:v>638.62579158256301</c:v>
                </c:pt>
                <c:pt idx="614">
                  <c:v>657.88124770058903</c:v>
                </c:pt>
                <c:pt idx="615">
                  <c:v>677.134821806432</c:v>
                </c:pt>
                <c:pt idx="616">
                  <c:v>696.38651418910104</c:v>
                </c:pt>
                <c:pt idx="617">
                  <c:v>715.63632513777895</c:v>
                </c:pt>
                <c:pt idx="618">
                  <c:v>734.88425494104195</c:v>
                </c:pt>
                <c:pt idx="619">
                  <c:v>754.13030388814605</c:v>
                </c:pt>
                <c:pt idx="620">
                  <c:v>773.37447226787799</c:v>
                </c:pt>
                <c:pt idx="621">
                  <c:v>792.61676036881204</c:v>
                </c:pt>
                <c:pt idx="622">
                  <c:v>811.85716847969695</c:v>
                </c:pt>
                <c:pt idx="623">
                  <c:v>831.095696889176</c:v>
                </c:pt>
                <c:pt idx="624">
                  <c:v>850.33234588589005</c:v>
                </c:pt>
                <c:pt idx="625">
                  <c:v>869.56711575840802</c:v>
                </c:pt>
                <c:pt idx="626">
                  <c:v>888.80000679512</c:v>
                </c:pt>
                <c:pt idx="627">
                  <c:v>908.03101928427202</c:v>
                </c:pt>
                <c:pt idx="628">
                  <c:v>927.26015351446301</c:v>
                </c:pt>
                <c:pt idx="629">
                  <c:v>946.48740977375905</c:v>
                </c:pt>
                <c:pt idx="630">
                  <c:v>965.71278835036605</c:v>
                </c:pt>
                <c:pt idx="631">
                  <c:v>984.93628953263601</c:v>
                </c:pt>
                <c:pt idx="632">
                  <c:v>1004.15791360848</c:v>
                </c:pt>
                <c:pt idx="633">
                  <c:v>1023.37766086607</c:v>
                </c:pt>
                <c:pt idx="634">
                  <c:v>1042.59553159337</c:v>
                </c:pt>
                <c:pt idx="635">
                  <c:v>1061.81152607796</c:v>
                </c:pt>
                <c:pt idx="636">
                  <c:v>1081.02564460812</c:v>
                </c:pt>
                <c:pt idx="637">
                  <c:v>1100.2378874714</c:v>
                </c:pt>
                <c:pt idx="638">
                  <c:v>1119.4482549556201</c:v>
                </c:pt>
                <c:pt idx="639">
                  <c:v>1138.6567473483601</c:v>
                </c:pt>
                <c:pt idx="640">
                  <c:v>1157.8633649373501</c:v>
                </c:pt>
                <c:pt idx="641">
                  <c:v>1177.0681080099</c:v>
                </c:pt>
                <c:pt idx="642">
                  <c:v>1196.27097685383</c:v>
                </c:pt>
                <c:pt idx="643">
                  <c:v>1215.4719717563601</c:v>
                </c:pt>
                <c:pt idx="644">
                  <c:v>1234.67109300469</c:v>
                </c:pt>
                <c:pt idx="645">
                  <c:v>1253.8683408864699</c:v>
                </c:pt>
                <c:pt idx="646">
                  <c:v>1273.0637156887001</c:v>
                </c:pt>
                <c:pt idx="647">
                  <c:v>1292.25721769855</c:v>
                </c:pt>
                <c:pt idx="648">
                  <c:v>1311.44884720338</c:v>
                </c:pt>
                <c:pt idx="649">
                  <c:v>1330.6404767082099</c:v>
                </c:pt>
                <c:pt idx="650">
                  <c:v>1349.82648984554</c:v>
                </c:pt>
                <c:pt idx="651">
                  <c:v>1369.01250298287</c:v>
                </c:pt>
                <c:pt idx="652">
                  <c:v>1388.1985161202001</c:v>
                </c:pt>
                <c:pt idx="653">
                  <c:v>1407.3789171941301</c:v>
                </c:pt>
                <c:pt idx="654">
                  <c:v>1426.55931826807</c:v>
                </c:pt>
                <c:pt idx="655">
                  <c:v>1445.7397193419999</c:v>
                </c:pt>
                <c:pt idx="656">
                  <c:v>1464.91450748853</c:v>
                </c:pt>
                <c:pt idx="657">
                  <c:v>1484.0892956350499</c:v>
                </c:pt>
                <c:pt idx="658">
                  <c:v>1503.26408378158</c:v>
                </c:pt>
                <c:pt idx="659">
                  <c:v>1522.4332684680201</c:v>
                </c:pt>
                <c:pt idx="660">
                  <c:v>1541.6024531544599</c:v>
                </c:pt>
                <c:pt idx="661">
                  <c:v>1560.77163784089</c:v>
                </c:pt>
                <c:pt idx="662">
                  <c:v>1579.9352078665499</c:v>
                </c:pt>
                <c:pt idx="663">
                  <c:v>1599.0987778922199</c:v>
                </c:pt>
                <c:pt idx="664">
                  <c:v>1618.2623479178801</c:v>
                </c:pt>
                <c:pt idx="665">
                  <c:v>1637.4203334136</c:v>
                </c:pt>
                <c:pt idx="666">
                  <c:v>1656.5783189093199</c:v>
                </c:pt>
                <c:pt idx="667">
                  <c:v>1675.7363044050401</c:v>
                </c:pt>
                <c:pt idx="668">
                  <c:v>1694.88865283362</c:v>
                </c:pt>
                <c:pt idx="669">
                  <c:v>1714.0410012621901</c:v>
                </c:pt>
                <c:pt idx="670">
                  <c:v>1733.19334969077</c:v>
                </c:pt>
                <c:pt idx="671">
                  <c:v>1752.3401738457701</c:v>
                </c:pt>
                <c:pt idx="672">
                  <c:v>1771.48699800078</c:v>
                </c:pt>
                <c:pt idx="673">
                  <c:v>1790.6338221557901</c:v>
                </c:pt>
                <c:pt idx="674">
                  <c:v>1809.77490416503</c:v>
                </c:pt>
                <c:pt idx="675">
                  <c:v>1828.9159861742601</c:v>
                </c:pt>
                <c:pt idx="676">
                  <c:v>1848.0570681835</c:v>
                </c:pt>
                <c:pt idx="677">
                  <c:v>1867.19285150104</c:v>
                </c:pt>
                <c:pt idx="678">
                  <c:v>1886.32863481857</c:v>
                </c:pt>
                <c:pt idx="679">
                  <c:v>1905.4644181361</c:v>
                </c:pt>
                <c:pt idx="680">
                  <c:v>1924.5940235585599</c:v>
                </c:pt>
                <c:pt idx="681">
                  <c:v>1943.7236289810201</c:v>
                </c:pt>
                <c:pt idx="682">
                  <c:v>1962.85323440348</c:v>
                </c:pt>
                <c:pt idx="683">
                  <c:v>1981.97842803757</c:v>
                </c:pt>
                <c:pt idx="684">
                  <c:v>2001.10362167167</c:v>
                </c:pt>
                <c:pt idx="685">
                  <c:v>2020.22538616926</c:v>
                </c:pt>
                <c:pt idx="686">
                  <c:v>2039.34715066686</c:v>
                </c:pt>
                <c:pt idx="687">
                  <c:v>2058.4648977428201</c:v>
                </c:pt>
                <c:pt idx="688">
                  <c:v>2077.58264481879</c:v>
                </c:pt>
                <c:pt idx="689">
                  <c:v>2096.6969650362598</c:v>
                </c:pt>
                <c:pt idx="690">
                  <c:v>2115.8112852537201</c:v>
                </c:pt>
                <c:pt idx="691">
                  <c:v>2134.9215903264599</c:v>
                </c:pt>
                <c:pt idx="692">
                  <c:v>2154.0318953992</c:v>
                </c:pt>
                <c:pt idx="693">
                  <c:v>2173.1387758892802</c:v>
                </c:pt>
                <c:pt idx="694">
                  <c:v>2192.2456563793598</c:v>
                </c:pt>
                <c:pt idx="695">
                  <c:v>2211.3485239998899</c:v>
                </c:pt>
                <c:pt idx="696">
                  <c:v>2230.4513916204201</c:v>
                </c:pt>
                <c:pt idx="697">
                  <c:v>2249.55083693198</c:v>
                </c:pt>
                <c:pt idx="698">
                  <c:v>2268.65028224354</c:v>
                </c:pt>
                <c:pt idx="699">
                  <c:v>2287.7457169590102</c:v>
                </c:pt>
                <c:pt idx="700">
                  <c:v>2306.84115167448</c:v>
                </c:pt>
                <c:pt idx="701">
                  <c:v>2325.9331663530202</c:v>
                </c:pt>
                <c:pt idx="702">
                  <c:v>2345.0251810315499</c:v>
                </c:pt>
                <c:pt idx="703">
                  <c:v>2364.1131873849399</c:v>
                </c:pt>
                <c:pt idx="704">
                  <c:v>2383.2011937383299</c:v>
                </c:pt>
                <c:pt idx="705">
                  <c:v>2402.28920009172</c:v>
                </c:pt>
                <c:pt idx="706">
                  <c:v>2421.3692957201401</c:v>
                </c:pt>
                <c:pt idx="707">
                  <c:v>2440.4493913485599</c:v>
                </c:pt>
                <c:pt idx="708">
                  <c:v>2459.52948697698</c:v>
                </c:pt>
                <c:pt idx="709">
                  <c:v>2478.6095826054002</c:v>
                </c:pt>
                <c:pt idx="710">
                  <c:v>2497.68479541436</c:v>
                </c:pt>
                <c:pt idx="711">
                  <c:v>2516.7600082233198</c:v>
                </c:pt>
                <c:pt idx="712">
                  <c:v>2535.831416898</c:v>
                </c:pt>
                <c:pt idx="713">
                  <c:v>2554.9028255726698</c:v>
                </c:pt>
                <c:pt idx="714">
                  <c:v>2573.9706224940001</c:v>
                </c:pt>
                <c:pt idx="715">
                  <c:v>2593.0384194153198</c:v>
                </c:pt>
                <c:pt idx="716">
                  <c:v>2612.10621633665</c:v>
                </c:pt>
                <c:pt idx="717">
                  <c:v>2631.16553105306</c:v>
                </c:pt>
                <c:pt idx="718">
                  <c:v>2650.22484576947</c:v>
                </c:pt>
                <c:pt idx="719">
                  <c:v>2669.28416048588</c:v>
                </c:pt>
                <c:pt idx="720">
                  <c:v>2688.3434752022899</c:v>
                </c:pt>
                <c:pt idx="721">
                  <c:v>2707.3994746570302</c:v>
                </c:pt>
                <c:pt idx="722">
                  <c:v>2726.4554741117699</c:v>
                </c:pt>
                <c:pt idx="723">
                  <c:v>2745.5053367740902</c:v>
                </c:pt>
                <c:pt idx="724">
                  <c:v>2764.5551994364</c:v>
                </c:pt>
                <c:pt idx="725">
                  <c:v>2783.6050620987198</c:v>
                </c:pt>
                <c:pt idx="726">
                  <c:v>2802.6502492015902</c:v>
                </c:pt>
                <c:pt idx="727">
                  <c:v>2821.6954363044701</c:v>
                </c:pt>
                <c:pt idx="728">
                  <c:v>2840.7406234073401</c:v>
                </c:pt>
                <c:pt idx="729">
                  <c:v>2859.7785115102702</c:v>
                </c:pt>
                <c:pt idx="730">
                  <c:v>2878.8163996131998</c:v>
                </c:pt>
                <c:pt idx="731">
                  <c:v>2897.85477341349</c:v>
                </c:pt>
                <c:pt idx="732">
                  <c:v>2916.8931472137801</c:v>
                </c:pt>
                <c:pt idx="733">
                  <c:v>2935.9236409079599</c:v>
                </c:pt>
                <c:pt idx="734">
                  <c:v>2954.9541346021401</c:v>
                </c:pt>
                <c:pt idx="735">
                  <c:v>2973.98511624912</c:v>
                </c:pt>
                <c:pt idx="736">
                  <c:v>2993.0160978960898</c:v>
                </c:pt>
                <c:pt idx="737">
                  <c:v>3012.0392016926899</c:v>
                </c:pt>
                <c:pt idx="738">
                  <c:v>3031.0623054892799</c:v>
                </c:pt>
                <c:pt idx="739">
                  <c:v>3050.08589949204</c:v>
                </c:pt>
                <c:pt idx="740">
                  <c:v>3069.1094934948001</c:v>
                </c:pt>
                <c:pt idx="741">
                  <c:v>3088.1252119005899</c:v>
                </c:pt>
                <c:pt idx="742">
                  <c:v>3107.1409303063801</c:v>
                </c:pt>
                <c:pt idx="743">
                  <c:v>3126.15714117067</c:v>
                </c:pt>
                <c:pt idx="744">
                  <c:v>3145.1733520349699</c:v>
                </c:pt>
                <c:pt idx="745">
                  <c:v>3164.1816895531601</c:v>
                </c:pt>
                <c:pt idx="746">
                  <c:v>3183.19002707136</c:v>
                </c:pt>
                <c:pt idx="747">
                  <c:v>3202.1988592982998</c:v>
                </c:pt>
                <c:pt idx="748">
                  <c:v>3221.2076915252401</c:v>
                </c:pt>
                <c:pt idx="749">
                  <c:v>3240.2086526553298</c:v>
                </c:pt>
                <c:pt idx="750">
                  <c:v>3259.2096137854301</c:v>
                </c:pt>
                <c:pt idx="751">
                  <c:v>3249.7004830790302</c:v>
                </c:pt>
                <c:pt idx="752">
                  <c:v>3240.1913523726298</c:v>
                </c:pt>
                <c:pt idx="753">
                  <c:v>3230.6675088197799</c:v>
                </c:pt>
                <c:pt idx="754">
                  <c:v>3221.1436652669399</c:v>
                </c:pt>
                <c:pt idx="755">
                  <c:v>3211.6170895605001</c:v>
                </c:pt>
                <c:pt idx="756">
                  <c:v>3202.0905138540602</c:v>
                </c:pt>
                <c:pt idx="757">
                  <c:v>3192.5493268529899</c:v>
                </c:pt>
                <c:pt idx="758">
                  <c:v>3183.0081398519301</c:v>
                </c:pt>
                <c:pt idx="759">
                  <c:v>3173.4643737728802</c:v>
                </c:pt>
                <c:pt idx="760">
                  <c:v>3163.9206076938399</c:v>
                </c:pt>
                <c:pt idx="761">
                  <c:v>3154.3623321987202</c:v>
                </c:pt>
                <c:pt idx="762">
                  <c:v>3144.80405670359</c:v>
                </c:pt>
                <c:pt idx="763">
                  <c:v>3135.24335556798</c:v>
                </c:pt>
                <c:pt idx="764">
                  <c:v>3125.6826544323699</c:v>
                </c:pt>
                <c:pt idx="765">
                  <c:v>3116.10754608149</c:v>
                </c:pt>
                <c:pt idx="766">
                  <c:v>3106.5324377306101</c:v>
                </c:pt>
                <c:pt idx="767">
                  <c:v>3096.95505753303</c:v>
                </c:pt>
                <c:pt idx="768">
                  <c:v>3087.3776773354498</c:v>
                </c:pt>
                <c:pt idx="769">
                  <c:v>3077.78599244116</c:v>
                </c:pt>
                <c:pt idx="770">
                  <c:v>3068.1943075468598</c:v>
                </c:pt>
                <c:pt idx="771">
                  <c:v>3058.6005049507698</c:v>
                </c:pt>
                <c:pt idx="772">
                  <c:v>3049.0067023546799</c:v>
                </c:pt>
                <c:pt idx="773">
                  <c:v>3039.39869789359</c:v>
                </c:pt>
                <c:pt idx="774">
                  <c:v>3029.7906934325101</c:v>
                </c:pt>
                <c:pt idx="775">
                  <c:v>3020.1807257606301</c:v>
                </c:pt>
                <c:pt idx="776">
                  <c:v>3010.5707580887502</c:v>
                </c:pt>
                <c:pt idx="777">
                  <c:v>3000.94669169178</c:v>
                </c:pt>
                <c:pt idx="778">
                  <c:v>2991.3226252948102</c:v>
                </c:pt>
                <c:pt idx="779">
                  <c:v>2981.6967505186999</c:v>
                </c:pt>
                <c:pt idx="780">
                  <c:v>2972.0708757426</c:v>
                </c:pt>
                <c:pt idx="781">
                  <c:v>2962.4310056849599</c:v>
                </c:pt>
                <c:pt idx="782">
                  <c:v>2952.7911356273198</c:v>
                </c:pt>
                <c:pt idx="783">
                  <c:v>2943.149612358</c:v>
                </c:pt>
                <c:pt idx="784">
                  <c:v>2933.5080890886802</c:v>
                </c:pt>
                <c:pt idx="785">
                  <c:v>2923.85267428</c:v>
                </c:pt>
                <c:pt idx="786">
                  <c:v>2914.1972594713102</c:v>
                </c:pt>
                <c:pt idx="787">
                  <c:v>2904.5403469484299</c:v>
                </c:pt>
                <c:pt idx="788">
                  <c:v>2894.8834344255401</c:v>
                </c:pt>
                <c:pt idx="789">
                  <c:v>2885.21273439989</c:v>
                </c:pt>
                <c:pt idx="790">
                  <c:v>2875.5420343742398</c:v>
                </c:pt>
                <c:pt idx="791">
                  <c:v>2865.86999245675</c:v>
                </c:pt>
                <c:pt idx="792">
                  <c:v>2856.1979505392501</c:v>
                </c:pt>
                <c:pt idx="793">
                  <c:v>2846.5122254448102</c:v>
                </c:pt>
                <c:pt idx="794">
                  <c:v>2836.8265003503702</c:v>
                </c:pt>
                <c:pt idx="795">
                  <c:v>2827.13958950598</c:v>
                </c:pt>
                <c:pt idx="796">
                  <c:v>2817.4526786615802</c:v>
                </c:pt>
                <c:pt idx="797">
                  <c:v>2807.7521892504901</c:v>
                </c:pt>
                <c:pt idx="798">
                  <c:v>2798.0516998394</c:v>
                </c:pt>
                <c:pt idx="799">
                  <c:v>2788.3501811344499</c:v>
                </c:pt>
                <c:pt idx="800">
                  <c:v>2778.6486624295098</c:v>
                </c:pt>
                <c:pt idx="801">
                  <c:v>2768.9336700480198</c:v>
                </c:pt>
                <c:pt idx="802">
                  <c:v>2759.2186776665199</c:v>
                </c:pt>
                <c:pt idx="803">
                  <c:v>2749.5028127557698</c:v>
                </c:pt>
                <c:pt idx="804">
                  <c:v>2739.7869478450102</c:v>
                </c:pt>
                <c:pt idx="805">
                  <c:v>2730.05771442276</c:v>
                </c:pt>
                <c:pt idx="806">
                  <c:v>2720.3284810004998</c:v>
                </c:pt>
                <c:pt idx="807">
                  <c:v>2710.5985321172502</c:v>
                </c:pt>
                <c:pt idx="808">
                  <c:v>2700.8685832340102</c:v>
                </c:pt>
                <c:pt idx="809">
                  <c:v>2691.1253712737498</c:v>
                </c:pt>
                <c:pt idx="810">
                  <c:v>2681.3821593134899</c:v>
                </c:pt>
                <c:pt idx="811">
                  <c:v>2671.6383892588101</c:v>
                </c:pt>
                <c:pt idx="812">
                  <c:v>2661.8946192041299</c:v>
                </c:pt>
                <c:pt idx="813">
                  <c:v>2652.13769177206</c:v>
                </c:pt>
                <c:pt idx="814">
                  <c:v>2642.38076433998</c:v>
                </c:pt>
                <c:pt idx="815">
                  <c:v>2632.6234364721799</c:v>
                </c:pt>
                <c:pt idx="816">
                  <c:v>2622.8661086043799</c:v>
                </c:pt>
                <c:pt idx="817">
                  <c:v>2613.09572931924</c:v>
                </c:pt>
                <c:pt idx="818">
                  <c:v>2603.3253500340902</c:v>
                </c:pt>
                <c:pt idx="819">
                  <c:v>2593.5547282587399</c:v>
                </c:pt>
                <c:pt idx="820">
                  <c:v>2583.7841064833901</c:v>
                </c:pt>
                <c:pt idx="821">
                  <c:v>2574.0005395058702</c:v>
                </c:pt>
                <c:pt idx="822">
                  <c:v>2564.2169725283402</c:v>
                </c:pt>
                <c:pt idx="823">
                  <c:v>2554.4333212880201</c:v>
                </c:pt>
                <c:pt idx="824">
                  <c:v>2544.6496700477001</c:v>
                </c:pt>
                <c:pt idx="825">
                  <c:v>2534.8531800702899</c:v>
                </c:pt>
                <c:pt idx="826">
                  <c:v>2525.0566900928802</c:v>
                </c:pt>
                <c:pt idx="827">
                  <c:v>2515.2602743559701</c:v>
                </c:pt>
                <c:pt idx="828">
                  <c:v>2505.4638586190699</c:v>
                </c:pt>
                <c:pt idx="829">
                  <c:v>2495.6547108555901</c:v>
                </c:pt>
                <c:pt idx="830">
                  <c:v>2485.8455630921098</c:v>
                </c:pt>
                <c:pt idx="831">
                  <c:v>2476.0366483429102</c:v>
                </c:pt>
                <c:pt idx="832">
                  <c:v>2466.2277335937101</c:v>
                </c:pt>
                <c:pt idx="833">
                  <c:v>2456.4061937685301</c:v>
                </c:pt>
                <c:pt idx="834">
                  <c:v>2446.5846539433501</c:v>
                </c:pt>
                <c:pt idx="835">
                  <c:v>2436.7635061710898</c:v>
                </c:pt>
                <c:pt idx="836">
                  <c:v>2426.94235839883</c:v>
                </c:pt>
                <c:pt idx="837">
                  <c:v>2417.10869273654</c:v>
                </c:pt>
                <c:pt idx="838">
                  <c:v>2407.2750270742499</c:v>
                </c:pt>
                <c:pt idx="839">
                  <c:v>2397.4419127627398</c:v>
                </c:pt>
                <c:pt idx="840">
                  <c:v>2387.6087984512201</c:v>
                </c:pt>
                <c:pt idx="841">
                  <c:v>2377.7632736658602</c:v>
                </c:pt>
                <c:pt idx="842">
                  <c:v>2367.9177488804999</c:v>
                </c:pt>
                <c:pt idx="843">
                  <c:v>2358.0729349971798</c:v>
                </c:pt>
                <c:pt idx="844">
                  <c:v>2348.2281211138602</c:v>
                </c:pt>
                <c:pt idx="845">
                  <c:v>2338.37100439814</c:v>
                </c:pt>
                <c:pt idx="846">
                  <c:v>2328.5138876824099</c:v>
                </c:pt>
                <c:pt idx="847">
                  <c:v>2318.6576416682901</c:v>
                </c:pt>
                <c:pt idx="848">
                  <c:v>2308.7967065084799</c:v>
                </c:pt>
                <c:pt idx="849">
                  <c:v>2298.9357713486702</c:v>
                </c:pt>
                <c:pt idx="850">
                  <c:v>2289.0664215379202</c:v>
                </c:pt>
                <c:pt idx="851">
                  <c:v>2279.1970717271802</c:v>
                </c:pt>
                <c:pt idx="852">
                  <c:v>2269.3277219164302</c:v>
                </c:pt>
                <c:pt idx="853">
                  <c:v>2259.4502034740899</c:v>
                </c:pt>
                <c:pt idx="854">
                  <c:v>2249.5726850317501</c:v>
                </c:pt>
                <c:pt idx="855">
                  <c:v>2239.6951665894098</c:v>
                </c:pt>
                <c:pt idx="856">
                  <c:v>2229.8094404215099</c:v>
                </c:pt>
                <c:pt idx="857">
                  <c:v>2219.9237142536099</c:v>
                </c:pt>
                <c:pt idx="858">
                  <c:v>2210.0379880857099</c:v>
                </c:pt>
                <c:pt idx="859">
                  <c:v>2200.1445858488801</c:v>
                </c:pt>
                <c:pt idx="860">
                  <c:v>2190.2511836120502</c:v>
                </c:pt>
                <c:pt idx="861">
                  <c:v>2180.35485497428</c:v>
                </c:pt>
                <c:pt idx="862">
                  <c:v>2170.4585263365202</c:v>
                </c:pt>
                <c:pt idx="863">
                  <c:v>2160.5547549940702</c:v>
                </c:pt>
                <c:pt idx="864">
                  <c:v>2150.6509836516302</c:v>
                </c:pt>
                <c:pt idx="865">
                  <c:v>2140.7444171089701</c:v>
                </c:pt>
                <c:pt idx="866">
                  <c:v>2130.83785056632</c:v>
                </c:pt>
                <c:pt idx="867">
                  <c:v>2120.92397975822</c:v>
                </c:pt>
                <c:pt idx="868">
                  <c:v>2111.01010895012</c:v>
                </c:pt>
                <c:pt idx="869">
                  <c:v>2101.09623814202</c:v>
                </c:pt>
                <c:pt idx="870">
                  <c:v>2091.1746782919399</c:v>
                </c:pt>
                <c:pt idx="871">
                  <c:v>2081.2531184418699</c:v>
                </c:pt>
                <c:pt idx="872">
                  <c:v>2071.3315585917899</c:v>
                </c:pt>
                <c:pt idx="873">
                  <c:v>2061.4034086483698</c:v>
                </c:pt>
                <c:pt idx="874">
                  <c:v>2051.4752587049502</c:v>
                </c:pt>
                <c:pt idx="875">
                  <c:v>2041.5439152612901</c:v>
                </c:pt>
                <c:pt idx="876">
                  <c:v>2031.6125718176299</c:v>
                </c:pt>
                <c:pt idx="877">
                  <c:v>2021.6749982423901</c:v>
                </c:pt>
                <c:pt idx="878">
                  <c:v>2011.73742466715</c:v>
                </c:pt>
                <c:pt idx="879">
                  <c:v>2001.79678953898</c:v>
                </c:pt>
                <c:pt idx="880">
                  <c:v>1991.8561544108099</c:v>
                </c:pt>
                <c:pt idx="881">
                  <c:v>1981.90942822443</c:v>
                </c:pt>
                <c:pt idx="882">
                  <c:v>1971.9627020380501</c:v>
                </c:pt>
                <c:pt idx="883">
                  <c:v>1962.0130464313299</c:v>
                </c:pt>
                <c:pt idx="884">
                  <c:v>1952.06339082462</c:v>
                </c:pt>
                <c:pt idx="885">
                  <c:v>1942.10778341791</c:v>
                </c:pt>
                <c:pt idx="886">
                  <c:v>1932.15217601121</c:v>
                </c:pt>
                <c:pt idx="887">
                  <c:v>1922.1937714959799</c:v>
                </c:pt>
                <c:pt idx="888">
                  <c:v>1912.2353669807501</c:v>
                </c:pt>
                <c:pt idx="889">
                  <c:v>1902.2711501031099</c:v>
                </c:pt>
                <c:pt idx="890">
                  <c:v>1892.3069332254599</c:v>
                </c:pt>
                <c:pt idx="891">
                  <c:v>1882.34005172509</c:v>
                </c:pt>
                <c:pt idx="892">
                  <c:v>1872.3731702247201</c:v>
                </c:pt>
                <c:pt idx="893">
                  <c:v>1862.4006159732501</c:v>
                </c:pt>
                <c:pt idx="894">
                  <c:v>1852.4280617217801</c:v>
                </c:pt>
                <c:pt idx="895">
                  <c:v>1842.45297550177</c:v>
                </c:pt>
                <c:pt idx="896">
                  <c:v>1832.4778892817701</c:v>
                </c:pt>
                <c:pt idx="897">
                  <c:v>1822.49727008998</c:v>
                </c:pt>
                <c:pt idx="898">
                  <c:v>1812.5166508981999</c:v>
                </c:pt>
                <c:pt idx="899">
                  <c:v>1802.5336325547701</c:v>
                </c:pt>
                <c:pt idx="900">
                  <c:v>1792.55061421133</c:v>
                </c:pt>
                <c:pt idx="901">
                  <c:v>1782.5622028381999</c:v>
                </c:pt>
                <c:pt idx="902">
                  <c:v>1772.5737914650699</c:v>
                </c:pt>
                <c:pt idx="903">
                  <c:v>1762.5831139143299</c:v>
                </c:pt>
                <c:pt idx="904">
                  <c:v>1752.59243636359</c:v>
                </c:pt>
                <c:pt idx="905">
                  <c:v>1742.59650588203</c:v>
                </c:pt>
                <c:pt idx="906">
                  <c:v>1732.60057540046</c:v>
                </c:pt>
                <c:pt idx="907">
                  <c:v>1722.60464491889</c:v>
                </c:pt>
                <c:pt idx="908">
                  <c:v>1712.6027902891101</c:v>
                </c:pt>
                <c:pt idx="909">
                  <c:v>1702.6009356593299</c:v>
                </c:pt>
                <c:pt idx="910">
                  <c:v>1692.59908102954</c:v>
                </c:pt>
                <c:pt idx="911">
                  <c:v>1682.59292165647</c:v>
                </c:pt>
                <c:pt idx="912">
                  <c:v>1672.58676228339</c:v>
                </c:pt>
                <c:pt idx="913">
                  <c:v>1662.57759564397</c:v>
                </c:pt>
                <c:pt idx="914">
                  <c:v>1652.5684290045599</c:v>
                </c:pt>
                <c:pt idx="915">
                  <c:v>1642.5554344565401</c:v>
                </c:pt>
                <c:pt idx="916">
                  <c:v>1632.54243990853</c:v>
                </c:pt>
                <c:pt idx="917">
                  <c:v>1622.52657167289</c:v>
                </c:pt>
                <c:pt idx="918">
                  <c:v>1612.51070343725</c:v>
                </c:pt>
                <c:pt idx="919">
                  <c:v>1602.4911477978001</c:v>
                </c:pt>
                <c:pt idx="920">
                  <c:v>1592.4715921583499</c:v>
                </c:pt>
                <c:pt idx="921">
                  <c:v>1582.4492965423001</c:v>
                </c:pt>
                <c:pt idx="922">
                  <c:v>1572.42700092624</c:v>
                </c:pt>
                <c:pt idx="923">
                  <c:v>1562.4011585421599</c:v>
                </c:pt>
                <c:pt idx="924">
                  <c:v>1552.3753161580701</c:v>
                </c:pt>
                <c:pt idx="925">
                  <c:v>1542.34686763476</c:v>
                </c:pt>
                <c:pt idx="926">
                  <c:v>1532.3184191114599</c:v>
                </c:pt>
                <c:pt idx="927">
                  <c:v>1522.2865645817601</c:v>
                </c:pt>
                <c:pt idx="928">
                  <c:v>1512.2547100520701</c:v>
                </c:pt>
                <c:pt idx="929">
                  <c:v>1502.2203833409701</c:v>
                </c:pt>
                <c:pt idx="930">
                  <c:v>1492.1860566298701</c:v>
                </c:pt>
                <c:pt idx="931">
                  <c:v>1482.1484647939301</c:v>
                </c:pt>
                <c:pt idx="932">
                  <c:v>1472.1108729579901</c:v>
                </c:pt>
                <c:pt idx="933">
                  <c:v>1462.0709430136601</c:v>
                </c:pt>
                <c:pt idx="934">
                  <c:v>1452.0310130693299</c:v>
                </c:pt>
                <c:pt idx="935">
                  <c:v>1441.9879589954301</c:v>
                </c:pt>
                <c:pt idx="936">
                  <c:v>1431.94490492153</c:v>
                </c:pt>
                <c:pt idx="937">
                  <c:v>1421.8996469219101</c:v>
                </c:pt>
                <c:pt idx="938">
                  <c:v>1411.8543889222999</c:v>
                </c:pt>
                <c:pt idx="939">
                  <c:v>1401.8061478966599</c:v>
                </c:pt>
                <c:pt idx="940">
                  <c:v>1391.7579068710199</c:v>
                </c:pt>
                <c:pt idx="941">
                  <c:v>1381.7075962060401</c:v>
                </c:pt>
                <c:pt idx="942">
                  <c:v>1371.65728554106</c:v>
                </c:pt>
                <c:pt idx="943">
                  <c:v>1361.6041330560099</c:v>
                </c:pt>
                <c:pt idx="944">
                  <c:v>1351.5509805709701</c:v>
                </c:pt>
                <c:pt idx="945">
                  <c:v>1341.49589283103</c:v>
                </c:pt>
                <c:pt idx="946">
                  <c:v>1331.4408050910999</c:v>
                </c:pt>
                <c:pt idx="947">
                  <c:v>1321.38301683384</c:v>
                </c:pt>
                <c:pt idx="948">
                  <c:v>1311.32522857657</c:v>
                </c:pt>
                <c:pt idx="949">
                  <c:v>1301.2656395410099</c:v>
                </c:pt>
                <c:pt idx="950">
                  <c:v>1291.2060505054401</c:v>
                </c:pt>
                <c:pt idx="951">
                  <c:v>1281.1439023461801</c:v>
                </c:pt>
                <c:pt idx="952">
                  <c:v>1271.0817541869201</c:v>
                </c:pt>
                <c:pt idx="953">
                  <c:v>1261.01793981265</c:v>
                </c:pt>
                <c:pt idx="954">
                  <c:v>1250.9541254383801</c:v>
                </c:pt>
                <c:pt idx="955">
                  <c:v>1240.88789341918</c:v>
                </c:pt>
                <c:pt idx="956">
                  <c:v>1230.82166139998</c:v>
                </c:pt>
                <c:pt idx="957">
                  <c:v>1220.75389780979</c:v>
                </c:pt>
                <c:pt idx="958">
                  <c:v>1210.68613421961</c:v>
                </c:pt>
                <c:pt idx="959">
                  <c:v>1200.61609454259</c:v>
                </c:pt>
                <c:pt idx="960">
                  <c:v>1190.5460548655601</c:v>
                </c:pt>
                <c:pt idx="961">
                  <c:v>1180.47601518854</c:v>
                </c:pt>
                <c:pt idx="962">
                  <c:v>1170.40254849285</c:v>
                </c:pt>
                <c:pt idx="963">
                  <c:v>1160.3290817971599</c:v>
                </c:pt>
                <c:pt idx="964">
                  <c:v>1150.2556151014801</c:v>
                </c:pt>
                <c:pt idx="965">
                  <c:v>1140.18120847255</c:v>
                </c:pt>
                <c:pt idx="966">
                  <c:v>1130.1068018436199</c:v>
                </c:pt>
                <c:pt idx="967">
                  <c:v>1120.0295479578001</c:v>
                </c:pt>
                <c:pt idx="968">
                  <c:v>1109.9522940719901</c:v>
                </c:pt>
                <c:pt idx="969">
                  <c:v>1099.8750401861701</c:v>
                </c:pt>
                <c:pt idx="970">
                  <c:v>1089.7962603774099</c:v>
                </c:pt>
                <c:pt idx="971">
                  <c:v>1079.71748056865</c:v>
                </c:pt>
                <c:pt idx="972">
                  <c:v>1069.6387007598901</c:v>
                </c:pt>
                <c:pt idx="973">
                  <c:v>1059.55640848392</c:v>
                </c:pt>
                <c:pt idx="974">
                  <c:v>1049.4741162079499</c:v>
                </c:pt>
                <c:pt idx="975">
                  <c:v>1039.3931116659901</c:v>
                </c:pt>
                <c:pt idx="976">
                  <c:v>1029.31210712404</c:v>
                </c:pt>
                <c:pt idx="977">
                  <c:v>1019.22723835851</c:v>
                </c:pt>
                <c:pt idx="978">
                  <c:v>1009.14236959298</c:v>
                </c:pt>
                <c:pt idx="979">
                  <c:v>999.05895037104995</c:v>
                </c:pt>
                <c:pt idx="980">
                  <c:v>988.975531149115</c:v>
                </c:pt>
                <c:pt idx="981">
                  <c:v>978.88836276734901</c:v>
                </c:pt>
                <c:pt idx="982">
                  <c:v>968.80119438558404</c:v>
                </c:pt>
                <c:pt idx="983">
                  <c:v>958.71563740376905</c:v>
                </c:pt>
                <c:pt idx="984">
                  <c:v>948.63008042195395</c:v>
                </c:pt>
                <c:pt idx="985">
                  <c:v>938.54088938192399</c:v>
                </c:pt>
                <c:pt idx="986">
                  <c:v>928.45169834189403</c:v>
                </c:pt>
                <c:pt idx="987">
                  <c:v>918.36428059893296</c:v>
                </c:pt>
                <c:pt idx="988">
                  <c:v>908.27686285597099</c:v>
                </c:pt>
                <c:pt idx="989">
                  <c:v>898.18592618856803</c:v>
                </c:pt>
                <c:pt idx="990">
                  <c:v>888.09498952116599</c:v>
                </c:pt>
                <c:pt idx="991">
                  <c:v>878.00598808246298</c:v>
                </c:pt>
                <c:pt idx="992">
                  <c:v>867.91698664375895</c:v>
                </c:pt>
                <c:pt idx="993">
                  <c:v>857.82458144107795</c:v>
                </c:pt>
                <c:pt idx="994">
                  <c:v>847.73217623839696</c:v>
                </c:pt>
                <c:pt idx="995">
                  <c:v>837.641868224635</c:v>
                </c:pt>
                <c:pt idx="996">
                  <c:v>827.55156021087203</c:v>
                </c:pt>
                <c:pt idx="997">
                  <c:v>817.45796361446196</c:v>
                </c:pt>
                <c:pt idx="998">
                  <c:v>807.36436701805303</c:v>
                </c:pt>
                <c:pt idx="999">
                  <c:v>797.27302959297697</c:v>
                </c:pt>
                <c:pt idx="1000">
                  <c:v>787.18169216790204</c:v>
                </c:pt>
              </c:numCache>
            </c:numRef>
          </c:yVal>
          <c:smooth val="0"/>
          <c:extLst>
            <c:ext xmlns:c16="http://schemas.microsoft.com/office/drawing/2014/chart" uri="{C3380CC4-5D6E-409C-BE32-E72D297353CC}">
              <c16:uniqueId val="{00000000-C105-4B62-8DFF-A3A6772F1C9D}"/>
            </c:ext>
          </c:extLst>
        </c:ser>
        <c:dLbls>
          <c:showLegendKey val="0"/>
          <c:showVal val="0"/>
          <c:showCatName val="0"/>
          <c:showSerName val="0"/>
          <c:showPercent val="0"/>
          <c:showBubbleSize val="0"/>
        </c:dLbls>
        <c:axId val="934862336"/>
        <c:axId val="934863168"/>
      </c:scatterChart>
      <c:valAx>
        <c:axId val="934862336"/>
        <c:scaling>
          <c:orientation val="minMax"/>
          <c:max val="3.0000000000000006E-2"/>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Displacement X [N]</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BE"/>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E"/>
          </a:p>
        </c:txPr>
        <c:crossAx val="934863168"/>
        <c:crosses val="autoZero"/>
        <c:crossBetween val="midCat"/>
      </c:valAx>
      <c:valAx>
        <c:axId val="9348631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Reaction</a:t>
                </a:r>
                <a:r>
                  <a:rPr lang="en-US" baseline="0"/>
                  <a:t> Force X [N]</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BE"/>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E"/>
          </a:p>
        </c:txPr>
        <c:crossAx val="934862336"/>
        <c:crosses val="autoZero"/>
        <c:crossBetween val="midCat"/>
        <c:majorUnit val="2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BE"/>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tx>
            <c:v>EVM</c:v>
          </c:tx>
          <c:spPr>
            <a:ln w="19050" cap="rnd">
              <a:solidFill>
                <a:schemeClr val="accent1"/>
              </a:solidFill>
              <a:round/>
            </a:ln>
            <a:effectLst/>
          </c:spPr>
          <c:marker>
            <c:symbol val="circle"/>
            <c:size val="3"/>
            <c:spPr>
              <a:solidFill>
                <a:schemeClr val="accent1"/>
              </a:solidFill>
              <a:ln w="9525">
                <a:solidFill>
                  <a:schemeClr val="accent1"/>
                </a:solidFill>
              </a:ln>
              <a:effectLst/>
            </c:spPr>
          </c:marker>
          <c:xVal>
            <c:numRef>
              <c:f>'IH_H1e4_s1.0_S0.5'!$A$2:$A$10004</c:f>
              <c:numCache>
                <c:formatCode>0.000000</c:formatCode>
                <c:ptCount val="10003"/>
                <c:pt idx="0">
                  <c:v>0</c:v>
                </c:pt>
                <c:pt idx="1">
                  <c:v>1E-3</c:v>
                </c:pt>
                <c:pt idx="2">
                  <c:v>2E-3</c:v>
                </c:pt>
                <c:pt idx="3">
                  <c:v>3.0000000000000001E-3</c:v>
                </c:pt>
                <c:pt idx="4">
                  <c:v>4.0000000000000001E-3</c:v>
                </c:pt>
                <c:pt idx="5">
                  <c:v>5.0000000000000001E-3</c:v>
                </c:pt>
                <c:pt idx="6">
                  <c:v>6.0000000000000001E-3</c:v>
                </c:pt>
                <c:pt idx="7">
                  <c:v>7.0000000000000001E-3</c:v>
                </c:pt>
                <c:pt idx="8">
                  <c:v>8.0000000000000002E-3</c:v>
                </c:pt>
                <c:pt idx="9">
                  <c:v>8.9999999999999993E-3</c:v>
                </c:pt>
                <c:pt idx="10">
                  <c:v>0.01</c:v>
                </c:pt>
                <c:pt idx="11">
                  <c:v>1.09999999999999E-2</c:v>
                </c:pt>
                <c:pt idx="12">
                  <c:v>1.2E-2</c:v>
                </c:pt>
                <c:pt idx="13">
                  <c:v>1.2999999999999999E-2</c:v>
                </c:pt>
                <c:pt idx="14">
                  <c:v>1.4E-2</c:v>
                </c:pt>
                <c:pt idx="15">
                  <c:v>1.4999999999999901E-2</c:v>
                </c:pt>
                <c:pt idx="16">
                  <c:v>1.6E-2</c:v>
                </c:pt>
                <c:pt idx="17">
                  <c:v>1.7000000000000001E-2</c:v>
                </c:pt>
                <c:pt idx="18">
                  <c:v>1.7999999999999999E-2</c:v>
                </c:pt>
                <c:pt idx="19">
                  <c:v>1.9E-2</c:v>
                </c:pt>
                <c:pt idx="20">
                  <c:v>0.02</c:v>
                </c:pt>
                <c:pt idx="21">
                  <c:v>2.1000000000000001E-2</c:v>
                </c:pt>
                <c:pt idx="22">
                  <c:v>2.1999999999999999E-2</c:v>
                </c:pt>
                <c:pt idx="23">
                  <c:v>2.3E-2</c:v>
                </c:pt>
                <c:pt idx="24">
                  <c:v>2.4E-2</c:v>
                </c:pt>
                <c:pt idx="25">
                  <c:v>2.5000000000000001E-2</c:v>
                </c:pt>
                <c:pt idx="26">
                  <c:v>2.5999999999999999E-2</c:v>
                </c:pt>
                <c:pt idx="27">
                  <c:v>2.7E-2</c:v>
                </c:pt>
                <c:pt idx="28">
                  <c:v>2.8000000000000001E-2</c:v>
                </c:pt>
                <c:pt idx="29">
                  <c:v>2.9000000000000001E-2</c:v>
                </c:pt>
                <c:pt idx="30">
                  <c:v>2.9999999999999898E-2</c:v>
                </c:pt>
                <c:pt idx="31">
                  <c:v>3.1E-2</c:v>
                </c:pt>
                <c:pt idx="32">
                  <c:v>3.2000000000000001E-2</c:v>
                </c:pt>
                <c:pt idx="33">
                  <c:v>3.3000000000000002E-2</c:v>
                </c:pt>
                <c:pt idx="34">
                  <c:v>3.4000000000000002E-2</c:v>
                </c:pt>
                <c:pt idx="35">
                  <c:v>3.5000000000000003E-2</c:v>
                </c:pt>
                <c:pt idx="36">
                  <c:v>3.5999999999999997E-2</c:v>
                </c:pt>
                <c:pt idx="37">
                  <c:v>3.6999999999999998E-2</c:v>
                </c:pt>
                <c:pt idx="38">
                  <c:v>3.7999999999999999E-2</c:v>
                </c:pt>
                <c:pt idx="39">
                  <c:v>3.9E-2</c:v>
                </c:pt>
                <c:pt idx="40">
                  <c:v>0.04</c:v>
                </c:pt>
                <c:pt idx="41">
                  <c:v>4.1000000000000002E-2</c:v>
                </c:pt>
                <c:pt idx="42">
                  <c:v>4.2000000000000003E-2</c:v>
                </c:pt>
                <c:pt idx="43">
                  <c:v>4.2999999999999997E-2</c:v>
                </c:pt>
                <c:pt idx="44">
                  <c:v>4.3999999999999997E-2</c:v>
                </c:pt>
                <c:pt idx="45">
                  <c:v>4.4999999999999901E-2</c:v>
                </c:pt>
                <c:pt idx="46">
                  <c:v>4.5999999999999902E-2</c:v>
                </c:pt>
                <c:pt idx="47">
                  <c:v>4.7E-2</c:v>
                </c:pt>
                <c:pt idx="48">
                  <c:v>4.8000000000000001E-2</c:v>
                </c:pt>
                <c:pt idx="49">
                  <c:v>4.9000000000000002E-2</c:v>
                </c:pt>
                <c:pt idx="50">
                  <c:v>0.05</c:v>
                </c:pt>
                <c:pt idx="51">
                  <c:v>5.0999999999999997E-2</c:v>
                </c:pt>
                <c:pt idx="52">
                  <c:v>5.1999999999999998E-2</c:v>
                </c:pt>
                <c:pt idx="53">
                  <c:v>5.2999999999999999E-2</c:v>
                </c:pt>
                <c:pt idx="54">
                  <c:v>5.3999999999999999E-2</c:v>
                </c:pt>
                <c:pt idx="55">
                  <c:v>5.5E-2</c:v>
                </c:pt>
                <c:pt idx="56">
                  <c:v>5.6000000000000001E-2</c:v>
                </c:pt>
                <c:pt idx="57">
                  <c:v>5.7000000000000002E-2</c:v>
                </c:pt>
                <c:pt idx="58">
                  <c:v>5.8000000000000003E-2</c:v>
                </c:pt>
                <c:pt idx="59">
                  <c:v>5.8999999999999997E-2</c:v>
                </c:pt>
                <c:pt idx="60">
                  <c:v>5.9999999999999901E-2</c:v>
                </c:pt>
                <c:pt idx="61">
                  <c:v>6.0999999999999902E-2</c:v>
                </c:pt>
                <c:pt idx="62">
                  <c:v>6.2E-2</c:v>
                </c:pt>
                <c:pt idx="63">
                  <c:v>6.3E-2</c:v>
                </c:pt>
                <c:pt idx="64">
                  <c:v>6.4000000000000001E-2</c:v>
                </c:pt>
                <c:pt idx="65">
                  <c:v>6.5000000000000002E-2</c:v>
                </c:pt>
                <c:pt idx="66">
                  <c:v>6.6000000000000003E-2</c:v>
                </c:pt>
                <c:pt idx="67">
                  <c:v>6.7000000000000004E-2</c:v>
                </c:pt>
                <c:pt idx="68">
                  <c:v>6.8000000000000005E-2</c:v>
                </c:pt>
                <c:pt idx="69">
                  <c:v>6.9000000000000006E-2</c:v>
                </c:pt>
                <c:pt idx="70">
                  <c:v>7.0000000000000007E-2</c:v>
                </c:pt>
                <c:pt idx="71">
                  <c:v>7.0999999999999994E-2</c:v>
                </c:pt>
                <c:pt idx="72">
                  <c:v>7.1999999999999995E-2</c:v>
                </c:pt>
                <c:pt idx="73">
                  <c:v>7.2999999999999995E-2</c:v>
                </c:pt>
                <c:pt idx="74">
                  <c:v>7.3999999999999996E-2</c:v>
                </c:pt>
                <c:pt idx="75">
                  <c:v>7.49999999999999E-2</c:v>
                </c:pt>
                <c:pt idx="76">
                  <c:v>7.5999999999999901E-2</c:v>
                </c:pt>
                <c:pt idx="77">
                  <c:v>7.6999999999999902E-2</c:v>
                </c:pt>
                <c:pt idx="78">
                  <c:v>7.8E-2</c:v>
                </c:pt>
                <c:pt idx="79">
                  <c:v>7.9000000000000001E-2</c:v>
                </c:pt>
                <c:pt idx="80">
                  <c:v>0.08</c:v>
                </c:pt>
                <c:pt idx="81">
                  <c:v>8.1000000000000003E-2</c:v>
                </c:pt>
                <c:pt idx="82">
                  <c:v>8.2000000000000003E-2</c:v>
                </c:pt>
                <c:pt idx="83">
                  <c:v>8.3000000000000004E-2</c:v>
                </c:pt>
                <c:pt idx="84">
                  <c:v>8.4000000000000005E-2</c:v>
                </c:pt>
                <c:pt idx="85">
                  <c:v>8.5000000000000006E-2</c:v>
                </c:pt>
                <c:pt idx="86">
                  <c:v>8.5999999999999993E-2</c:v>
                </c:pt>
                <c:pt idx="87">
                  <c:v>8.6999999999999994E-2</c:v>
                </c:pt>
                <c:pt idx="88">
                  <c:v>8.7999999999999995E-2</c:v>
                </c:pt>
                <c:pt idx="89">
                  <c:v>8.8999999999999996E-2</c:v>
                </c:pt>
                <c:pt idx="90">
                  <c:v>8.99999999999999E-2</c:v>
                </c:pt>
                <c:pt idx="91">
                  <c:v>9.09999999999999E-2</c:v>
                </c:pt>
                <c:pt idx="92">
                  <c:v>9.1999999999999901E-2</c:v>
                </c:pt>
                <c:pt idx="93">
                  <c:v>9.2999999999999902E-2</c:v>
                </c:pt>
                <c:pt idx="94">
                  <c:v>9.4E-2</c:v>
                </c:pt>
                <c:pt idx="95">
                  <c:v>9.5000000000000001E-2</c:v>
                </c:pt>
                <c:pt idx="96">
                  <c:v>9.6000000000000002E-2</c:v>
                </c:pt>
                <c:pt idx="97">
                  <c:v>9.7000000000000003E-2</c:v>
                </c:pt>
                <c:pt idx="98">
                  <c:v>9.8000000000000004E-2</c:v>
                </c:pt>
                <c:pt idx="99">
                  <c:v>9.9000000000000005E-2</c:v>
                </c:pt>
                <c:pt idx="100">
                  <c:v>0.1</c:v>
                </c:pt>
                <c:pt idx="101">
                  <c:v>0.10100000000000001</c:v>
                </c:pt>
                <c:pt idx="102">
                  <c:v>0.10199999999999999</c:v>
                </c:pt>
                <c:pt idx="103">
                  <c:v>0.10299999999999999</c:v>
                </c:pt>
                <c:pt idx="104">
                  <c:v>0.104</c:v>
                </c:pt>
                <c:pt idx="105">
                  <c:v>0.105</c:v>
                </c:pt>
                <c:pt idx="106">
                  <c:v>0.106</c:v>
                </c:pt>
                <c:pt idx="107">
                  <c:v>0.107</c:v>
                </c:pt>
                <c:pt idx="108">
                  <c:v>0.108</c:v>
                </c:pt>
                <c:pt idx="109">
                  <c:v>0.109</c:v>
                </c:pt>
                <c:pt idx="110">
                  <c:v>0.11</c:v>
                </c:pt>
                <c:pt idx="111">
                  <c:v>0.111</c:v>
                </c:pt>
                <c:pt idx="112">
                  <c:v>0.112</c:v>
                </c:pt>
                <c:pt idx="113">
                  <c:v>0.113</c:v>
                </c:pt>
                <c:pt idx="114">
                  <c:v>0.114</c:v>
                </c:pt>
                <c:pt idx="115">
                  <c:v>0.115</c:v>
                </c:pt>
                <c:pt idx="116">
                  <c:v>0.11600000000000001</c:v>
                </c:pt>
                <c:pt idx="117">
                  <c:v>0.11700000000000001</c:v>
                </c:pt>
                <c:pt idx="118">
                  <c:v>0.11799999999999999</c:v>
                </c:pt>
                <c:pt idx="119">
                  <c:v>0.11899999999999999</c:v>
                </c:pt>
                <c:pt idx="120">
                  <c:v>0.12</c:v>
                </c:pt>
                <c:pt idx="121">
                  <c:v>0.121</c:v>
                </c:pt>
                <c:pt idx="122">
                  <c:v>0.122</c:v>
                </c:pt>
                <c:pt idx="123">
                  <c:v>0.123</c:v>
                </c:pt>
                <c:pt idx="124">
                  <c:v>0.124</c:v>
                </c:pt>
                <c:pt idx="125">
                  <c:v>0.125</c:v>
                </c:pt>
                <c:pt idx="126">
                  <c:v>0.126</c:v>
                </c:pt>
                <c:pt idx="127">
                  <c:v>0.127</c:v>
                </c:pt>
                <c:pt idx="128">
                  <c:v>0.128</c:v>
                </c:pt>
                <c:pt idx="129">
                  <c:v>0.129</c:v>
                </c:pt>
                <c:pt idx="130">
                  <c:v>0.13</c:v>
                </c:pt>
                <c:pt idx="131">
                  <c:v>0.13100000000000001</c:v>
                </c:pt>
                <c:pt idx="132">
                  <c:v>0.13200000000000001</c:v>
                </c:pt>
                <c:pt idx="133">
                  <c:v>0.13300000000000001</c:v>
                </c:pt>
                <c:pt idx="134">
                  <c:v>0.13400000000000001</c:v>
                </c:pt>
                <c:pt idx="135">
                  <c:v>0.13500000000000001</c:v>
                </c:pt>
                <c:pt idx="136">
                  <c:v>0.13600000000000001</c:v>
                </c:pt>
                <c:pt idx="137">
                  <c:v>0.13700000000000001</c:v>
                </c:pt>
                <c:pt idx="138">
                  <c:v>0.13800000000000001</c:v>
                </c:pt>
                <c:pt idx="139">
                  <c:v>0.13900000000000001</c:v>
                </c:pt>
                <c:pt idx="140">
                  <c:v>0.14000000000000001</c:v>
                </c:pt>
                <c:pt idx="141">
                  <c:v>0.14099999999999999</c:v>
                </c:pt>
                <c:pt idx="142">
                  <c:v>0.14199999999999999</c:v>
                </c:pt>
                <c:pt idx="143">
                  <c:v>0.14299999999999999</c:v>
                </c:pt>
                <c:pt idx="144">
                  <c:v>0.14399999999999999</c:v>
                </c:pt>
                <c:pt idx="145">
                  <c:v>0.14499999999999899</c:v>
                </c:pt>
                <c:pt idx="146">
                  <c:v>0.14599999999999899</c:v>
                </c:pt>
                <c:pt idx="147">
                  <c:v>0.14699999999999899</c:v>
                </c:pt>
                <c:pt idx="148">
                  <c:v>0.14799999999999899</c:v>
                </c:pt>
                <c:pt idx="149">
                  <c:v>0.14899999999999899</c:v>
                </c:pt>
                <c:pt idx="150">
                  <c:v>0.149999999999999</c:v>
                </c:pt>
                <c:pt idx="151">
                  <c:v>0.151</c:v>
                </c:pt>
                <c:pt idx="152">
                  <c:v>0.152</c:v>
                </c:pt>
                <c:pt idx="153">
                  <c:v>0.153</c:v>
                </c:pt>
                <c:pt idx="154">
                  <c:v>0.154</c:v>
                </c:pt>
                <c:pt idx="155">
                  <c:v>0.155</c:v>
                </c:pt>
                <c:pt idx="156">
                  <c:v>0.156</c:v>
                </c:pt>
                <c:pt idx="157">
                  <c:v>0.157</c:v>
                </c:pt>
                <c:pt idx="158">
                  <c:v>0.158</c:v>
                </c:pt>
                <c:pt idx="159">
                  <c:v>0.159</c:v>
                </c:pt>
                <c:pt idx="160">
                  <c:v>0.16</c:v>
                </c:pt>
                <c:pt idx="161">
                  <c:v>0.161</c:v>
                </c:pt>
                <c:pt idx="162">
                  <c:v>0.16200000000000001</c:v>
                </c:pt>
                <c:pt idx="163">
                  <c:v>0.16300000000000001</c:v>
                </c:pt>
                <c:pt idx="164">
                  <c:v>0.16400000000000001</c:v>
                </c:pt>
                <c:pt idx="165">
                  <c:v>0.16500000000000001</c:v>
                </c:pt>
                <c:pt idx="166">
                  <c:v>0.16600000000000001</c:v>
                </c:pt>
                <c:pt idx="167">
                  <c:v>0.16700000000000001</c:v>
                </c:pt>
                <c:pt idx="168">
                  <c:v>0.16800000000000001</c:v>
                </c:pt>
                <c:pt idx="169">
                  <c:v>0.16900000000000001</c:v>
                </c:pt>
                <c:pt idx="170">
                  <c:v>0.17</c:v>
                </c:pt>
                <c:pt idx="171">
                  <c:v>0.17100000000000001</c:v>
                </c:pt>
                <c:pt idx="172">
                  <c:v>0.17199999999999999</c:v>
                </c:pt>
                <c:pt idx="173">
                  <c:v>0.17299999999999999</c:v>
                </c:pt>
                <c:pt idx="174">
                  <c:v>0.17399999999999999</c:v>
                </c:pt>
                <c:pt idx="175">
                  <c:v>0.17499999999999999</c:v>
                </c:pt>
                <c:pt idx="176">
                  <c:v>0.17599999999999999</c:v>
                </c:pt>
                <c:pt idx="177">
                  <c:v>0.17699999999999999</c:v>
                </c:pt>
                <c:pt idx="178">
                  <c:v>0.17799999999999999</c:v>
                </c:pt>
                <c:pt idx="179">
                  <c:v>0.17899999999999999</c:v>
                </c:pt>
                <c:pt idx="180">
                  <c:v>0.17999999999999899</c:v>
                </c:pt>
                <c:pt idx="181">
                  <c:v>0.180999999999999</c:v>
                </c:pt>
                <c:pt idx="182">
                  <c:v>0.182</c:v>
                </c:pt>
                <c:pt idx="183">
                  <c:v>0.183</c:v>
                </c:pt>
                <c:pt idx="184">
                  <c:v>0.184</c:v>
                </c:pt>
                <c:pt idx="185">
                  <c:v>0.185</c:v>
                </c:pt>
                <c:pt idx="186">
                  <c:v>0.186</c:v>
                </c:pt>
                <c:pt idx="187">
                  <c:v>0.187</c:v>
                </c:pt>
                <c:pt idx="188">
                  <c:v>0.188</c:v>
                </c:pt>
                <c:pt idx="189">
                  <c:v>0.189</c:v>
                </c:pt>
                <c:pt idx="190">
                  <c:v>0.19</c:v>
                </c:pt>
                <c:pt idx="191">
                  <c:v>0.191</c:v>
                </c:pt>
                <c:pt idx="192">
                  <c:v>0.192</c:v>
                </c:pt>
                <c:pt idx="193">
                  <c:v>0.193</c:v>
                </c:pt>
                <c:pt idx="194">
                  <c:v>0.19400000000000001</c:v>
                </c:pt>
                <c:pt idx="195">
                  <c:v>0.19500000000000001</c:v>
                </c:pt>
                <c:pt idx="196">
                  <c:v>0.19600000000000001</c:v>
                </c:pt>
                <c:pt idx="197">
                  <c:v>0.19700000000000001</c:v>
                </c:pt>
                <c:pt idx="198">
                  <c:v>0.19800000000000001</c:v>
                </c:pt>
                <c:pt idx="199">
                  <c:v>0.19900000000000001</c:v>
                </c:pt>
                <c:pt idx="200">
                  <c:v>0.2</c:v>
                </c:pt>
                <c:pt idx="201">
                  <c:v>0.20100000000000001</c:v>
                </c:pt>
                <c:pt idx="202">
                  <c:v>0.20200000000000001</c:v>
                </c:pt>
                <c:pt idx="203">
                  <c:v>0.20300000000000001</c:v>
                </c:pt>
                <c:pt idx="204">
                  <c:v>0.20399999999999999</c:v>
                </c:pt>
                <c:pt idx="205">
                  <c:v>0.20499999999999999</c:v>
                </c:pt>
                <c:pt idx="206">
                  <c:v>0.20599999999999999</c:v>
                </c:pt>
                <c:pt idx="207">
                  <c:v>0.20699999999999999</c:v>
                </c:pt>
                <c:pt idx="208">
                  <c:v>0.20799999999999999</c:v>
                </c:pt>
                <c:pt idx="209">
                  <c:v>0.20899999999999999</c:v>
                </c:pt>
                <c:pt idx="210">
                  <c:v>0.20999999999999899</c:v>
                </c:pt>
                <c:pt idx="211">
                  <c:v>0.21099999999999899</c:v>
                </c:pt>
                <c:pt idx="212">
                  <c:v>0.21199999999999899</c:v>
                </c:pt>
                <c:pt idx="213">
                  <c:v>0.212999999999999</c:v>
                </c:pt>
                <c:pt idx="214">
                  <c:v>0.214</c:v>
                </c:pt>
                <c:pt idx="215">
                  <c:v>0.215</c:v>
                </c:pt>
                <c:pt idx="216">
                  <c:v>0.216</c:v>
                </c:pt>
                <c:pt idx="217">
                  <c:v>0.217</c:v>
                </c:pt>
                <c:pt idx="218">
                  <c:v>0.218</c:v>
                </c:pt>
                <c:pt idx="219">
                  <c:v>0.219</c:v>
                </c:pt>
                <c:pt idx="220">
                  <c:v>0.22</c:v>
                </c:pt>
                <c:pt idx="221">
                  <c:v>0.221</c:v>
                </c:pt>
                <c:pt idx="222">
                  <c:v>0.222</c:v>
                </c:pt>
                <c:pt idx="223">
                  <c:v>0.223</c:v>
                </c:pt>
                <c:pt idx="224">
                  <c:v>0.224</c:v>
                </c:pt>
                <c:pt idx="225">
                  <c:v>0.22500000000000001</c:v>
                </c:pt>
                <c:pt idx="226">
                  <c:v>0.22600000000000001</c:v>
                </c:pt>
                <c:pt idx="227">
                  <c:v>0.22700000000000001</c:v>
                </c:pt>
                <c:pt idx="228">
                  <c:v>0.22800000000000001</c:v>
                </c:pt>
                <c:pt idx="229">
                  <c:v>0.22900000000000001</c:v>
                </c:pt>
                <c:pt idx="230">
                  <c:v>0.23</c:v>
                </c:pt>
                <c:pt idx="231">
                  <c:v>0.23100000000000001</c:v>
                </c:pt>
                <c:pt idx="232">
                  <c:v>0.23200000000000001</c:v>
                </c:pt>
                <c:pt idx="233">
                  <c:v>0.23300000000000001</c:v>
                </c:pt>
                <c:pt idx="234">
                  <c:v>0.23400000000000001</c:v>
                </c:pt>
                <c:pt idx="235">
                  <c:v>0.23499999999999999</c:v>
                </c:pt>
                <c:pt idx="236">
                  <c:v>0.23599999999999999</c:v>
                </c:pt>
                <c:pt idx="237">
                  <c:v>0.23699999999999999</c:v>
                </c:pt>
                <c:pt idx="238">
                  <c:v>0.23799999999999999</c:v>
                </c:pt>
                <c:pt idx="239">
                  <c:v>0.23899999999999999</c:v>
                </c:pt>
                <c:pt idx="240">
                  <c:v>0.23999999999999899</c:v>
                </c:pt>
                <c:pt idx="241">
                  <c:v>0.24099999999999899</c:v>
                </c:pt>
                <c:pt idx="242">
                  <c:v>0.24199999999999899</c:v>
                </c:pt>
                <c:pt idx="243">
                  <c:v>0.24299999999999899</c:v>
                </c:pt>
                <c:pt idx="244">
                  <c:v>0.243999999999999</c:v>
                </c:pt>
                <c:pt idx="245">
                  <c:v>0.245</c:v>
                </c:pt>
                <c:pt idx="246">
                  <c:v>0.246</c:v>
                </c:pt>
                <c:pt idx="247">
                  <c:v>0.247</c:v>
                </c:pt>
                <c:pt idx="248">
                  <c:v>0.248</c:v>
                </c:pt>
                <c:pt idx="249">
                  <c:v>0.249</c:v>
                </c:pt>
                <c:pt idx="250">
                  <c:v>0.25</c:v>
                </c:pt>
                <c:pt idx="251">
                  <c:v>0.251</c:v>
                </c:pt>
                <c:pt idx="252">
                  <c:v>0.252</c:v>
                </c:pt>
                <c:pt idx="253">
                  <c:v>0.253</c:v>
                </c:pt>
                <c:pt idx="254">
                  <c:v>0.254</c:v>
                </c:pt>
                <c:pt idx="255">
                  <c:v>0.255</c:v>
                </c:pt>
                <c:pt idx="256">
                  <c:v>0.25600000000000001</c:v>
                </c:pt>
                <c:pt idx="257">
                  <c:v>0.25700000000000001</c:v>
                </c:pt>
                <c:pt idx="258">
                  <c:v>0.25800000000000001</c:v>
                </c:pt>
                <c:pt idx="259">
                  <c:v>0.25900000000000001</c:v>
                </c:pt>
                <c:pt idx="260">
                  <c:v>0.26</c:v>
                </c:pt>
                <c:pt idx="261">
                  <c:v>0.26100000000000001</c:v>
                </c:pt>
                <c:pt idx="262">
                  <c:v>0.26200000000000001</c:v>
                </c:pt>
                <c:pt idx="263">
                  <c:v>0.26300000000000001</c:v>
                </c:pt>
                <c:pt idx="264">
                  <c:v>0.26400000000000001</c:v>
                </c:pt>
                <c:pt idx="265">
                  <c:v>0.26500000000000001</c:v>
                </c:pt>
                <c:pt idx="266">
                  <c:v>0.26600000000000001</c:v>
                </c:pt>
                <c:pt idx="267">
                  <c:v>0.26700000000000002</c:v>
                </c:pt>
                <c:pt idx="268">
                  <c:v>0.26800000000000002</c:v>
                </c:pt>
                <c:pt idx="269">
                  <c:v>0.26900000000000002</c:v>
                </c:pt>
                <c:pt idx="270">
                  <c:v>0.27</c:v>
                </c:pt>
                <c:pt idx="271">
                  <c:v>0.27100000000000002</c:v>
                </c:pt>
                <c:pt idx="272">
                  <c:v>0.27200000000000002</c:v>
                </c:pt>
                <c:pt idx="273">
                  <c:v>0.27300000000000002</c:v>
                </c:pt>
                <c:pt idx="274">
                  <c:v>0.27400000000000002</c:v>
                </c:pt>
                <c:pt idx="275">
                  <c:v>0.27500000000000002</c:v>
                </c:pt>
                <c:pt idx="276">
                  <c:v>0.27600000000000002</c:v>
                </c:pt>
                <c:pt idx="277">
                  <c:v>0.27700000000000002</c:v>
                </c:pt>
                <c:pt idx="278">
                  <c:v>0.27800000000000002</c:v>
                </c:pt>
                <c:pt idx="279">
                  <c:v>0.27900000000000003</c:v>
                </c:pt>
                <c:pt idx="280">
                  <c:v>0.28000000000000003</c:v>
                </c:pt>
                <c:pt idx="281">
                  <c:v>0.28100000000000003</c:v>
                </c:pt>
                <c:pt idx="282">
                  <c:v>0.28199999999999997</c:v>
                </c:pt>
                <c:pt idx="283">
                  <c:v>0.28299999999999997</c:v>
                </c:pt>
                <c:pt idx="284">
                  <c:v>0.28399999999999997</c:v>
                </c:pt>
                <c:pt idx="285">
                  <c:v>0.28499999999999998</c:v>
                </c:pt>
                <c:pt idx="286">
                  <c:v>0.28599999999999998</c:v>
                </c:pt>
                <c:pt idx="287">
                  <c:v>0.28699999999999998</c:v>
                </c:pt>
                <c:pt idx="288">
                  <c:v>0.28799999999999998</c:v>
                </c:pt>
                <c:pt idx="289">
                  <c:v>0.28899999999999998</c:v>
                </c:pt>
                <c:pt idx="290">
                  <c:v>0.28999999999999898</c:v>
                </c:pt>
                <c:pt idx="291">
                  <c:v>0.29099999999999898</c:v>
                </c:pt>
                <c:pt idx="292">
                  <c:v>0.29199999999999898</c:v>
                </c:pt>
                <c:pt idx="293">
                  <c:v>0.29299999999999898</c:v>
                </c:pt>
                <c:pt idx="294">
                  <c:v>0.29399999999999898</c:v>
                </c:pt>
                <c:pt idx="295">
                  <c:v>0.29499999999999899</c:v>
                </c:pt>
                <c:pt idx="296">
                  <c:v>0.29599999999999899</c:v>
                </c:pt>
                <c:pt idx="297">
                  <c:v>0.29699999999999899</c:v>
                </c:pt>
                <c:pt idx="298">
                  <c:v>0.29799999999999899</c:v>
                </c:pt>
                <c:pt idx="299">
                  <c:v>0.29899999999999899</c:v>
                </c:pt>
                <c:pt idx="300">
                  <c:v>0.29999999999999899</c:v>
                </c:pt>
                <c:pt idx="301">
                  <c:v>0.30099999999999899</c:v>
                </c:pt>
                <c:pt idx="302">
                  <c:v>0.30199999999999899</c:v>
                </c:pt>
                <c:pt idx="303">
                  <c:v>0.30299999999999899</c:v>
                </c:pt>
                <c:pt idx="304">
                  <c:v>0.30399999999999899</c:v>
                </c:pt>
                <c:pt idx="305">
                  <c:v>0.30499999999999899</c:v>
                </c:pt>
                <c:pt idx="306">
                  <c:v>0.305999999999999</c:v>
                </c:pt>
                <c:pt idx="307">
                  <c:v>0.307</c:v>
                </c:pt>
                <c:pt idx="308">
                  <c:v>0.308</c:v>
                </c:pt>
                <c:pt idx="309">
                  <c:v>0.309</c:v>
                </c:pt>
                <c:pt idx="310">
                  <c:v>0.31</c:v>
                </c:pt>
                <c:pt idx="311">
                  <c:v>0.311</c:v>
                </c:pt>
                <c:pt idx="312">
                  <c:v>0.312</c:v>
                </c:pt>
                <c:pt idx="313">
                  <c:v>0.313</c:v>
                </c:pt>
                <c:pt idx="314">
                  <c:v>0.314</c:v>
                </c:pt>
                <c:pt idx="315">
                  <c:v>0.315</c:v>
                </c:pt>
                <c:pt idx="316">
                  <c:v>0.316</c:v>
                </c:pt>
                <c:pt idx="317">
                  <c:v>0.317</c:v>
                </c:pt>
                <c:pt idx="318">
                  <c:v>0.318</c:v>
                </c:pt>
                <c:pt idx="319">
                  <c:v>0.31900000000000001</c:v>
                </c:pt>
                <c:pt idx="320">
                  <c:v>0.32</c:v>
                </c:pt>
                <c:pt idx="321">
                  <c:v>0.32100000000000001</c:v>
                </c:pt>
                <c:pt idx="322">
                  <c:v>0.32200000000000001</c:v>
                </c:pt>
                <c:pt idx="323">
                  <c:v>0.32300000000000001</c:v>
                </c:pt>
                <c:pt idx="324">
                  <c:v>0.32400000000000001</c:v>
                </c:pt>
                <c:pt idx="325">
                  <c:v>0.32500000000000001</c:v>
                </c:pt>
                <c:pt idx="326">
                  <c:v>0.32600000000000001</c:v>
                </c:pt>
                <c:pt idx="327">
                  <c:v>0.32700000000000001</c:v>
                </c:pt>
                <c:pt idx="328">
                  <c:v>0.32800000000000001</c:v>
                </c:pt>
                <c:pt idx="329">
                  <c:v>0.32900000000000001</c:v>
                </c:pt>
                <c:pt idx="330">
                  <c:v>0.33</c:v>
                </c:pt>
                <c:pt idx="331">
                  <c:v>0.33100000000000002</c:v>
                </c:pt>
                <c:pt idx="332">
                  <c:v>0.33200000000000002</c:v>
                </c:pt>
                <c:pt idx="333">
                  <c:v>0.33300000000000002</c:v>
                </c:pt>
                <c:pt idx="334">
                  <c:v>0.33400000000000002</c:v>
                </c:pt>
                <c:pt idx="335">
                  <c:v>0.33500000000000002</c:v>
                </c:pt>
                <c:pt idx="336">
                  <c:v>0.33600000000000002</c:v>
                </c:pt>
                <c:pt idx="337">
                  <c:v>0.33700000000000002</c:v>
                </c:pt>
                <c:pt idx="338">
                  <c:v>0.33800000000000002</c:v>
                </c:pt>
                <c:pt idx="339">
                  <c:v>0.33900000000000002</c:v>
                </c:pt>
                <c:pt idx="340">
                  <c:v>0.34</c:v>
                </c:pt>
                <c:pt idx="341">
                  <c:v>0.34100000000000003</c:v>
                </c:pt>
                <c:pt idx="342">
                  <c:v>0.34200000000000003</c:v>
                </c:pt>
                <c:pt idx="343">
                  <c:v>0.34300000000000003</c:v>
                </c:pt>
                <c:pt idx="344">
                  <c:v>0.34399999999999997</c:v>
                </c:pt>
                <c:pt idx="345">
                  <c:v>0.34499999999999997</c:v>
                </c:pt>
                <c:pt idx="346">
                  <c:v>0.34599999999999997</c:v>
                </c:pt>
                <c:pt idx="347">
                  <c:v>0.34699999999999998</c:v>
                </c:pt>
                <c:pt idx="348">
                  <c:v>0.34799999999999998</c:v>
                </c:pt>
                <c:pt idx="349">
                  <c:v>0.34899999999999998</c:v>
                </c:pt>
                <c:pt idx="350">
                  <c:v>0.35</c:v>
                </c:pt>
                <c:pt idx="351">
                  <c:v>0.35099999999999998</c:v>
                </c:pt>
                <c:pt idx="352">
                  <c:v>0.35199999999999998</c:v>
                </c:pt>
                <c:pt idx="353">
                  <c:v>0.35299999999999998</c:v>
                </c:pt>
                <c:pt idx="354">
                  <c:v>0.35399999999999998</c:v>
                </c:pt>
                <c:pt idx="355">
                  <c:v>0.35499999999999898</c:v>
                </c:pt>
                <c:pt idx="356">
                  <c:v>0.35599999999999898</c:v>
                </c:pt>
                <c:pt idx="357">
                  <c:v>0.35699999999999898</c:v>
                </c:pt>
                <c:pt idx="358">
                  <c:v>0.35799999999999899</c:v>
                </c:pt>
                <c:pt idx="359">
                  <c:v>0.35899999999999899</c:v>
                </c:pt>
                <c:pt idx="360">
                  <c:v>0.35999999999999899</c:v>
                </c:pt>
                <c:pt idx="361">
                  <c:v>0.36099999999999899</c:v>
                </c:pt>
                <c:pt idx="362">
                  <c:v>0.36199999999999899</c:v>
                </c:pt>
                <c:pt idx="363">
                  <c:v>0.36299999999999899</c:v>
                </c:pt>
                <c:pt idx="364">
                  <c:v>0.36399999999999899</c:v>
                </c:pt>
                <c:pt idx="365">
                  <c:v>0.36499999999999899</c:v>
                </c:pt>
                <c:pt idx="366">
                  <c:v>0.36599999999999899</c:v>
                </c:pt>
                <c:pt idx="367">
                  <c:v>0.36699999999999899</c:v>
                </c:pt>
                <c:pt idx="368">
                  <c:v>0.36799999999999899</c:v>
                </c:pt>
                <c:pt idx="369">
                  <c:v>0.368999999999999</c:v>
                </c:pt>
                <c:pt idx="370">
                  <c:v>0.37</c:v>
                </c:pt>
                <c:pt idx="371">
                  <c:v>0.371</c:v>
                </c:pt>
                <c:pt idx="372">
                  <c:v>0.372</c:v>
                </c:pt>
                <c:pt idx="373">
                  <c:v>0.373</c:v>
                </c:pt>
                <c:pt idx="374">
                  <c:v>0.374</c:v>
                </c:pt>
                <c:pt idx="375">
                  <c:v>0.375</c:v>
                </c:pt>
                <c:pt idx="376">
                  <c:v>0.376</c:v>
                </c:pt>
                <c:pt idx="377">
                  <c:v>0.377</c:v>
                </c:pt>
                <c:pt idx="378">
                  <c:v>0.378</c:v>
                </c:pt>
                <c:pt idx="379">
                  <c:v>0.379</c:v>
                </c:pt>
                <c:pt idx="380">
                  <c:v>0.38</c:v>
                </c:pt>
                <c:pt idx="381">
                  <c:v>0.38100000000000001</c:v>
                </c:pt>
                <c:pt idx="382">
                  <c:v>0.38200000000000001</c:v>
                </c:pt>
                <c:pt idx="383">
                  <c:v>0.38300000000000001</c:v>
                </c:pt>
                <c:pt idx="384">
                  <c:v>0.38400000000000001</c:v>
                </c:pt>
                <c:pt idx="385">
                  <c:v>0.38500000000000001</c:v>
                </c:pt>
                <c:pt idx="386">
                  <c:v>0.38600000000000001</c:v>
                </c:pt>
                <c:pt idx="387">
                  <c:v>0.38700000000000001</c:v>
                </c:pt>
                <c:pt idx="388">
                  <c:v>0.38800000000000001</c:v>
                </c:pt>
                <c:pt idx="389">
                  <c:v>0.38900000000000001</c:v>
                </c:pt>
                <c:pt idx="390">
                  <c:v>0.39</c:v>
                </c:pt>
                <c:pt idx="391">
                  <c:v>0.39100000000000001</c:v>
                </c:pt>
                <c:pt idx="392">
                  <c:v>0.39200000000000002</c:v>
                </c:pt>
                <c:pt idx="393">
                  <c:v>0.39300000000000002</c:v>
                </c:pt>
                <c:pt idx="394">
                  <c:v>0.39400000000000002</c:v>
                </c:pt>
                <c:pt idx="395">
                  <c:v>0.39500000000000002</c:v>
                </c:pt>
                <c:pt idx="396">
                  <c:v>0.39600000000000002</c:v>
                </c:pt>
                <c:pt idx="397">
                  <c:v>0.39700000000000002</c:v>
                </c:pt>
                <c:pt idx="398">
                  <c:v>0.39800000000000002</c:v>
                </c:pt>
                <c:pt idx="399">
                  <c:v>0.39900000000000002</c:v>
                </c:pt>
                <c:pt idx="400">
                  <c:v>0.4</c:v>
                </c:pt>
                <c:pt idx="401">
                  <c:v>0.40100000000000002</c:v>
                </c:pt>
                <c:pt idx="402">
                  <c:v>0.40200000000000002</c:v>
                </c:pt>
                <c:pt idx="403">
                  <c:v>0.40300000000000002</c:v>
                </c:pt>
                <c:pt idx="404">
                  <c:v>0.40400000000000003</c:v>
                </c:pt>
                <c:pt idx="405">
                  <c:v>0.40500000000000003</c:v>
                </c:pt>
                <c:pt idx="406">
                  <c:v>0.40600000000000003</c:v>
                </c:pt>
                <c:pt idx="407">
                  <c:v>0.40699999999999997</c:v>
                </c:pt>
                <c:pt idx="408">
                  <c:v>0.40799999999999997</c:v>
                </c:pt>
                <c:pt idx="409">
                  <c:v>0.40899999999999997</c:v>
                </c:pt>
                <c:pt idx="410">
                  <c:v>0.41</c:v>
                </c:pt>
                <c:pt idx="411">
                  <c:v>0.41099999999999998</c:v>
                </c:pt>
                <c:pt idx="412">
                  <c:v>0.41199999999999998</c:v>
                </c:pt>
                <c:pt idx="413">
                  <c:v>0.41299999999999998</c:v>
                </c:pt>
                <c:pt idx="414">
                  <c:v>0.41399999999999998</c:v>
                </c:pt>
                <c:pt idx="415">
                  <c:v>0.41499999999999998</c:v>
                </c:pt>
                <c:pt idx="416">
                  <c:v>0.41599999999999998</c:v>
                </c:pt>
                <c:pt idx="417">
                  <c:v>0.41699999999999998</c:v>
                </c:pt>
                <c:pt idx="418">
                  <c:v>0.41799999999999998</c:v>
                </c:pt>
                <c:pt idx="419">
                  <c:v>0.41899999999999998</c:v>
                </c:pt>
                <c:pt idx="420">
                  <c:v>0.41999999999999899</c:v>
                </c:pt>
                <c:pt idx="421">
                  <c:v>0.42099999999999899</c:v>
                </c:pt>
                <c:pt idx="422">
                  <c:v>0.42199999999999899</c:v>
                </c:pt>
                <c:pt idx="423">
                  <c:v>0.42299999999999899</c:v>
                </c:pt>
                <c:pt idx="424">
                  <c:v>0.42399999999999899</c:v>
                </c:pt>
                <c:pt idx="425">
                  <c:v>0.42499999999999899</c:v>
                </c:pt>
                <c:pt idx="426">
                  <c:v>0.42599999999999899</c:v>
                </c:pt>
                <c:pt idx="427">
                  <c:v>0.42699999999999899</c:v>
                </c:pt>
                <c:pt idx="428">
                  <c:v>0.42799999999999899</c:v>
                </c:pt>
                <c:pt idx="429">
                  <c:v>0.42899999999999899</c:v>
                </c:pt>
                <c:pt idx="430">
                  <c:v>0.42999999999999899</c:v>
                </c:pt>
                <c:pt idx="431">
                  <c:v>0.430999999999999</c:v>
                </c:pt>
                <c:pt idx="432">
                  <c:v>0.432</c:v>
                </c:pt>
                <c:pt idx="433">
                  <c:v>0.433</c:v>
                </c:pt>
                <c:pt idx="434">
                  <c:v>0.434</c:v>
                </c:pt>
                <c:pt idx="435">
                  <c:v>0.435</c:v>
                </c:pt>
                <c:pt idx="436">
                  <c:v>0.436</c:v>
                </c:pt>
                <c:pt idx="437">
                  <c:v>0.437</c:v>
                </c:pt>
                <c:pt idx="438">
                  <c:v>0.438</c:v>
                </c:pt>
                <c:pt idx="439">
                  <c:v>0.439</c:v>
                </c:pt>
                <c:pt idx="440">
                  <c:v>0.44</c:v>
                </c:pt>
                <c:pt idx="441">
                  <c:v>0.441</c:v>
                </c:pt>
                <c:pt idx="442">
                  <c:v>0.442</c:v>
                </c:pt>
                <c:pt idx="443">
                  <c:v>0.443</c:v>
                </c:pt>
                <c:pt idx="444">
                  <c:v>0.44400000000000001</c:v>
                </c:pt>
                <c:pt idx="445">
                  <c:v>0.44500000000000001</c:v>
                </c:pt>
                <c:pt idx="446">
                  <c:v>0.44600000000000001</c:v>
                </c:pt>
                <c:pt idx="447">
                  <c:v>0.44700000000000001</c:v>
                </c:pt>
                <c:pt idx="448">
                  <c:v>0.44800000000000001</c:v>
                </c:pt>
                <c:pt idx="449">
                  <c:v>0.44900000000000001</c:v>
                </c:pt>
                <c:pt idx="450">
                  <c:v>0.45</c:v>
                </c:pt>
                <c:pt idx="451">
                  <c:v>0.45100000000000001</c:v>
                </c:pt>
                <c:pt idx="452">
                  <c:v>0.45200000000000001</c:v>
                </c:pt>
                <c:pt idx="453">
                  <c:v>0.45300000000000001</c:v>
                </c:pt>
                <c:pt idx="454">
                  <c:v>0.45400000000000001</c:v>
                </c:pt>
                <c:pt idx="455">
                  <c:v>0.45500000000000002</c:v>
                </c:pt>
                <c:pt idx="456">
                  <c:v>0.45600000000000002</c:v>
                </c:pt>
                <c:pt idx="457">
                  <c:v>0.45700000000000002</c:v>
                </c:pt>
                <c:pt idx="458">
                  <c:v>0.45800000000000002</c:v>
                </c:pt>
                <c:pt idx="459">
                  <c:v>0.45900000000000002</c:v>
                </c:pt>
                <c:pt idx="460">
                  <c:v>0.46</c:v>
                </c:pt>
                <c:pt idx="461">
                  <c:v>0.46100000000000002</c:v>
                </c:pt>
                <c:pt idx="462">
                  <c:v>0.46200000000000002</c:v>
                </c:pt>
                <c:pt idx="463">
                  <c:v>0.46300000000000002</c:v>
                </c:pt>
                <c:pt idx="464">
                  <c:v>0.46400000000000002</c:v>
                </c:pt>
                <c:pt idx="465">
                  <c:v>0.46500000000000002</c:v>
                </c:pt>
                <c:pt idx="466">
                  <c:v>0.46600000000000003</c:v>
                </c:pt>
                <c:pt idx="467">
                  <c:v>0.46700000000000003</c:v>
                </c:pt>
                <c:pt idx="468">
                  <c:v>0.46800000000000003</c:v>
                </c:pt>
                <c:pt idx="469">
                  <c:v>0.46899999999999997</c:v>
                </c:pt>
                <c:pt idx="470">
                  <c:v>0.47</c:v>
                </c:pt>
                <c:pt idx="471">
                  <c:v>0.47099999999999997</c:v>
                </c:pt>
                <c:pt idx="472">
                  <c:v>0.47199999999999998</c:v>
                </c:pt>
                <c:pt idx="473">
                  <c:v>0.47299999999999998</c:v>
                </c:pt>
                <c:pt idx="474">
                  <c:v>0.47399999999999998</c:v>
                </c:pt>
                <c:pt idx="475">
                  <c:v>0.47499999999999998</c:v>
                </c:pt>
                <c:pt idx="476">
                  <c:v>0.47599999999999998</c:v>
                </c:pt>
                <c:pt idx="477">
                  <c:v>0.47699999999999998</c:v>
                </c:pt>
                <c:pt idx="478">
                  <c:v>0.47799999999999998</c:v>
                </c:pt>
                <c:pt idx="479">
                  <c:v>0.47899999999999998</c:v>
                </c:pt>
                <c:pt idx="480">
                  <c:v>0.47999999999999898</c:v>
                </c:pt>
                <c:pt idx="481">
                  <c:v>0.48099999999999898</c:v>
                </c:pt>
                <c:pt idx="482">
                  <c:v>0.48199999999999898</c:v>
                </c:pt>
                <c:pt idx="483">
                  <c:v>0.48299999999999899</c:v>
                </c:pt>
                <c:pt idx="484">
                  <c:v>0.48399999999999899</c:v>
                </c:pt>
                <c:pt idx="485">
                  <c:v>0.48499999999999899</c:v>
                </c:pt>
                <c:pt idx="486">
                  <c:v>0.48599999999999899</c:v>
                </c:pt>
                <c:pt idx="487">
                  <c:v>0.48699999999999899</c:v>
                </c:pt>
                <c:pt idx="488">
                  <c:v>0.48799999999999899</c:v>
                </c:pt>
                <c:pt idx="489">
                  <c:v>0.48899999999999899</c:v>
                </c:pt>
                <c:pt idx="490">
                  <c:v>0.48999999999999899</c:v>
                </c:pt>
                <c:pt idx="491">
                  <c:v>0.49099999999999899</c:v>
                </c:pt>
                <c:pt idx="492">
                  <c:v>0.49199999999999899</c:v>
                </c:pt>
                <c:pt idx="493">
                  <c:v>0.49299999999999899</c:v>
                </c:pt>
                <c:pt idx="494">
                  <c:v>0.493999999999999</c:v>
                </c:pt>
                <c:pt idx="495">
                  <c:v>0.495</c:v>
                </c:pt>
                <c:pt idx="496">
                  <c:v>0.496</c:v>
                </c:pt>
                <c:pt idx="497">
                  <c:v>0.497</c:v>
                </c:pt>
                <c:pt idx="498">
                  <c:v>0.498</c:v>
                </c:pt>
                <c:pt idx="499">
                  <c:v>0.499</c:v>
                </c:pt>
                <c:pt idx="500">
                  <c:v>0.5</c:v>
                </c:pt>
                <c:pt idx="501">
                  <c:v>0.501</c:v>
                </c:pt>
                <c:pt idx="502">
                  <c:v>0.502</c:v>
                </c:pt>
                <c:pt idx="503">
                  <c:v>0.503</c:v>
                </c:pt>
                <c:pt idx="504">
                  <c:v>0.504</c:v>
                </c:pt>
                <c:pt idx="505">
                  <c:v>0.505</c:v>
                </c:pt>
                <c:pt idx="506">
                  <c:v>0.50600000000000001</c:v>
                </c:pt>
                <c:pt idx="507">
                  <c:v>0.50700000000000001</c:v>
                </c:pt>
                <c:pt idx="508">
                  <c:v>0.50800000000000001</c:v>
                </c:pt>
                <c:pt idx="509">
                  <c:v>0.50900000000000001</c:v>
                </c:pt>
                <c:pt idx="510">
                  <c:v>0.51</c:v>
                </c:pt>
                <c:pt idx="511">
                  <c:v>0.51100000000000001</c:v>
                </c:pt>
                <c:pt idx="512">
                  <c:v>0.51200000000000001</c:v>
                </c:pt>
                <c:pt idx="513">
                  <c:v>0.51300000000000001</c:v>
                </c:pt>
                <c:pt idx="514">
                  <c:v>0.51400000000000001</c:v>
                </c:pt>
                <c:pt idx="515">
                  <c:v>0.51500000000000001</c:v>
                </c:pt>
                <c:pt idx="516">
                  <c:v>0.51600000000000001</c:v>
                </c:pt>
                <c:pt idx="517">
                  <c:v>0.51700000000000002</c:v>
                </c:pt>
                <c:pt idx="518">
                  <c:v>0.51800000000000002</c:v>
                </c:pt>
                <c:pt idx="519">
                  <c:v>0.51900000000000002</c:v>
                </c:pt>
                <c:pt idx="520">
                  <c:v>0.52</c:v>
                </c:pt>
                <c:pt idx="521">
                  <c:v>0.52100000000000002</c:v>
                </c:pt>
                <c:pt idx="522">
                  <c:v>0.52200000000000002</c:v>
                </c:pt>
                <c:pt idx="523">
                  <c:v>0.52300000000000002</c:v>
                </c:pt>
                <c:pt idx="524">
                  <c:v>0.52400000000000002</c:v>
                </c:pt>
                <c:pt idx="525">
                  <c:v>0.52500000000000002</c:v>
                </c:pt>
                <c:pt idx="526">
                  <c:v>0.52600000000000002</c:v>
                </c:pt>
                <c:pt idx="527">
                  <c:v>0.52700000000000002</c:v>
                </c:pt>
                <c:pt idx="528">
                  <c:v>0.52800000000000002</c:v>
                </c:pt>
                <c:pt idx="529">
                  <c:v>0.52900000000000003</c:v>
                </c:pt>
                <c:pt idx="530">
                  <c:v>0.53</c:v>
                </c:pt>
                <c:pt idx="531">
                  <c:v>0.53100000000000003</c:v>
                </c:pt>
                <c:pt idx="532">
                  <c:v>0.53200000000000003</c:v>
                </c:pt>
                <c:pt idx="533">
                  <c:v>0.53300000000000003</c:v>
                </c:pt>
                <c:pt idx="534">
                  <c:v>0.53400000000000003</c:v>
                </c:pt>
                <c:pt idx="535">
                  <c:v>0.53500000000000003</c:v>
                </c:pt>
                <c:pt idx="536">
                  <c:v>0.53600000000000003</c:v>
                </c:pt>
                <c:pt idx="537">
                  <c:v>0.53700000000000003</c:v>
                </c:pt>
                <c:pt idx="538">
                  <c:v>0.53800000000000003</c:v>
                </c:pt>
                <c:pt idx="539">
                  <c:v>0.53900000000000003</c:v>
                </c:pt>
                <c:pt idx="540">
                  <c:v>0.54</c:v>
                </c:pt>
                <c:pt idx="541">
                  <c:v>0.54100000000000004</c:v>
                </c:pt>
                <c:pt idx="542">
                  <c:v>0.54200000000000004</c:v>
                </c:pt>
                <c:pt idx="543">
                  <c:v>0.54300000000000004</c:v>
                </c:pt>
                <c:pt idx="544">
                  <c:v>0.54400000000000004</c:v>
                </c:pt>
                <c:pt idx="545">
                  <c:v>0.54500000000000004</c:v>
                </c:pt>
                <c:pt idx="546">
                  <c:v>0.54600000000000004</c:v>
                </c:pt>
                <c:pt idx="547">
                  <c:v>0.54700000000000004</c:v>
                </c:pt>
                <c:pt idx="548">
                  <c:v>0.54800000000000004</c:v>
                </c:pt>
                <c:pt idx="549">
                  <c:v>0.54900000000000004</c:v>
                </c:pt>
                <c:pt idx="550">
                  <c:v>0.55000000000000004</c:v>
                </c:pt>
                <c:pt idx="551">
                  <c:v>0.55100000000000005</c:v>
                </c:pt>
                <c:pt idx="552">
                  <c:v>0.55200000000000005</c:v>
                </c:pt>
                <c:pt idx="553">
                  <c:v>0.55300000000000005</c:v>
                </c:pt>
                <c:pt idx="554">
                  <c:v>0.55400000000000005</c:v>
                </c:pt>
                <c:pt idx="555">
                  <c:v>0.55500000000000005</c:v>
                </c:pt>
                <c:pt idx="556">
                  <c:v>0.55600000000000005</c:v>
                </c:pt>
                <c:pt idx="557">
                  <c:v>0.55700000000000005</c:v>
                </c:pt>
                <c:pt idx="558">
                  <c:v>0.55800000000000005</c:v>
                </c:pt>
                <c:pt idx="559">
                  <c:v>0.55900000000000005</c:v>
                </c:pt>
                <c:pt idx="560">
                  <c:v>0.56000000000000005</c:v>
                </c:pt>
                <c:pt idx="561">
                  <c:v>0.56100000000000005</c:v>
                </c:pt>
                <c:pt idx="562">
                  <c:v>0.56200000000000006</c:v>
                </c:pt>
                <c:pt idx="563">
                  <c:v>0.56299999999999994</c:v>
                </c:pt>
                <c:pt idx="564">
                  <c:v>0.56399999999999995</c:v>
                </c:pt>
                <c:pt idx="565">
                  <c:v>0.56499999999999995</c:v>
                </c:pt>
                <c:pt idx="566">
                  <c:v>0.56599999999999995</c:v>
                </c:pt>
                <c:pt idx="567">
                  <c:v>0.56699999999999995</c:v>
                </c:pt>
                <c:pt idx="568">
                  <c:v>0.56799999999999995</c:v>
                </c:pt>
                <c:pt idx="569">
                  <c:v>0.56899999999999995</c:v>
                </c:pt>
                <c:pt idx="570">
                  <c:v>0.56999999999999995</c:v>
                </c:pt>
                <c:pt idx="571">
                  <c:v>0.57099999999999995</c:v>
                </c:pt>
                <c:pt idx="572">
                  <c:v>0.57199999999999995</c:v>
                </c:pt>
                <c:pt idx="573">
                  <c:v>0.57299999999999995</c:v>
                </c:pt>
                <c:pt idx="574">
                  <c:v>0.57399999999999995</c:v>
                </c:pt>
                <c:pt idx="575">
                  <c:v>0.57499999999999996</c:v>
                </c:pt>
                <c:pt idx="576">
                  <c:v>0.57599999999999996</c:v>
                </c:pt>
                <c:pt idx="577">
                  <c:v>0.57699999999999996</c:v>
                </c:pt>
                <c:pt idx="578">
                  <c:v>0.57799999999999996</c:v>
                </c:pt>
                <c:pt idx="579">
                  <c:v>0.57899999999999996</c:v>
                </c:pt>
                <c:pt idx="580">
                  <c:v>0.57999999999999896</c:v>
                </c:pt>
                <c:pt idx="581">
                  <c:v>0.58099999999999896</c:v>
                </c:pt>
                <c:pt idx="582">
                  <c:v>0.58199999999999896</c:v>
                </c:pt>
                <c:pt idx="583">
                  <c:v>0.58299999999999896</c:v>
                </c:pt>
                <c:pt idx="584">
                  <c:v>0.58399999999999896</c:v>
                </c:pt>
                <c:pt idx="585">
                  <c:v>0.58499999999999897</c:v>
                </c:pt>
                <c:pt idx="586">
                  <c:v>0.58599999999999897</c:v>
                </c:pt>
                <c:pt idx="587">
                  <c:v>0.58699999999999897</c:v>
                </c:pt>
                <c:pt idx="588">
                  <c:v>0.58799999999999897</c:v>
                </c:pt>
                <c:pt idx="589">
                  <c:v>0.58899999999999897</c:v>
                </c:pt>
                <c:pt idx="590">
                  <c:v>0.58999999999999897</c:v>
                </c:pt>
                <c:pt idx="591">
                  <c:v>0.59099999999999897</c:v>
                </c:pt>
                <c:pt idx="592">
                  <c:v>0.59199999999999897</c:v>
                </c:pt>
                <c:pt idx="593">
                  <c:v>0.59299999999999897</c:v>
                </c:pt>
                <c:pt idx="594">
                  <c:v>0.59399999999999897</c:v>
                </c:pt>
                <c:pt idx="595">
                  <c:v>0.59499999999999897</c:v>
                </c:pt>
                <c:pt idx="596">
                  <c:v>0.59599999999999898</c:v>
                </c:pt>
                <c:pt idx="597">
                  <c:v>0.59699999999999898</c:v>
                </c:pt>
                <c:pt idx="598">
                  <c:v>0.59799999999999898</c:v>
                </c:pt>
                <c:pt idx="599">
                  <c:v>0.59899999999999898</c:v>
                </c:pt>
                <c:pt idx="600">
                  <c:v>0.59999999999999898</c:v>
                </c:pt>
                <c:pt idx="601">
                  <c:v>0.60099999999999898</c:v>
                </c:pt>
                <c:pt idx="602">
                  <c:v>0.60199999999999898</c:v>
                </c:pt>
                <c:pt idx="603">
                  <c:v>0.60299999999999898</c:v>
                </c:pt>
                <c:pt idx="604">
                  <c:v>0.60399999999999898</c:v>
                </c:pt>
                <c:pt idx="605">
                  <c:v>0.60499999999999898</c:v>
                </c:pt>
                <c:pt idx="606">
                  <c:v>0.60599999999999898</c:v>
                </c:pt>
                <c:pt idx="607">
                  <c:v>0.60699999999999898</c:v>
                </c:pt>
                <c:pt idx="608">
                  <c:v>0.60799999999999899</c:v>
                </c:pt>
                <c:pt idx="609">
                  <c:v>0.60899999999999899</c:v>
                </c:pt>
                <c:pt idx="610">
                  <c:v>0.60999999999999899</c:v>
                </c:pt>
                <c:pt idx="611">
                  <c:v>0.61099999999999899</c:v>
                </c:pt>
                <c:pt idx="612">
                  <c:v>0.61199999999999899</c:v>
                </c:pt>
                <c:pt idx="613">
                  <c:v>0.61299999999999899</c:v>
                </c:pt>
                <c:pt idx="614">
                  <c:v>0.61399999999999899</c:v>
                </c:pt>
                <c:pt idx="615">
                  <c:v>0.61499999999999899</c:v>
                </c:pt>
                <c:pt idx="616">
                  <c:v>0.61599999999999899</c:v>
                </c:pt>
                <c:pt idx="617">
                  <c:v>0.61699999999999899</c:v>
                </c:pt>
                <c:pt idx="618">
                  <c:v>0.61799999999999899</c:v>
                </c:pt>
                <c:pt idx="619">
                  <c:v>0.618999999999999</c:v>
                </c:pt>
                <c:pt idx="620">
                  <c:v>0.62</c:v>
                </c:pt>
                <c:pt idx="621">
                  <c:v>0.621</c:v>
                </c:pt>
                <c:pt idx="622">
                  <c:v>0.622</c:v>
                </c:pt>
                <c:pt idx="623">
                  <c:v>0.623</c:v>
                </c:pt>
                <c:pt idx="624">
                  <c:v>0.624</c:v>
                </c:pt>
                <c:pt idx="625">
                  <c:v>0.625</c:v>
                </c:pt>
                <c:pt idx="626">
                  <c:v>0.626</c:v>
                </c:pt>
                <c:pt idx="627">
                  <c:v>0.627</c:v>
                </c:pt>
                <c:pt idx="628">
                  <c:v>0.628</c:v>
                </c:pt>
                <c:pt idx="629">
                  <c:v>0.629</c:v>
                </c:pt>
                <c:pt idx="630">
                  <c:v>0.63</c:v>
                </c:pt>
                <c:pt idx="631">
                  <c:v>0.63100000000000001</c:v>
                </c:pt>
                <c:pt idx="632">
                  <c:v>0.63200000000000001</c:v>
                </c:pt>
                <c:pt idx="633">
                  <c:v>0.63300000000000001</c:v>
                </c:pt>
                <c:pt idx="634">
                  <c:v>0.63400000000000001</c:v>
                </c:pt>
                <c:pt idx="635">
                  <c:v>0.63500000000000001</c:v>
                </c:pt>
                <c:pt idx="636">
                  <c:v>0.63600000000000001</c:v>
                </c:pt>
                <c:pt idx="637">
                  <c:v>0.63700000000000001</c:v>
                </c:pt>
                <c:pt idx="638">
                  <c:v>0.63800000000000001</c:v>
                </c:pt>
                <c:pt idx="639">
                  <c:v>0.63900000000000001</c:v>
                </c:pt>
                <c:pt idx="640">
                  <c:v>0.64</c:v>
                </c:pt>
                <c:pt idx="641">
                  <c:v>0.64100000000000001</c:v>
                </c:pt>
                <c:pt idx="642">
                  <c:v>0.64200000000000002</c:v>
                </c:pt>
                <c:pt idx="643">
                  <c:v>0.64300000000000002</c:v>
                </c:pt>
                <c:pt idx="644">
                  <c:v>0.64400000000000002</c:v>
                </c:pt>
                <c:pt idx="645">
                  <c:v>0.64500000000000002</c:v>
                </c:pt>
                <c:pt idx="646">
                  <c:v>0.64600000000000002</c:v>
                </c:pt>
                <c:pt idx="647">
                  <c:v>0.64700000000000002</c:v>
                </c:pt>
                <c:pt idx="648">
                  <c:v>0.64800000000000002</c:v>
                </c:pt>
                <c:pt idx="649">
                  <c:v>0.64900000000000002</c:v>
                </c:pt>
                <c:pt idx="650">
                  <c:v>0.65</c:v>
                </c:pt>
                <c:pt idx="651">
                  <c:v>0.65100000000000002</c:v>
                </c:pt>
                <c:pt idx="652">
                  <c:v>0.65200000000000002</c:v>
                </c:pt>
                <c:pt idx="653">
                  <c:v>0.65300000000000002</c:v>
                </c:pt>
                <c:pt idx="654">
                  <c:v>0.65400000000000003</c:v>
                </c:pt>
                <c:pt idx="655">
                  <c:v>0.65500000000000003</c:v>
                </c:pt>
                <c:pt idx="656">
                  <c:v>0.65600000000000003</c:v>
                </c:pt>
                <c:pt idx="657">
                  <c:v>0.65700000000000003</c:v>
                </c:pt>
                <c:pt idx="658">
                  <c:v>0.65800000000000003</c:v>
                </c:pt>
                <c:pt idx="659">
                  <c:v>0.65900000000000003</c:v>
                </c:pt>
                <c:pt idx="660">
                  <c:v>0.66</c:v>
                </c:pt>
                <c:pt idx="661">
                  <c:v>0.66100000000000003</c:v>
                </c:pt>
                <c:pt idx="662">
                  <c:v>0.66200000000000003</c:v>
                </c:pt>
                <c:pt idx="663">
                  <c:v>0.66300000000000003</c:v>
                </c:pt>
                <c:pt idx="664">
                  <c:v>0.66400000000000003</c:v>
                </c:pt>
                <c:pt idx="665">
                  <c:v>0.66500000000000004</c:v>
                </c:pt>
                <c:pt idx="666">
                  <c:v>0.66600000000000004</c:v>
                </c:pt>
                <c:pt idx="667">
                  <c:v>0.66700000000000004</c:v>
                </c:pt>
                <c:pt idx="668">
                  <c:v>0.66800000000000004</c:v>
                </c:pt>
                <c:pt idx="669">
                  <c:v>0.66900000000000004</c:v>
                </c:pt>
                <c:pt idx="670">
                  <c:v>0.67</c:v>
                </c:pt>
                <c:pt idx="671">
                  <c:v>0.67100000000000004</c:v>
                </c:pt>
                <c:pt idx="672">
                  <c:v>0.67200000000000004</c:v>
                </c:pt>
                <c:pt idx="673">
                  <c:v>0.67300000000000004</c:v>
                </c:pt>
                <c:pt idx="674">
                  <c:v>0.67400000000000004</c:v>
                </c:pt>
                <c:pt idx="675">
                  <c:v>0.67500000000000004</c:v>
                </c:pt>
                <c:pt idx="676">
                  <c:v>0.67600000000000005</c:v>
                </c:pt>
                <c:pt idx="677">
                  <c:v>0.67700000000000005</c:v>
                </c:pt>
                <c:pt idx="678">
                  <c:v>0.67800000000000005</c:v>
                </c:pt>
                <c:pt idx="679">
                  <c:v>0.67900000000000005</c:v>
                </c:pt>
                <c:pt idx="680">
                  <c:v>0.68</c:v>
                </c:pt>
                <c:pt idx="681">
                  <c:v>0.68100000000000005</c:v>
                </c:pt>
                <c:pt idx="682">
                  <c:v>0.68200000000000005</c:v>
                </c:pt>
                <c:pt idx="683">
                  <c:v>0.68300000000000005</c:v>
                </c:pt>
                <c:pt idx="684">
                  <c:v>0.68400000000000005</c:v>
                </c:pt>
                <c:pt idx="685">
                  <c:v>0.68500000000000005</c:v>
                </c:pt>
                <c:pt idx="686">
                  <c:v>0.68600000000000005</c:v>
                </c:pt>
                <c:pt idx="687">
                  <c:v>0.68700000000000006</c:v>
                </c:pt>
                <c:pt idx="688">
                  <c:v>0.68799999999999994</c:v>
                </c:pt>
                <c:pt idx="689">
                  <c:v>0.68899999999999995</c:v>
                </c:pt>
                <c:pt idx="690">
                  <c:v>0.69</c:v>
                </c:pt>
                <c:pt idx="691">
                  <c:v>0.69099999999999995</c:v>
                </c:pt>
                <c:pt idx="692">
                  <c:v>0.69199999999999995</c:v>
                </c:pt>
                <c:pt idx="693">
                  <c:v>0.69299999999999995</c:v>
                </c:pt>
                <c:pt idx="694">
                  <c:v>0.69399999999999995</c:v>
                </c:pt>
                <c:pt idx="695">
                  <c:v>0.69499999999999995</c:v>
                </c:pt>
                <c:pt idx="696">
                  <c:v>0.69599999999999995</c:v>
                </c:pt>
                <c:pt idx="697">
                  <c:v>0.69699999999999995</c:v>
                </c:pt>
                <c:pt idx="698">
                  <c:v>0.69799999999999995</c:v>
                </c:pt>
                <c:pt idx="699">
                  <c:v>0.69899999999999995</c:v>
                </c:pt>
                <c:pt idx="700">
                  <c:v>0.7</c:v>
                </c:pt>
                <c:pt idx="701">
                  <c:v>0.70099999999999996</c:v>
                </c:pt>
                <c:pt idx="702">
                  <c:v>0.70199999999999996</c:v>
                </c:pt>
                <c:pt idx="703">
                  <c:v>0.70299999999999996</c:v>
                </c:pt>
                <c:pt idx="704">
                  <c:v>0.70399999999999996</c:v>
                </c:pt>
                <c:pt idx="705">
                  <c:v>0.70499999999999896</c:v>
                </c:pt>
                <c:pt idx="706">
                  <c:v>0.70599999999999896</c:v>
                </c:pt>
                <c:pt idx="707">
                  <c:v>0.70699999999999896</c:v>
                </c:pt>
                <c:pt idx="708">
                  <c:v>0.70799999999999896</c:v>
                </c:pt>
                <c:pt idx="709">
                  <c:v>0.70899999999999896</c:v>
                </c:pt>
                <c:pt idx="710">
                  <c:v>0.70999999999999897</c:v>
                </c:pt>
                <c:pt idx="711">
                  <c:v>0.71099999999999897</c:v>
                </c:pt>
                <c:pt idx="712">
                  <c:v>0.71199999999999897</c:v>
                </c:pt>
                <c:pt idx="713">
                  <c:v>0.71299999999999897</c:v>
                </c:pt>
                <c:pt idx="714">
                  <c:v>0.71399999999999897</c:v>
                </c:pt>
                <c:pt idx="715">
                  <c:v>0.71499999999999897</c:v>
                </c:pt>
                <c:pt idx="716">
                  <c:v>0.71599999999999897</c:v>
                </c:pt>
                <c:pt idx="717">
                  <c:v>0.71699999999999897</c:v>
                </c:pt>
                <c:pt idx="718">
                  <c:v>0.71799999999999897</c:v>
                </c:pt>
                <c:pt idx="719">
                  <c:v>0.71899999999999897</c:v>
                </c:pt>
                <c:pt idx="720">
                  <c:v>0.71999999999999897</c:v>
                </c:pt>
                <c:pt idx="721">
                  <c:v>0.72099999999999898</c:v>
                </c:pt>
                <c:pt idx="722">
                  <c:v>0.72199999999999898</c:v>
                </c:pt>
                <c:pt idx="723">
                  <c:v>0.72299999999999898</c:v>
                </c:pt>
                <c:pt idx="724">
                  <c:v>0.72399999999999898</c:v>
                </c:pt>
                <c:pt idx="725">
                  <c:v>0.72499999999999898</c:v>
                </c:pt>
                <c:pt idx="726">
                  <c:v>0.72599999999999898</c:v>
                </c:pt>
                <c:pt idx="727">
                  <c:v>0.72699999999999898</c:v>
                </c:pt>
                <c:pt idx="728">
                  <c:v>0.72799999999999898</c:v>
                </c:pt>
                <c:pt idx="729">
                  <c:v>0.72899999999999898</c:v>
                </c:pt>
                <c:pt idx="730">
                  <c:v>0.72999999999999898</c:v>
                </c:pt>
                <c:pt idx="731">
                  <c:v>0.73099999999999898</c:v>
                </c:pt>
                <c:pt idx="732">
                  <c:v>0.73199999999999898</c:v>
                </c:pt>
                <c:pt idx="733">
                  <c:v>0.73299999999999899</c:v>
                </c:pt>
                <c:pt idx="734">
                  <c:v>0.73399999999999899</c:v>
                </c:pt>
                <c:pt idx="735">
                  <c:v>0.73499999999999899</c:v>
                </c:pt>
                <c:pt idx="736">
                  <c:v>0.73599999999999899</c:v>
                </c:pt>
                <c:pt idx="737">
                  <c:v>0.73699999999999899</c:v>
                </c:pt>
                <c:pt idx="738">
                  <c:v>0.73799999999999899</c:v>
                </c:pt>
                <c:pt idx="739">
                  <c:v>0.73899999999999899</c:v>
                </c:pt>
                <c:pt idx="740">
                  <c:v>0.73999999999999899</c:v>
                </c:pt>
                <c:pt idx="741">
                  <c:v>0.74099999999999899</c:v>
                </c:pt>
                <c:pt idx="742">
                  <c:v>0.74199999999999899</c:v>
                </c:pt>
                <c:pt idx="743">
                  <c:v>0.74299999999999899</c:v>
                </c:pt>
                <c:pt idx="744">
                  <c:v>0.743999999999999</c:v>
                </c:pt>
                <c:pt idx="745">
                  <c:v>0.745</c:v>
                </c:pt>
                <c:pt idx="746">
                  <c:v>0.746</c:v>
                </c:pt>
                <c:pt idx="747">
                  <c:v>0.747</c:v>
                </c:pt>
                <c:pt idx="748">
                  <c:v>0.748</c:v>
                </c:pt>
                <c:pt idx="749">
                  <c:v>0.749</c:v>
                </c:pt>
                <c:pt idx="750">
                  <c:v>0.75</c:v>
                </c:pt>
                <c:pt idx="751">
                  <c:v>0.751</c:v>
                </c:pt>
                <c:pt idx="752">
                  <c:v>0.752</c:v>
                </c:pt>
                <c:pt idx="753">
                  <c:v>0.753</c:v>
                </c:pt>
                <c:pt idx="754">
                  <c:v>0.754</c:v>
                </c:pt>
                <c:pt idx="755">
                  <c:v>0.755</c:v>
                </c:pt>
                <c:pt idx="756">
                  <c:v>0.75600000000000001</c:v>
                </c:pt>
                <c:pt idx="757">
                  <c:v>0.75700000000000001</c:v>
                </c:pt>
                <c:pt idx="758">
                  <c:v>0.75800000000000001</c:v>
                </c:pt>
                <c:pt idx="759">
                  <c:v>0.75900000000000001</c:v>
                </c:pt>
                <c:pt idx="760">
                  <c:v>0.76</c:v>
                </c:pt>
                <c:pt idx="761">
                  <c:v>0.76100000000000001</c:v>
                </c:pt>
                <c:pt idx="762">
                  <c:v>0.76200000000000001</c:v>
                </c:pt>
                <c:pt idx="763">
                  <c:v>0.76300000000000001</c:v>
                </c:pt>
                <c:pt idx="764">
                  <c:v>0.76400000000000001</c:v>
                </c:pt>
                <c:pt idx="765">
                  <c:v>0.76500000000000001</c:v>
                </c:pt>
                <c:pt idx="766">
                  <c:v>0.76600000000000001</c:v>
                </c:pt>
                <c:pt idx="767">
                  <c:v>0.76700000000000002</c:v>
                </c:pt>
                <c:pt idx="768">
                  <c:v>0.76800000000000002</c:v>
                </c:pt>
                <c:pt idx="769">
                  <c:v>0.76900000000000002</c:v>
                </c:pt>
                <c:pt idx="770">
                  <c:v>0.77</c:v>
                </c:pt>
                <c:pt idx="771">
                  <c:v>0.77100000000000002</c:v>
                </c:pt>
                <c:pt idx="772">
                  <c:v>0.77200000000000002</c:v>
                </c:pt>
                <c:pt idx="773">
                  <c:v>0.77300000000000002</c:v>
                </c:pt>
                <c:pt idx="774">
                  <c:v>0.77400000000000002</c:v>
                </c:pt>
                <c:pt idx="775">
                  <c:v>0.77500000000000002</c:v>
                </c:pt>
                <c:pt idx="776">
                  <c:v>0.77600000000000002</c:v>
                </c:pt>
                <c:pt idx="777">
                  <c:v>0.77700000000000002</c:v>
                </c:pt>
                <c:pt idx="778">
                  <c:v>0.77800000000000002</c:v>
                </c:pt>
                <c:pt idx="779">
                  <c:v>0.77900000000000003</c:v>
                </c:pt>
                <c:pt idx="780">
                  <c:v>0.78</c:v>
                </c:pt>
                <c:pt idx="781">
                  <c:v>0.78100000000000003</c:v>
                </c:pt>
                <c:pt idx="782">
                  <c:v>0.78200000000000003</c:v>
                </c:pt>
                <c:pt idx="783">
                  <c:v>0.78300000000000003</c:v>
                </c:pt>
                <c:pt idx="784">
                  <c:v>0.78400000000000003</c:v>
                </c:pt>
                <c:pt idx="785">
                  <c:v>0.78500000000000003</c:v>
                </c:pt>
                <c:pt idx="786">
                  <c:v>0.78600000000000003</c:v>
                </c:pt>
                <c:pt idx="787">
                  <c:v>0.78700000000000003</c:v>
                </c:pt>
                <c:pt idx="788">
                  <c:v>0.78800000000000003</c:v>
                </c:pt>
                <c:pt idx="789">
                  <c:v>0.78900000000000003</c:v>
                </c:pt>
                <c:pt idx="790">
                  <c:v>0.79</c:v>
                </c:pt>
                <c:pt idx="791">
                  <c:v>0.79100000000000004</c:v>
                </c:pt>
                <c:pt idx="792">
                  <c:v>0.79200000000000004</c:v>
                </c:pt>
                <c:pt idx="793">
                  <c:v>0.79300000000000004</c:v>
                </c:pt>
                <c:pt idx="794">
                  <c:v>0.79400000000000004</c:v>
                </c:pt>
                <c:pt idx="795">
                  <c:v>0.79500000000000004</c:v>
                </c:pt>
                <c:pt idx="796">
                  <c:v>0.79600000000000004</c:v>
                </c:pt>
                <c:pt idx="797">
                  <c:v>0.79700000000000004</c:v>
                </c:pt>
                <c:pt idx="798">
                  <c:v>0.79800000000000004</c:v>
                </c:pt>
                <c:pt idx="799">
                  <c:v>0.79900000000000004</c:v>
                </c:pt>
                <c:pt idx="800">
                  <c:v>0.8</c:v>
                </c:pt>
                <c:pt idx="801">
                  <c:v>0.80100000000000005</c:v>
                </c:pt>
                <c:pt idx="802">
                  <c:v>0.80200000000000005</c:v>
                </c:pt>
                <c:pt idx="803">
                  <c:v>0.80300000000000005</c:v>
                </c:pt>
                <c:pt idx="804">
                  <c:v>0.80400000000000005</c:v>
                </c:pt>
                <c:pt idx="805">
                  <c:v>0.80500000000000005</c:v>
                </c:pt>
                <c:pt idx="806">
                  <c:v>0.80600000000000005</c:v>
                </c:pt>
                <c:pt idx="807">
                  <c:v>0.80700000000000005</c:v>
                </c:pt>
                <c:pt idx="808">
                  <c:v>0.80800000000000005</c:v>
                </c:pt>
                <c:pt idx="809">
                  <c:v>0.80900000000000005</c:v>
                </c:pt>
                <c:pt idx="810">
                  <c:v>0.81</c:v>
                </c:pt>
                <c:pt idx="811">
                  <c:v>0.81100000000000005</c:v>
                </c:pt>
                <c:pt idx="812">
                  <c:v>0.81200000000000006</c:v>
                </c:pt>
                <c:pt idx="813">
                  <c:v>0.81299999999999994</c:v>
                </c:pt>
                <c:pt idx="814">
                  <c:v>0.81399999999999995</c:v>
                </c:pt>
                <c:pt idx="815">
                  <c:v>0.81499999999999995</c:v>
                </c:pt>
                <c:pt idx="816">
                  <c:v>0.81599999999999995</c:v>
                </c:pt>
                <c:pt idx="817">
                  <c:v>0.81699999999999995</c:v>
                </c:pt>
                <c:pt idx="818">
                  <c:v>0.81799999999999995</c:v>
                </c:pt>
                <c:pt idx="819">
                  <c:v>0.81899999999999995</c:v>
                </c:pt>
                <c:pt idx="820">
                  <c:v>0.82</c:v>
                </c:pt>
                <c:pt idx="821">
                  <c:v>0.82099999999999995</c:v>
                </c:pt>
                <c:pt idx="822">
                  <c:v>0.82199999999999995</c:v>
                </c:pt>
                <c:pt idx="823">
                  <c:v>0.82299999999999995</c:v>
                </c:pt>
                <c:pt idx="824">
                  <c:v>0.82399999999999995</c:v>
                </c:pt>
                <c:pt idx="825">
                  <c:v>0.82499999999999996</c:v>
                </c:pt>
                <c:pt idx="826">
                  <c:v>0.82599999999999996</c:v>
                </c:pt>
                <c:pt idx="827">
                  <c:v>0.82699999999999996</c:v>
                </c:pt>
                <c:pt idx="828">
                  <c:v>0.82799999999999996</c:v>
                </c:pt>
                <c:pt idx="829">
                  <c:v>0.82899999999999996</c:v>
                </c:pt>
                <c:pt idx="830">
                  <c:v>0.83</c:v>
                </c:pt>
                <c:pt idx="831">
                  <c:v>0.83099999999999996</c:v>
                </c:pt>
                <c:pt idx="832">
                  <c:v>0.83199999999999996</c:v>
                </c:pt>
                <c:pt idx="833">
                  <c:v>0.83299999999999996</c:v>
                </c:pt>
                <c:pt idx="834">
                  <c:v>0.83399999999999996</c:v>
                </c:pt>
                <c:pt idx="835">
                  <c:v>0.83499999999999897</c:v>
                </c:pt>
                <c:pt idx="836">
                  <c:v>0.83599999999999897</c:v>
                </c:pt>
                <c:pt idx="837">
                  <c:v>0.83699999999999897</c:v>
                </c:pt>
                <c:pt idx="838">
                  <c:v>0.83799999999999897</c:v>
                </c:pt>
                <c:pt idx="839">
                  <c:v>0.83899999999999897</c:v>
                </c:pt>
                <c:pt idx="840">
                  <c:v>0.83999999999999897</c:v>
                </c:pt>
                <c:pt idx="841">
                  <c:v>0.84099999999999897</c:v>
                </c:pt>
                <c:pt idx="842">
                  <c:v>0.84199999999999897</c:v>
                </c:pt>
                <c:pt idx="843">
                  <c:v>0.84299999999999897</c:v>
                </c:pt>
                <c:pt idx="844">
                  <c:v>0.84399999999999897</c:v>
                </c:pt>
                <c:pt idx="845">
                  <c:v>0.84499999999999897</c:v>
                </c:pt>
                <c:pt idx="846">
                  <c:v>0.84599999999999898</c:v>
                </c:pt>
                <c:pt idx="847">
                  <c:v>0.84699999999999898</c:v>
                </c:pt>
                <c:pt idx="848">
                  <c:v>0.84799999999999898</c:v>
                </c:pt>
                <c:pt idx="849">
                  <c:v>0.84899999999999898</c:v>
                </c:pt>
                <c:pt idx="850">
                  <c:v>0.84999999999999898</c:v>
                </c:pt>
                <c:pt idx="851">
                  <c:v>0.85099999999999898</c:v>
                </c:pt>
                <c:pt idx="852">
                  <c:v>0.85199999999999898</c:v>
                </c:pt>
                <c:pt idx="853">
                  <c:v>0.85299999999999898</c:v>
                </c:pt>
                <c:pt idx="854">
                  <c:v>0.85399999999999898</c:v>
                </c:pt>
                <c:pt idx="855">
                  <c:v>0.85499999999999898</c:v>
                </c:pt>
                <c:pt idx="856">
                  <c:v>0.85599999999999898</c:v>
                </c:pt>
                <c:pt idx="857">
                  <c:v>0.85699999999999898</c:v>
                </c:pt>
                <c:pt idx="858">
                  <c:v>0.85799999999999899</c:v>
                </c:pt>
                <c:pt idx="859">
                  <c:v>0.85899999999999899</c:v>
                </c:pt>
                <c:pt idx="860">
                  <c:v>0.85999999999999899</c:v>
                </c:pt>
                <c:pt idx="861">
                  <c:v>0.86099999999999899</c:v>
                </c:pt>
                <c:pt idx="862">
                  <c:v>0.86199999999999899</c:v>
                </c:pt>
                <c:pt idx="863">
                  <c:v>0.86299999999999899</c:v>
                </c:pt>
                <c:pt idx="864">
                  <c:v>0.86399999999999899</c:v>
                </c:pt>
                <c:pt idx="865">
                  <c:v>0.86499999999999899</c:v>
                </c:pt>
                <c:pt idx="866">
                  <c:v>0.86599999999999899</c:v>
                </c:pt>
                <c:pt idx="867">
                  <c:v>0.86699999999999899</c:v>
                </c:pt>
                <c:pt idx="868">
                  <c:v>0.86799999999999899</c:v>
                </c:pt>
                <c:pt idx="869">
                  <c:v>0.868999999999999</c:v>
                </c:pt>
                <c:pt idx="870">
                  <c:v>0.87</c:v>
                </c:pt>
                <c:pt idx="871">
                  <c:v>0.871</c:v>
                </c:pt>
                <c:pt idx="872">
                  <c:v>0.872</c:v>
                </c:pt>
                <c:pt idx="873">
                  <c:v>0.873</c:v>
                </c:pt>
                <c:pt idx="874">
                  <c:v>0.874</c:v>
                </c:pt>
                <c:pt idx="875">
                  <c:v>0.875</c:v>
                </c:pt>
                <c:pt idx="876">
                  <c:v>0.876</c:v>
                </c:pt>
                <c:pt idx="877">
                  <c:v>0.877</c:v>
                </c:pt>
                <c:pt idx="878">
                  <c:v>0.878</c:v>
                </c:pt>
                <c:pt idx="879">
                  <c:v>0.879</c:v>
                </c:pt>
                <c:pt idx="880">
                  <c:v>0.88</c:v>
                </c:pt>
                <c:pt idx="881">
                  <c:v>0.88100000000000001</c:v>
                </c:pt>
                <c:pt idx="882">
                  <c:v>0.88200000000000001</c:v>
                </c:pt>
                <c:pt idx="883">
                  <c:v>0.88300000000000001</c:v>
                </c:pt>
                <c:pt idx="884">
                  <c:v>0.88400000000000001</c:v>
                </c:pt>
                <c:pt idx="885">
                  <c:v>0.88500000000000001</c:v>
                </c:pt>
                <c:pt idx="886">
                  <c:v>0.88600000000000001</c:v>
                </c:pt>
                <c:pt idx="887">
                  <c:v>0.88700000000000001</c:v>
                </c:pt>
                <c:pt idx="888">
                  <c:v>0.88800000000000001</c:v>
                </c:pt>
                <c:pt idx="889">
                  <c:v>0.88900000000000001</c:v>
                </c:pt>
                <c:pt idx="890">
                  <c:v>0.89</c:v>
                </c:pt>
                <c:pt idx="891">
                  <c:v>0.89100000000000001</c:v>
                </c:pt>
                <c:pt idx="892">
                  <c:v>0.89200000000000002</c:v>
                </c:pt>
                <c:pt idx="893">
                  <c:v>0.89300000000000002</c:v>
                </c:pt>
                <c:pt idx="894">
                  <c:v>0.89400000000000002</c:v>
                </c:pt>
                <c:pt idx="895">
                  <c:v>0.89500000000000002</c:v>
                </c:pt>
                <c:pt idx="896">
                  <c:v>0.89600000000000002</c:v>
                </c:pt>
                <c:pt idx="897">
                  <c:v>0.89700000000000002</c:v>
                </c:pt>
                <c:pt idx="898">
                  <c:v>0.89800000000000002</c:v>
                </c:pt>
                <c:pt idx="899">
                  <c:v>0.89900000000000002</c:v>
                </c:pt>
                <c:pt idx="900">
                  <c:v>0.9</c:v>
                </c:pt>
                <c:pt idx="901">
                  <c:v>0.90100000000000002</c:v>
                </c:pt>
                <c:pt idx="902">
                  <c:v>0.90200000000000002</c:v>
                </c:pt>
                <c:pt idx="903">
                  <c:v>0.90300000000000002</c:v>
                </c:pt>
                <c:pt idx="904">
                  <c:v>0.90400000000000003</c:v>
                </c:pt>
                <c:pt idx="905">
                  <c:v>0.90500000000000003</c:v>
                </c:pt>
                <c:pt idx="906">
                  <c:v>0.90600000000000003</c:v>
                </c:pt>
                <c:pt idx="907">
                  <c:v>0.90700000000000003</c:v>
                </c:pt>
                <c:pt idx="908">
                  <c:v>0.90800000000000003</c:v>
                </c:pt>
                <c:pt idx="909">
                  <c:v>0.90900000000000003</c:v>
                </c:pt>
                <c:pt idx="910">
                  <c:v>0.91</c:v>
                </c:pt>
                <c:pt idx="911">
                  <c:v>0.91100000000000003</c:v>
                </c:pt>
                <c:pt idx="912">
                  <c:v>0.91200000000000003</c:v>
                </c:pt>
                <c:pt idx="913">
                  <c:v>0.91300000000000003</c:v>
                </c:pt>
                <c:pt idx="914">
                  <c:v>0.91400000000000003</c:v>
                </c:pt>
                <c:pt idx="915">
                  <c:v>0.91500000000000004</c:v>
                </c:pt>
                <c:pt idx="916">
                  <c:v>0.91600000000000004</c:v>
                </c:pt>
                <c:pt idx="917">
                  <c:v>0.91700000000000004</c:v>
                </c:pt>
                <c:pt idx="918">
                  <c:v>0.91800000000000004</c:v>
                </c:pt>
                <c:pt idx="919">
                  <c:v>0.91900000000000004</c:v>
                </c:pt>
                <c:pt idx="920">
                  <c:v>0.92</c:v>
                </c:pt>
                <c:pt idx="921">
                  <c:v>0.92100000000000004</c:v>
                </c:pt>
                <c:pt idx="922">
                  <c:v>0.92200000000000004</c:v>
                </c:pt>
                <c:pt idx="923">
                  <c:v>0.92300000000000004</c:v>
                </c:pt>
                <c:pt idx="924">
                  <c:v>0.92400000000000004</c:v>
                </c:pt>
                <c:pt idx="925">
                  <c:v>0.92500000000000004</c:v>
                </c:pt>
                <c:pt idx="926">
                  <c:v>0.92600000000000005</c:v>
                </c:pt>
                <c:pt idx="927">
                  <c:v>0.92700000000000005</c:v>
                </c:pt>
                <c:pt idx="928">
                  <c:v>0.92800000000000005</c:v>
                </c:pt>
                <c:pt idx="929">
                  <c:v>0.92900000000000005</c:v>
                </c:pt>
                <c:pt idx="930">
                  <c:v>0.93</c:v>
                </c:pt>
                <c:pt idx="931">
                  <c:v>0.93100000000000005</c:v>
                </c:pt>
                <c:pt idx="932">
                  <c:v>0.93200000000000005</c:v>
                </c:pt>
                <c:pt idx="933">
                  <c:v>0.93300000000000005</c:v>
                </c:pt>
                <c:pt idx="934">
                  <c:v>0.93400000000000005</c:v>
                </c:pt>
                <c:pt idx="935">
                  <c:v>0.93500000000000005</c:v>
                </c:pt>
                <c:pt idx="936">
                  <c:v>0.93600000000000005</c:v>
                </c:pt>
                <c:pt idx="937">
                  <c:v>0.93700000000000006</c:v>
                </c:pt>
                <c:pt idx="938">
                  <c:v>0.93799999999999994</c:v>
                </c:pt>
                <c:pt idx="939">
                  <c:v>0.93899999999999995</c:v>
                </c:pt>
                <c:pt idx="940">
                  <c:v>0.94</c:v>
                </c:pt>
                <c:pt idx="941">
                  <c:v>0.94099999999999995</c:v>
                </c:pt>
                <c:pt idx="942">
                  <c:v>0.94199999999999995</c:v>
                </c:pt>
                <c:pt idx="943">
                  <c:v>0.94299999999999995</c:v>
                </c:pt>
                <c:pt idx="944">
                  <c:v>0.94399999999999995</c:v>
                </c:pt>
                <c:pt idx="945">
                  <c:v>0.94499999999999995</c:v>
                </c:pt>
                <c:pt idx="946">
                  <c:v>0.94599999999999995</c:v>
                </c:pt>
                <c:pt idx="947">
                  <c:v>0.94699999999999995</c:v>
                </c:pt>
                <c:pt idx="948">
                  <c:v>0.94799999999999995</c:v>
                </c:pt>
                <c:pt idx="949">
                  <c:v>0.94899999999999995</c:v>
                </c:pt>
                <c:pt idx="950">
                  <c:v>0.95</c:v>
                </c:pt>
                <c:pt idx="951">
                  <c:v>0.95099999999999996</c:v>
                </c:pt>
                <c:pt idx="952">
                  <c:v>0.95199999999999996</c:v>
                </c:pt>
                <c:pt idx="953">
                  <c:v>0.95299999999999996</c:v>
                </c:pt>
                <c:pt idx="954">
                  <c:v>0.95399999999999996</c:v>
                </c:pt>
                <c:pt idx="955">
                  <c:v>0.95499999999999996</c:v>
                </c:pt>
                <c:pt idx="956">
                  <c:v>0.95599999999999996</c:v>
                </c:pt>
                <c:pt idx="957">
                  <c:v>0.95699999999999996</c:v>
                </c:pt>
                <c:pt idx="958">
                  <c:v>0.95799999999999996</c:v>
                </c:pt>
                <c:pt idx="959">
                  <c:v>0.95899999999999996</c:v>
                </c:pt>
                <c:pt idx="960">
                  <c:v>0.95999999999999897</c:v>
                </c:pt>
                <c:pt idx="961">
                  <c:v>0.96099999999999897</c:v>
                </c:pt>
                <c:pt idx="962">
                  <c:v>0.96199999999999897</c:v>
                </c:pt>
                <c:pt idx="963">
                  <c:v>0.96299999999999897</c:v>
                </c:pt>
                <c:pt idx="964">
                  <c:v>0.96399999999999897</c:v>
                </c:pt>
                <c:pt idx="965">
                  <c:v>0.96499999999999897</c:v>
                </c:pt>
                <c:pt idx="966">
                  <c:v>0.96599999999999897</c:v>
                </c:pt>
                <c:pt idx="967">
                  <c:v>0.96699999999999897</c:v>
                </c:pt>
                <c:pt idx="968">
                  <c:v>0.96799999999999897</c:v>
                </c:pt>
                <c:pt idx="969">
                  <c:v>0.96899999999999897</c:v>
                </c:pt>
                <c:pt idx="970">
                  <c:v>0.96999999999999897</c:v>
                </c:pt>
                <c:pt idx="971">
                  <c:v>0.97099999999999898</c:v>
                </c:pt>
                <c:pt idx="972">
                  <c:v>0.97199999999999898</c:v>
                </c:pt>
                <c:pt idx="973">
                  <c:v>0.97299999999999898</c:v>
                </c:pt>
                <c:pt idx="974">
                  <c:v>0.97399999999999898</c:v>
                </c:pt>
                <c:pt idx="975">
                  <c:v>0.97499999999999898</c:v>
                </c:pt>
                <c:pt idx="976">
                  <c:v>0.97599999999999898</c:v>
                </c:pt>
                <c:pt idx="977">
                  <c:v>0.97699999999999898</c:v>
                </c:pt>
                <c:pt idx="978">
                  <c:v>0.97799999999999898</c:v>
                </c:pt>
                <c:pt idx="979">
                  <c:v>0.97899999999999898</c:v>
                </c:pt>
                <c:pt idx="980">
                  <c:v>0.97999999999999898</c:v>
                </c:pt>
                <c:pt idx="981">
                  <c:v>0.98099999999999898</c:v>
                </c:pt>
                <c:pt idx="982">
                  <c:v>0.98199999999999898</c:v>
                </c:pt>
                <c:pt idx="983">
                  <c:v>0.98299999999999899</c:v>
                </c:pt>
                <c:pt idx="984">
                  <c:v>0.98399999999999899</c:v>
                </c:pt>
                <c:pt idx="985">
                  <c:v>0.98499999999999899</c:v>
                </c:pt>
                <c:pt idx="986">
                  <c:v>0.98599999999999899</c:v>
                </c:pt>
                <c:pt idx="987">
                  <c:v>0.98699999999999899</c:v>
                </c:pt>
                <c:pt idx="988">
                  <c:v>0.98799999999999899</c:v>
                </c:pt>
                <c:pt idx="989">
                  <c:v>0.98899999999999899</c:v>
                </c:pt>
                <c:pt idx="990">
                  <c:v>0.98999999999999899</c:v>
                </c:pt>
                <c:pt idx="991">
                  <c:v>0.99099999999999899</c:v>
                </c:pt>
                <c:pt idx="992">
                  <c:v>0.99199999999999899</c:v>
                </c:pt>
                <c:pt idx="993">
                  <c:v>0.99299999999999899</c:v>
                </c:pt>
                <c:pt idx="994">
                  <c:v>0.993999999999999</c:v>
                </c:pt>
                <c:pt idx="995">
                  <c:v>0.995</c:v>
                </c:pt>
                <c:pt idx="996">
                  <c:v>0.996</c:v>
                </c:pt>
                <c:pt idx="997">
                  <c:v>0.997</c:v>
                </c:pt>
                <c:pt idx="998">
                  <c:v>0.998</c:v>
                </c:pt>
                <c:pt idx="999">
                  <c:v>0.999</c:v>
                </c:pt>
                <c:pt idx="1000">
                  <c:v>1</c:v>
                </c:pt>
              </c:numCache>
            </c:numRef>
          </c:xVal>
          <c:yVal>
            <c:numRef>
              <c:f>'IH_H1e4_s1.0_S0.5'!$C$2:$C$10004</c:f>
              <c:numCache>
                <c:formatCode>0.000000</c:formatCode>
                <c:ptCount val="10003"/>
                <c:pt idx="0">
                  <c:v>0</c:v>
                </c:pt>
                <c:pt idx="1">
                  <c:v>24.239272829042701</c:v>
                </c:pt>
                <c:pt idx="2">
                  <c:v>48.4770914327855</c:v>
                </c:pt>
                <c:pt idx="3">
                  <c:v>72.713455985316699</c:v>
                </c:pt>
                <c:pt idx="4">
                  <c:v>96.948366661324002</c:v>
                </c:pt>
                <c:pt idx="5">
                  <c:v>121.18182363520501</c:v>
                </c:pt>
                <c:pt idx="6">
                  <c:v>145.41382708120301</c:v>
                </c:pt>
                <c:pt idx="7">
                  <c:v>169.64437717402501</c:v>
                </c:pt>
                <c:pt idx="8">
                  <c:v>193.873474087604</c:v>
                </c:pt>
                <c:pt idx="9">
                  <c:v>218.101117996417</c:v>
                </c:pt>
                <c:pt idx="10">
                  <c:v>242.327309074666</c:v>
                </c:pt>
                <c:pt idx="11">
                  <c:v>266.55204749688602</c:v>
                </c:pt>
                <c:pt idx="12">
                  <c:v>290.77533343670001</c:v>
                </c:pt>
                <c:pt idx="13">
                  <c:v>314.99716706877803</c:v>
                </c:pt>
                <c:pt idx="14">
                  <c:v>339.21754856705201</c:v>
                </c:pt>
                <c:pt idx="15">
                  <c:v>363.43647810555302</c:v>
                </c:pt>
                <c:pt idx="16">
                  <c:v>387.653955858583</c:v>
                </c:pt>
                <c:pt idx="17">
                  <c:v>411.86998199990097</c:v>
                </c:pt>
                <c:pt idx="18">
                  <c:v>436.08455670369301</c:v>
                </c:pt>
                <c:pt idx="19">
                  <c:v>460.29768014390999</c:v>
                </c:pt>
                <c:pt idx="20">
                  <c:v>484.50935249462401</c:v>
                </c:pt>
                <c:pt idx="21">
                  <c:v>508.71957392939902</c:v>
                </c:pt>
                <c:pt idx="22">
                  <c:v>532.92834462246003</c:v>
                </c:pt>
                <c:pt idx="23">
                  <c:v>557.13566474746995</c:v>
                </c:pt>
                <c:pt idx="24">
                  <c:v>581.34153447847905</c:v>
                </c:pt>
                <c:pt idx="25">
                  <c:v>605.54595398907304</c:v>
                </c:pt>
                <c:pt idx="26">
                  <c:v>629.74892345295302</c:v>
                </c:pt>
                <c:pt idx="27">
                  <c:v>653.95044304401495</c:v>
                </c:pt>
                <c:pt idx="28">
                  <c:v>678.15051293600004</c:v>
                </c:pt>
                <c:pt idx="29">
                  <c:v>702.34913330245297</c:v>
                </c:pt>
                <c:pt idx="30">
                  <c:v>726.54630431690498</c:v>
                </c:pt>
                <c:pt idx="31">
                  <c:v>750.742026153094</c:v>
                </c:pt>
                <c:pt idx="32">
                  <c:v>774.93629898468305</c:v>
                </c:pt>
                <c:pt idx="33">
                  <c:v>799.12912298516403</c:v>
                </c:pt>
                <c:pt idx="34">
                  <c:v>823.32049832802295</c:v>
                </c:pt>
                <c:pt idx="35">
                  <c:v>847.51042518667396</c:v>
                </c:pt>
                <c:pt idx="36">
                  <c:v>871.69890373454803</c:v>
                </c:pt>
                <c:pt idx="37">
                  <c:v>895.88593414509603</c:v>
                </c:pt>
                <c:pt idx="38">
                  <c:v>920.07151659194096</c:v>
                </c:pt>
                <c:pt idx="39">
                  <c:v>944.25565124816706</c:v>
                </c:pt>
                <c:pt idx="40">
                  <c:v>968.43833828712798</c:v>
                </c:pt>
                <c:pt idx="41">
                  <c:v>992.61957788215898</c:v>
                </c:pt>
                <c:pt idx="42">
                  <c:v>1016.79937020659</c:v>
                </c:pt>
                <c:pt idx="43">
                  <c:v>1040.9777154334399</c:v>
                </c:pt>
                <c:pt idx="44">
                  <c:v>1065.1546137360299</c:v>
                </c:pt>
                <c:pt idx="45">
                  <c:v>1089.33006528752</c:v>
                </c:pt>
                <c:pt idx="46">
                  <c:v>1113.50407026128</c:v>
                </c:pt>
                <c:pt idx="47">
                  <c:v>1137.6766288301201</c:v>
                </c:pt>
                <c:pt idx="48">
                  <c:v>1161.8477411672</c:v>
                </c:pt>
                <c:pt idx="49">
                  <c:v>1186.0174074455199</c:v>
                </c:pt>
                <c:pt idx="50">
                  <c:v>1210.1856278380999</c:v>
                </c:pt>
                <c:pt idx="51">
                  <c:v>1234.35240251807</c:v>
                </c:pt>
                <c:pt idx="52">
                  <c:v>1258.5177316582799</c:v>
                </c:pt>
                <c:pt idx="53">
                  <c:v>1282.6816154314799</c:v>
                </c:pt>
                <c:pt idx="54">
                  <c:v>1306.8440540109</c:v>
                </c:pt>
                <c:pt idx="55">
                  <c:v>1331.0050475692999</c:v>
                </c:pt>
                <c:pt idx="56">
                  <c:v>1355.16459627941</c:v>
                </c:pt>
                <c:pt idx="57">
                  <c:v>1379.32270031385</c:v>
                </c:pt>
                <c:pt idx="58">
                  <c:v>1403.4793598456299</c:v>
                </c:pt>
                <c:pt idx="59">
                  <c:v>1427.63457504753</c:v>
                </c:pt>
                <c:pt idx="60">
                  <c:v>1451.7883460921601</c:v>
                </c:pt>
                <c:pt idx="61">
                  <c:v>1475.9406731521201</c:v>
                </c:pt>
                <c:pt idx="62">
                  <c:v>1500.0915564002</c:v>
                </c:pt>
                <c:pt idx="63">
                  <c:v>1524.2409960088301</c:v>
                </c:pt>
                <c:pt idx="64">
                  <c:v>1548.38899215075</c:v>
                </c:pt>
                <c:pt idx="65">
                  <c:v>1572.53554499853</c:v>
                </c:pt>
                <c:pt idx="66">
                  <c:v>1596.6806547245501</c:v>
                </c:pt>
                <c:pt idx="67">
                  <c:v>1620.8243215012301</c:v>
                </c:pt>
                <c:pt idx="68">
                  <c:v>1644.9665455013401</c:v>
                </c:pt>
                <c:pt idx="69">
                  <c:v>1669.10755771605</c:v>
                </c:pt>
                <c:pt idx="70">
                  <c:v>1693.2466658608801</c:v>
                </c:pt>
                <c:pt idx="71">
                  <c:v>1717.3845625054601</c:v>
                </c:pt>
                <c:pt idx="72">
                  <c:v>1741.5212477990101</c:v>
                </c:pt>
                <c:pt idx="73">
                  <c:v>1765.6560298837901</c:v>
                </c:pt>
                <c:pt idx="74">
                  <c:v>1789.7896009024701</c:v>
                </c:pt>
                <c:pt idx="75">
                  <c:v>1813.9219610042001</c:v>
                </c:pt>
                <c:pt idx="76">
                  <c:v>1838.0524182225599</c:v>
                </c:pt>
                <c:pt idx="77">
                  <c:v>1862.1816648087299</c:v>
                </c:pt>
                <c:pt idx="78">
                  <c:v>1886.3097009117801</c:v>
                </c:pt>
                <c:pt idx="79">
                  <c:v>1910.4358355265599</c:v>
                </c:pt>
                <c:pt idx="80">
                  <c:v>1934.56075994296</c:v>
                </c:pt>
                <c:pt idx="81">
                  <c:v>1958.68447430999</c:v>
                </c:pt>
                <c:pt idx="82">
                  <c:v>1982.8062864431699</c:v>
                </c:pt>
                <c:pt idx="83">
                  <c:v>2006.92688881141</c:v>
                </c:pt>
                <c:pt idx="84">
                  <c:v>2031.04628156372</c:v>
                </c:pt>
                <c:pt idx="85">
                  <c:v>2055.1637756168898</c:v>
                </c:pt>
                <c:pt idx="86">
                  <c:v>2079.2800603384699</c:v>
                </c:pt>
                <c:pt idx="87">
                  <c:v>2103.3951358773202</c:v>
                </c:pt>
                <c:pt idx="88">
                  <c:v>2127.50830768985</c:v>
                </c:pt>
                <c:pt idx="89">
                  <c:v>2151.6202706037702</c:v>
                </c:pt>
                <c:pt idx="90">
                  <c:v>2175.7310247677101</c:v>
                </c:pt>
                <c:pt idx="91">
                  <c:v>2199.8398873016599</c:v>
                </c:pt>
                <c:pt idx="92">
                  <c:v>2223.9475413700002</c:v>
                </c:pt>
                <c:pt idx="93">
                  <c:v>2248.05398712126</c:v>
                </c:pt>
                <c:pt idx="94">
                  <c:v>2272.1585190895098</c:v>
                </c:pt>
                <c:pt idx="95">
                  <c:v>2296.2618430243101</c:v>
                </c:pt>
                <c:pt idx="96">
                  <c:v>2320.3639590744201</c:v>
                </c:pt>
                <c:pt idx="97">
                  <c:v>2344.4642076877099</c:v>
                </c:pt>
                <c:pt idx="98">
                  <c:v>2368.5632487006601</c:v>
                </c:pt>
                <c:pt idx="99">
                  <c:v>2392.6610822614998</c:v>
                </c:pt>
                <c:pt idx="100">
                  <c:v>2416.75695772889</c:v>
                </c:pt>
                <c:pt idx="101">
                  <c:v>2440.8516260266301</c:v>
                </c:pt>
                <c:pt idx="102">
                  <c:v>2464.9450873034202</c:v>
                </c:pt>
                <c:pt idx="103">
                  <c:v>2489.0367738426899</c:v>
                </c:pt>
                <c:pt idx="104">
                  <c:v>2513.1272536467</c:v>
                </c:pt>
                <c:pt idx="105">
                  <c:v>2537.21613468838</c:v>
                </c:pt>
                <c:pt idx="106">
                  <c:v>2561.3038092839201</c:v>
                </c:pt>
                <c:pt idx="107">
                  <c:v>2585.3897505491</c:v>
                </c:pt>
                <c:pt idx="108">
                  <c:v>2609.4744856542302</c:v>
                </c:pt>
                <c:pt idx="109">
                  <c:v>2633.5576227943502</c:v>
                </c:pt>
                <c:pt idx="110">
                  <c:v>2657.6395540635899</c:v>
                </c:pt>
                <c:pt idx="111">
                  <c:v>2681.7197527938702</c:v>
                </c:pt>
                <c:pt idx="112">
                  <c:v>2705.7987459393398</c:v>
                </c:pt>
                <c:pt idx="113">
                  <c:v>2729.8761419163702</c:v>
                </c:pt>
                <c:pt idx="114">
                  <c:v>2753.95233259734</c:v>
                </c:pt>
                <c:pt idx="115">
                  <c:v>2778.0267915302302</c:v>
                </c:pt>
                <c:pt idx="116">
                  <c:v>2802.1000454531199</c:v>
                </c:pt>
                <c:pt idx="117">
                  <c:v>2826.1717030037798</c:v>
                </c:pt>
                <c:pt idx="118">
                  <c:v>2850.2421558327701</c:v>
                </c:pt>
                <c:pt idx="119">
                  <c:v>2874.3108777041698</c:v>
                </c:pt>
                <c:pt idx="120">
                  <c:v>2898.37839513977</c:v>
                </c:pt>
                <c:pt idx="121">
                  <c:v>2922.4443169987298</c:v>
                </c:pt>
                <c:pt idx="122">
                  <c:v>2946.5090347099099</c:v>
                </c:pt>
                <c:pt idx="123">
                  <c:v>2970.5720222536702</c:v>
                </c:pt>
                <c:pt idx="124">
                  <c:v>2994.6338059353002</c:v>
                </c:pt>
                <c:pt idx="125">
                  <c:v>3018.69399483507</c:v>
                </c:pt>
                <c:pt idx="126">
                  <c:v>3042.7529801607102</c:v>
                </c:pt>
                <c:pt idx="127">
                  <c:v>3066.8102361083502</c:v>
                </c:pt>
                <c:pt idx="128">
                  <c:v>3090.8662887673499</c:v>
                </c:pt>
                <c:pt idx="129">
                  <c:v>3114.9211382850899</c:v>
                </c:pt>
                <c:pt idx="130">
                  <c:v>3138.9738548016098</c:v>
                </c:pt>
                <c:pt idx="131">
                  <c:v>3163.0253684545501</c:v>
                </c:pt>
                <c:pt idx="132">
                  <c:v>3187.0756793916698</c:v>
                </c:pt>
                <c:pt idx="133">
                  <c:v>3211.12478776014</c:v>
                </c:pt>
                <c:pt idx="134">
                  <c:v>3235.1719662174701</c:v>
                </c:pt>
                <c:pt idx="135">
                  <c:v>3259.21794238747</c:v>
                </c:pt>
                <c:pt idx="136">
                  <c:v>3283.2624334898601</c:v>
                </c:pt>
                <c:pt idx="137">
                  <c:v>3307.3057225944999</c:v>
                </c:pt>
                <c:pt idx="138">
                  <c:v>3331.34780984898</c:v>
                </c:pt>
                <c:pt idx="139">
                  <c:v>3355.3874026870999</c:v>
                </c:pt>
                <c:pt idx="140">
                  <c:v>3379.4257939452</c:v>
                </c:pt>
                <c:pt idx="141">
                  <c:v>3403.4629837705802</c:v>
                </c:pt>
                <c:pt idx="142">
                  <c:v>3427.49897231045</c:v>
                </c:pt>
                <c:pt idx="143">
                  <c:v>3451.5340029068602</c:v>
                </c:pt>
                <c:pt idx="144">
                  <c:v>3475.5678325170102</c:v>
                </c:pt>
                <c:pt idx="145">
                  <c:v>3499.5987237757099</c:v>
                </c:pt>
                <c:pt idx="146">
                  <c:v>3523.6284143095099</c:v>
                </c:pt>
                <c:pt idx="147">
                  <c:v>3547.6569042656602</c:v>
                </c:pt>
                <c:pt idx="148">
                  <c:v>3571.6850848548402</c:v>
                </c:pt>
                <c:pt idx="149">
                  <c:v>3595.7120651774298</c:v>
                </c:pt>
                <c:pt idx="150">
                  <c:v>3619.7378453809301</c:v>
                </c:pt>
                <c:pt idx="151">
                  <c:v>3643.7585857446602</c:v>
                </c:pt>
                <c:pt idx="152">
                  <c:v>3667.7781262100598</c:v>
                </c:pt>
                <c:pt idx="153">
                  <c:v>3691.8004440539898</c:v>
                </c:pt>
                <c:pt idx="154">
                  <c:v>3715.82156236941</c:v>
                </c:pt>
                <c:pt idx="155">
                  <c:v>3739.8365901215302</c:v>
                </c:pt>
                <c:pt idx="156">
                  <c:v>3763.8504185458801</c:v>
                </c:pt>
                <c:pt idx="157">
                  <c:v>3787.8670253052601</c:v>
                </c:pt>
                <c:pt idx="158">
                  <c:v>3811.8824331065598</c:v>
                </c:pt>
                <c:pt idx="159">
                  <c:v>3835.8917509631301</c:v>
                </c:pt>
                <c:pt idx="160">
                  <c:v>3859.8998700621601</c:v>
                </c:pt>
                <c:pt idx="161">
                  <c:v>3883.9107684522501</c:v>
                </c:pt>
                <c:pt idx="162">
                  <c:v>3907.92046845403</c:v>
                </c:pt>
                <c:pt idx="163">
                  <c:v>3931.9240791294201</c:v>
                </c:pt>
                <c:pt idx="164">
                  <c:v>3955.92649161694</c:v>
                </c:pt>
                <c:pt idx="165">
                  <c:v>3979.9316843510001</c:v>
                </c:pt>
                <c:pt idx="166">
                  <c:v>4003.9356792663102</c:v>
                </c:pt>
                <c:pt idx="167">
                  <c:v>4027.9335854726501</c:v>
                </c:pt>
                <c:pt idx="168">
                  <c:v>4035.58276843678</c:v>
                </c:pt>
                <c:pt idx="169">
                  <c:v>4026.6921093132601</c:v>
                </c:pt>
                <c:pt idx="170">
                  <c:v>4017.7945701018898</c:v>
                </c:pt>
                <c:pt idx="171">
                  <c:v>4008.89033234515</c:v>
                </c:pt>
                <c:pt idx="172">
                  <c:v>3999.9792435258601</c:v>
                </c:pt>
                <c:pt idx="173">
                  <c:v>3991.06200132307</c:v>
                </c:pt>
                <c:pt idx="174">
                  <c:v>3982.1379313993102</c:v>
                </c:pt>
                <c:pt idx="175">
                  <c:v>3973.2069518168901</c:v>
                </c:pt>
                <c:pt idx="176">
                  <c:v>3964.2691765835202</c:v>
                </c:pt>
                <c:pt idx="177">
                  <c:v>3955.3253052374098</c:v>
                </c:pt>
                <c:pt idx="178">
                  <c:v>3946.37466171083</c:v>
                </c:pt>
                <c:pt idx="179">
                  <c:v>3937.4171633444798</c:v>
                </c:pt>
                <c:pt idx="180">
                  <c:v>3928.4529250169098</c:v>
                </c:pt>
                <c:pt idx="181">
                  <c:v>3919.4826481083101</c:v>
                </c:pt>
                <c:pt idx="182">
                  <c:v>3910.5056548368998</c:v>
                </c:pt>
                <c:pt idx="183">
                  <c:v>3901.5218618229101</c:v>
                </c:pt>
                <c:pt idx="184">
                  <c:v>3892.5313848137998</c:v>
                </c:pt>
                <c:pt idx="185">
                  <c:v>3883.5349270141901</c:v>
                </c:pt>
                <c:pt idx="186">
                  <c:v>3874.5318089448401</c:v>
                </c:pt>
                <c:pt idx="187">
                  <c:v>3865.5219465065502</c:v>
                </c:pt>
                <c:pt idx="188">
                  <c:v>3856.50545631348</c:v>
                </c:pt>
                <c:pt idx="189">
                  <c:v>3847.4830433775501</c:v>
                </c:pt>
                <c:pt idx="190">
                  <c:v>3838.4540265383198</c:v>
                </c:pt>
                <c:pt idx="191">
                  <c:v>3829.4183209783</c:v>
                </c:pt>
                <c:pt idx="192">
                  <c:v>3820.3760441763702</c:v>
                </c:pt>
                <c:pt idx="193">
                  <c:v>3811.3279029341602</c:v>
                </c:pt>
                <c:pt idx="194">
                  <c:v>3802.2732144265701</c:v>
                </c:pt>
                <c:pt idx="195">
                  <c:v>3793.2118931190798</c:v>
                </c:pt>
                <c:pt idx="196">
                  <c:v>3784.1440573528998</c:v>
                </c:pt>
                <c:pt idx="197">
                  <c:v>3775.07041570203</c:v>
                </c:pt>
                <c:pt idx="198">
                  <c:v>3765.9902836931701</c:v>
                </c:pt>
                <c:pt idx="199">
                  <c:v>3756.9035750759899</c:v>
                </c:pt>
                <c:pt idx="200">
                  <c:v>3747.8104090519601</c:v>
                </c:pt>
                <c:pt idx="201">
                  <c:v>3738.7114959498899</c:v>
                </c:pt>
                <c:pt idx="202">
                  <c:v>3729.6061496647399</c:v>
                </c:pt>
                <c:pt idx="203">
                  <c:v>3720.4942832317101</c:v>
                </c:pt>
                <c:pt idx="204">
                  <c:v>3711.37601671011</c:v>
                </c:pt>
                <c:pt idx="205">
                  <c:v>3702.2520621659901</c:v>
                </c:pt>
                <c:pt idx="206">
                  <c:v>3693.1217318792701</c:v>
                </c:pt>
                <c:pt idx="207">
                  <c:v>3683.9849381720801</c:v>
                </c:pt>
                <c:pt idx="208">
                  <c:v>3674.8418019590899</c:v>
                </c:pt>
                <c:pt idx="209">
                  <c:v>3665.6930370259702</c:v>
                </c:pt>
                <c:pt idx="210">
                  <c:v>3656.5379540541699</c:v>
                </c:pt>
                <c:pt idx="211">
                  <c:v>3647.3764646544901</c:v>
                </c:pt>
                <c:pt idx="212">
                  <c:v>3638.2086905941201</c:v>
                </c:pt>
                <c:pt idx="213">
                  <c:v>3629.0353473608102</c:v>
                </c:pt>
                <c:pt idx="214">
                  <c:v>3619.8557440541799</c:v>
                </c:pt>
                <c:pt idx="215">
                  <c:v>3610.6697915753002</c:v>
                </c:pt>
                <c:pt idx="216">
                  <c:v>3601.47761254123</c:v>
                </c:pt>
                <c:pt idx="217">
                  <c:v>3592.2799241242901</c:v>
                </c:pt>
                <c:pt idx="218">
                  <c:v>3583.0760338587402</c:v>
                </c:pt>
                <c:pt idx="219">
                  <c:v>3573.8658519374499</c:v>
                </c:pt>
                <c:pt idx="220">
                  <c:v>3564.6495018249502</c:v>
                </c:pt>
                <c:pt idx="221">
                  <c:v>3555.4277023600998</c:v>
                </c:pt>
                <c:pt idx="222">
                  <c:v>3546.1997595288599</c:v>
                </c:pt>
                <c:pt idx="223">
                  <c:v>3536.9655828175901</c:v>
                </c:pt>
                <c:pt idx="224">
                  <c:v>3527.72529653529</c:v>
                </c:pt>
                <c:pt idx="225">
                  <c:v>3518.4796211697098</c:v>
                </c:pt>
                <c:pt idx="226">
                  <c:v>3509.2278611749998</c:v>
                </c:pt>
                <c:pt idx="227">
                  <c:v>3499.969925333</c:v>
                </c:pt>
                <c:pt idx="228">
                  <c:v>3490.70593879439</c:v>
                </c:pt>
                <c:pt idx="229">
                  <c:v>3481.4366236779101</c:v>
                </c:pt>
                <c:pt idx="230">
                  <c:v>3472.1612829227602</c:v>
                </c:pt>
                <c:pt idx="231">
                  <c:v>3462.8798246082001</c:v>
                </c:pt>
                <c:pt idx="232">
                  <c:v>3453.5923747233401</c:v>
                </c:pt>
                <c:pt idx="233">
                  <c:v>3444.2996570003202</c:v>
                </c:pt>
                <c:pt idx="234">
                  <c:v>3435.0009728801201</c:v>
                </c:pt>
                <c:pt idx="235">
                  <c:v>3425.6962297412201</c:v>
                </c:pt>
                <c:pt idx="236">
                  <c:v>3416.3855544084099</c:v>
                </c:pt>
                <c:pt idx="237">
                  <c:v>3407.0696722091302</c:v>
                </c:pt>
                <c:pt idx="238">
                  <c:v>3397.7478831030498</c:v>
                </c:pt>
                <c:pt idx="239">
                  <c:v>3388.4200937697701</c:v>
                </c:pt>
                <c:pt idx="240">
                  <c:v>3379.0864318667</c:v>
                </c:pt>
                <c:pt idx="241">
                  <c:v>3369.7476242989101</c:v>
                </c:pt>
                <c:pt idx="242">
                  <c:v>3360.4029695614299</c:v>
                </c:pt>
                <c:pt idx="243">
                  <c:v>3351.0523736371401</c:v>
                </c:pt>
                <c:pt idx="244">
                  <c:v>3341.6959650127501</c:v>
                </c:pt>
                <c:pt idx="245">
                  <c:v>3332.3344721529702</c:v>
                </c:pt>
                <c:pt idx="246">
                  <c:v>3322.9671921050599</c:v>
                </c:pt>
                <c:pt idx="247">
                  <c:v>3313.5940301574801</c:v>
                </c:pt>
                <c:pt idx="248">
                  <c:v>3304.2151156229002</c:v>
                </c:pt>
                <c:pt idx="249">
                  <c:v>3294.8311785078899</c:v>
                </c:pt>
                <c:pt idx="250">
                  <c:v>3285.4415144287</c:v>
                </c:pt>
                <c:pt idx="251">
                  <c:v>3266.2248791911102</c:v>
                </c:pt>
                <c:pt idx="252">
                  <c:v>3247.0072896469001</c:v>
                </c:pt>
                <c:pt idx="253">
                  <c:v>3227.7887456798098</c:v>
                </c:pt>
                <c:pt idx="254">
                  <c:v>3208.5692471736902</c:v>
                </c:pt>
                <c:pt idx="255">
                  <c:v>3189.34616086912</c:v>
                </c:pt>
                <c:pt idx="256">
                  <c:v>3170.1221198426902</c:v>
                </c:pt>
                <c:pt idx="257">
                  <c:v>3150.8999554328302</c:v>
                </c:pt>
                <c:pt idx="258">
                  <c:v>3131.6768360145702</c:v>
                </c:pt>
                <c:pt idx="259">
                  <c:v>3112.4492024816</c:v>
                </c:pt>
                <c:pt idx="260">
                  <c:v>3093.2206137749099</c:v>
                </c:pt>
                <c:pt idx="261">
                  <c:v>3073.9939009398099</c:v>
                </c:pt>
                <c:pt idx="262">
                  <c:v>3054.7662326444201</c:v>
                </c:pt>
                <c:pt idx="263">
                  <c:v>3035.5340497310499</c:v>
                </c:pt>
                <c:pt idx="264">
                  <c:v>3016.30091119184</c:v>
                </c:pt>
                <c:pt idx="265">
                  <c:v>2997.0696477787201</c:v>
                </c:pt>
                <c:pt idx="266">
                  <c:v>2977.83742845299</c:v>
                </c:pt>
                <c:pt idx="267">
                  <c:v>2958.60069400578</c:v>
                </c:pt>
                <c:pt idx="268">
                  <c:v>2939.3630034800699</c:v>
                </c:pt>
                <c:pt idx="269">
                  <c:v>2920.1271873344799</c:v>
                </c:pt>
                <c:pt idx="270">
                  <c:v>2900.8904148238498</c:v>
                </c:pt>
                <c:pt idx="271">
                  <c:v>2881.64912668745</c:v>
                </c:pt>
                <c:pt idx="272">
                  <c:v>2862.40688202007</c:v>
                </c:pt>
                <c:pt idx="273">
                  <c:v>2843.1665109860701</c:v>
                </c:pt>
                <c:pt idx="274">
                  <c:v>2823.9251831339998</c:v>
                </c:pt>
                <c:pt idx="275">
                  <c:v>2804.6793391521801</c:v>
                </c:pt>
                <c:pt idx="276">
                  <c:v>2785.4325381861699</c:v>
                </c:pt>
                <c:pt idx="277">
                  <c:v>2766.18761010655</c:v>
                </c:pt>
                <c:pt idx="278">
                  <c:v>2746.9417247557399</c:v>
                </c:pt>
                <c:pt idx="279">
                  <c:v>2727.6913227698301</c:v>
                </c:pt>
                <c:pt idx="280">
                  <c:v>2708.4399633463599</c:v>
                </c:pt>
                <c:pt idx="281">
                  <c:v>2689.1904760622701</c:v>
                </c:pt>
                <c:pt idx="282">
                  <c:v>2669.9400310532001</c:v>
                </c:pt>
                <c:pt idx="283">
                  <c:v>2650.6850689039002</c:v>
                </c:pt>
                <c:pt idx="284">
                  <c:v>2631.4291488632398</c:v>
                </c:pt>
                <c:pt idx="285">
                  <c:v>2612.1751002136898</c:v>
                </c:pt>
                <c:pt idx="286">
                  <c:v>2592.92009338557</c:v>
                </c:pt>
                <c:pt idx="287">
                  <c:v>2573.6605689115099</c:v>
                </c:pt>
                <c:pt idx="288">
                  <c:v>2554.4000860922702</c:v>
                </c:pt>
                <c:pt idx="289">
                  <c:v>2535.14147391593</c:v>
                </c:pt>
                <c:pt idx="290">
                  <c:v>2515.88190310658</c:v>
                </c:pt>
                <c:pt idx="291">
                  <c:v>2496.6178141446799</c:v>
                </c:pt>
                <c:pt idx="292">
                  <c:v>2477.3527663831501</c:v>
                </c:pt>
                <c:pt idx="293">
                  <c:v>2458.08958851642</c:v>
                </c:pt>
                <c:pt idx="294">
                  <c:v>2438.8254515622102</c:v>
                </c:pt>
                <c:pt idx="295">
                  <c:v>2419.5567959485502</c:v>
                </c:pt>
                <c:pt idx="296">
                  <c:v>2400.2871810804199</c:v>
                </c:pt>
                <c:pt idx="297">
                  <c:v>2381.01943535788</c:v>
                </c:pt>
                <c:pt idx="298">
                  <c:v>2361.74904171566</c:v>
                </c:pt>
                <c:pt idx="299">
                  <c:v>2342.4776884458201</c:v>
                </c:pt>
                <c:pt idx="300">
                  <c:v>2323.20482706027</c:v>
                </c:pt>
                <c:pt idx="301">
                  <c:v>2303.9310058228498</c:v>
                </c:pt>
                <c:pt idx="302">
                  <c:v>2284.6562246163799</c:v>
                </c:pt>
                <c:pt idx="303">
                  <c:v>2265.3799346171199</c:v>
                </c:pt>
                <c:pt idx="304">
                  <c:v>2246.1026844246899</c:v>
                </c:pt>
                <c:pt idx="305">
                  <c:v>2226.8244739213701</c:v>
                </c:pt>
                <c:pt idx="306">
                  <c:v>2207.5447543694399</c:v>
                </c:pt>
                <c:pt idx="307">
                  <c:v>2188.2640742824801</c:v>
                </c:pt>
                <c:pt idx="308">
                  <c:v>2168.9824335430199</c:v>
                </c:pt>
                <c:pt idx="309">
                  <c:v>2149.6992826554801</c:v>
                </c:pt>
                <c:pt idx="310">
                  <c:v>2130.4151708909599</c:v>
                </c:pt>
                <c:pt idx="311">
                  <c:v>2111.13009813196</c:v>
                </c:pt>
                <c:pt idx="312">
                  <c:v>2091.8435158121702</c:v>
                </c:pt>
                <c:pt idx="313">
                  <c:v>2072.5559722735702</c:v>
                </c:pt>
                <c:pt idx="314">
                  <c:v>2053.2674673981601</c:v>
                </c:pt>
                <c:pt idx="315">
                  <c:v>2033.9774501745701</c:v>
                </c:pt>
                <c:pt idx="316">
                  <c:v>2014.68647138965</c:v>
                </c:pt>
                <c:pt idx="317">
                  <c:v>1995.3945309258099</c:v>
                </c:pt>
                <c:pt idx="318">
                  <c:v>1976.1010820750801</c:v>
                </c:pt>
                <c:pt idx="319">
                  <c:v>1956.8066713205001</c:v>
                </c:pt>
                <c:pt idx="320">
                  <c:v>1937.51129854428</c:v>
                </c:pt>
                <c:pt idx="321">
                  <c:v>1918.2144078445101</c:v>
                </c:pt>
                <c:pt idx="322">
                  <c:v>1898.91655489854</c:v>
                </c:pt>
                <c:pt idx="323">
                  <c:v>1879.6177395882801</c:v>
                </c:pt>
                <c:pt idx="324">
                  <c:v>1860.3174238121301</c:v>
                </c:pt>
                <c:pt idx="325">
                  <c:v>1841.0161454466099</c:v>
                </c:pt>
                <c:pt idx="326">
                  <c:v>1821.71390437384</c:v>
                </c:pt>
                <c:pt idx="327">
                  <c:v>1802.4101263047201</c:v>
                </c:pt>
                <c:pt idx="328">
                  <c:v>1783.1053853035501</c:v>
                </c:pt>
                <c:pt idx="329">
                  <c:v>1763.7996812526201</c:v>
                </c:pt>
                <c:pt idx="330">
                  <c:v>1744.4925116470199</c:v>
                </c:pt>
                <c:pt idx="331">
                  <c:v>1725.18437876538</c:v>
                </c:pt>
                <c:pt idx="332">
                  <c:v>1705.8750349760001</c:v>
                </c:pt>
                <c:pt idx="333">
                  <c:v>1686.56472767947</c:v>
                </c:pt>
                <c:pt idx="334">
                  <c:v>1667.2529701809101</c:v>
                </c:pt>
                <c:pt idx="335">
                  <c:v>1647.94024894828</c:v>
                </c:pt>
                <c:pt idx="336">
                  <c:v>1628.6263161711599</c:v>
                </c:pt>
                <c:pt idx="337">
                  <c:v>1609.31141942874</c:v>
                </c:pt>
                <c:pt idx="338">
                  <c:v>1589.9950718561299</c:v>
                </c:pt>
                <c:pt idx="339">
                  <c:v>1570.67776009153</c:v>
                </c:pt>
                <c:pt idx="340">
                  <c:v>1551.3592361446899</c:v>
                </c:pt>
                <c:pt idx="341">
                  <c:v>1532.03974777435</c:v>
                </c:pt>
                <c:pt idx="342">
                  <c:v>1512.7188079452999</c:v>
                </c:pt>
                <c:pt idx="343">
                  <c:v>1493.39690346571</c:v>
                </c:pt>
                <c:pt idx="344">
                  <c:v>1474.0737861662001</c:v>
                </c:pt>
                <c:pt idx="345">
                  <c:v>1454.7497039844</c:v>
                </c:pt>
                <c:pt idx="346">
                  <c:v>1435.4241697146699</c:v>
                </c:pt>
                <c:pt idx="347">
                  <c:v>1416.09767033548</c:v>
                </c:pt>
                <c:pt idx="348">
                  <c:v>1396.7699574983001</c:v>
                </c:pt>
                <c:pt idx="349">
                  <c:v>1377.4412793199699</c:v>
                </c:pt>
                <c:pt idx="350">
                  <c:v>1358.1111484240801</c:v>
                </c:pt>
                <c:pt idx="351">
                  <c:v>1338.7800519595</c:v>
                </c:pt>
                <c:pt idx="352">
                  <c:v>1319.44774139839</c:v>
                </c:pt>
                <c:pt idx="353">
                  <c:v>1300.11446503663</c:v>
                </c:pt>
                <c:pt idx="354">
                  <c:v>1280.77973532753</c:v>
                </c:pt>
                <c:pt idx="355">
                  <c:v>1261.4440395901299</c:v>
                </c:pt>
                <c:pt idx="356">
                  <c:v>1242.1071291170099</c:v>
                </c:pt>
                <c:pt idx="357">
                  <c:v>1222.7692523835301</c:v>
                </c:pt>
                <c:pt idx="358">
                  <c:v>1203.42992167237</c:v>
                </c:pt>
                <c:pt idx="359">
                  <c:v>1184.0896244732801</c:v>
                </c:pt>
                <c:pt idx="360">
                  <c:v>1164.74811189858</c:v>
                </c:pt>
                <c:pt idx="361">
                  <c:v>1145.40563260362</c:v>
                </c:pt>
                <c:pt idx="362">
                  <c:v>1126.0616987001799</c:v>
                </c:pt>
                <c:pt idx="363">
                  <c:v>1106.7167978484499</c:v>
                </c:pt>
                <c:pt idx="364">
                  <c:v>1087.3706809810801</c:v>
                </c:pt>
                <c:pt idx="365">
                  <c:v>1068.0235969332</c:v>
                </c:pt>
                <c:pt idx="366">
                  <c:v>1048.67505764561</c:v>
                </c:pt>
                <c:pt idx="367">
                  <c:v>1029.3255509493699</c:v>
                </c:pt>
                <c:pt idx="368">
                  <c:v>1009.9748275968</c:v>
                </c:pt>
                <c:pt idx="369">
                  <c:v>990.62298471208601</c:v>
                </c:pt>
                <c:pt idx="370">
                  <c:v>971.26998973780405</c:v>
                </c:pt>
                <c:pt idx="371">
                  <c:v>951.91584253656197</c:v>
                </c:pt>
                <c:pt idx="372">
                  <c:v>932.56054297114804</c:v>
                </c:pt>
                <c:pt idx="373">
                  <c:v>913.20409090441296</c:v>
                </c:pt>
                <c:pt idx="374">
                  <c:v>893.84648619925497</c:v>
                </c:pt>
                <c:pt idx="375">
                  <c:v>874.48772871799395</c:v>
                </c:pt>
                <c:pt idx="376">
                  <c:v>855.12781832368398</c:v>
                </c:pt>
                <c:pt idx="377">
                  <c:v>835.76675487889497</c:v>
                </c:pt>
                <c:pt idx="378">
                  <c:v>816.40453824610404</c:v>
                </c:pt>
                <c:pt idx="379">
                  <c:v>797.041168288069</c:v>
                </c:pt>
                <c:pt idx="380">
                  <c:v>777.67664486743797</c:v>
                </c:pt>
                <c:pt idx="381">
                  <c:v>758.31096784659405</c:v>
                </c:pt>
                <c:pt idx="382">
                  <c:v>738.94413708826403</c:v>
                </c:pt>
                <c:pt idx="383">
                  <c:v>719.57615245503405</c:v>
                </c:pt>
                <c:pt idx="384">
                  <c:v>700.20701380913295</c:v>
                </c:pt>
                <c:pt idx="385">
                  <c:v>680.83672101317597</c:v>
                </c:pt>
                <c:pt idx="386">
                  <c:v>661.46527392962696</c:v>
                </c:pt>
                <c:pt idx="387">
                  <c:v>642.09267242091505</c:v>
                </c:pt>
                <c:pt idx="388">
                  <c:v>622.71891634943904</c:v>
                </c:pt>
                <c:pt idx="389">
                  <c:v>603.3440055776</c:v>
                </c:pt>
                <c:pt idx="390">
                  <c:v>583.96793996745396</c:v>
                </c:pt>
                <c:pt idx="391">
                  <c:v>564.59071938163504</c:v>
                </c:pt>
                <c:pt idx="392">
                  <c:v>545.212343682354</c:v>
                </c:pt>
                <c:pt idx="393">
                  <c:v>525.83281273202601</c:v>
                </c:pt>
                <c:pt idx="394">
                  <c:v>506.45212639266299</c:v>
                </c:pt>
                <c:pt idx="395">
                  <c:v>487.070284526725</c:v>
                </c:pt>
                <c:pt idx="396">
                  <c:v>467.68728699623802</c:v>
                </c:pt>
                <c:pt idx="397">
                  <c:v>448.30313366336901</c:v>
                </c:pt>
                <c:pt idx="398">
                  <c:v>428.917824390362</c:v>
                </c:pt>
                <c:pt idx="399">
                  <c:v>409.53135903942803</c:v>
                </c:pt>
                <c:pt idx="400">
                  <c:v>390.14373747236101</c:v>
                </c:pt>
                <c:pt idx="401">
                  <c:v>370.75495955151302</c:v>
                </c:pt>
                <c:pt idx="402">
                  <c:v>351.36502513894101</c:v>
                </c:pt>
                <c:pt idx="403">
                  <c:v>331.97393409653199</c:v>
                </c:pt>
                <c:pt idx="404">
                  <c:v>312.581686286435</c:v>
                </c:pt>
                <c:pt idx="405">
                  <c:v>293.18828157045903</c:v>
                </c:pt>
                <c:pt idx="406">
                  <c:v>273.79371981056801</c:v>
                </c:pt>
                <c:pt idx="407">
                  <c:v>254.39800086863099</c:v>
                </c:pt>
                <c:pt idx="408">
                  <c:v>235.00112460692401</c:v>
                </c:pt>
                <c:pt idx="409">
                  <c:v>215.60309088694299</c:v>
                </c:pt>
                <c:pt idx="410">
                  <c:v>196.20389957087099</c:v>
                </c:pt>
                <c:pt idx="411">
                  <c:v>176.803550520296</c:v>
                </c:pt>
                <c:pt idx="412">
                  <c:v>157.40204359709099</c:v>
                </c:pt>
                <c:pt idx="413">
                  <c:v>137.999378662954</c:v>
                </c:pt>
                <c:pt idx="414">
                  <c:v>118.595555579693</c:v>
                </c:pt>
                <c:pt idx="415">
                  <c:v>99.190574209163103</c:v>
                </c:pt>
                <c:pt idx="416">
                  <c:v>79.784434412813994</c:v>
                </c:pt>
                <c:pt idx="417">
                  <c:v>60.377136052500902</c:v>
                </c:pt>
                <c:pt idx="418">
                  <c:v>40.968678989907303</c:v>
                </c:pt>
                <c:pt idx="419">
                  <c:v>21.5590630866391</c:v>
                </c:pt>
                <c:pt idx="420">
                  <c:v>2.1482882042554898</c:v>
                </c:pt>
                <c:pt idx="421">
                  <c:v>17.2636457956221</c:v>
                </c:pt>
                <c:pt idx="422">
                  <c:v>36.676739051481299</c:v>
                </c:pt>
                <c:pt idx="423">
                  <c:v>56.090991701700602</c:v>
                </c:pt>
                <c:pt idx="424">
                  <c:v>75.506403884876505</c:v>
                </c:pt>
                <c:pt idx="425">
                  <c:v>94.922975739434193</c:v>
                </c:pt>
                <c:pt idx="426">
                  <c:v>114.340707403954</c:v>
                </c:pt>
                <c:pt idx="427">
                  <c:v>133.75959901686301</c:v>
                </c:pt>
                <c:pt idx="428">
                  <c:v>153.179650717036</c:v>
                </c:pt>
                <c:pt idx="429">
                  <c:v>172.600862642914</c:v>
                </c:pt>
                <c:pt idx="430">
                  <c:v>192.02323493309399</c:v>
                </c:pt>
                <c:pt idx="431">
                  <c:v>211.44676772638999</c:v>
                </c:pt>
                <c:pt idx="432">
                  <c:v>230.87146116147599</c:v>
                </c:pt>
                <c:pt idx="433">
                  <c:v>250.29731537691799</c:v>
                </c:pt>
                <c:pt idx="434">
                  <c:v>269.72433051162301</c:v>
                </c:pt>
                <c:pt idx="435">
                  <c:v>289.152506704281</c:v>
                </c:pt>
                <c:pt idx="436">
                  <c:v>308.58184409358199</c:v>
                </c:pt>
                <c:pt idx="437">
                  <c:v>328.01234281844899</c:v>
                </c:pt>
                <c:pt idx="438">
                  <c:v>347.44400301777301</c:v>
                </c:pt>
                <c:pt idx="439">
                  <c:v>366.876824830261</c:v>
                </c:pt>
                <c:pt idx="440">
                  <c:v>386.31080839494501</c:v>
                </c:pt>
                <c:pt idx="441">
                  <c:v>405.74595385074701</c:v>
                </c:pt>
                <c:pt idx="442">
                  <c:v>425.18226133665303</c:v>
                </c:pt>
                <c:pt idx="443">
                  <c:v>444.61973099149299</c:v>
                </c:pt>
                <c:pt idx="444">
                  <c:v>464.058362954144</c:v>
                </c:pt>
                <c:pt idx="445">
                  <c:v>483.49815736379202</c:v>
                </c:pt>
                <c:pt idx="446">
                  <c:v>502.93911435956397</c:v>
                </c:pt>
                <c:pt idx="447">
                  <c:v>522.38123408017998</c:v>
                </c:pt>
                <c:pt idx="448">
                  <c:v>541.82451666509303</c:v>
                </c:pt>
                <c:pt idx="449">
                  <c:v>561.26896225328801</c:v>
                </c:pt>
                <c:pt idx="450">
                  <c:v>580.71457098401504</c:v>
                </c:pt>
                <c:pt idx="451">
                  <c:v>600.16134299613395</c:v>
                </c:pt>
                <c:pt idx="452">
                  <c:v>619.60927842917704</c:v>
                </c:pt>
                <c:pt idx="453">
                  <c:v>639.05837742211304</c:v>
                </c:pt>
                <c:pt idx="454">
                  <c:v>658.50864011425301</c:v>
                </c:pt>
                <c:pt idx="455">
                  <c:v>677.96006664477</c:v>
                </c:pt>
                <c:pt idx="456">
                  <c:v>697.41265715319503</c:v>
                </c:pt>
                <c:pt idx="457">
                  <c:v>716.866411778729</c:v>
                </c:pt>
                <c:pt idx="458">
                  <c:v>736.32133066060896</c:v>
                </c:pt>
                <c:pt idx="459">
                  <c:v>755.777413938363</c:v>
                </c:pt>
                <c:pt idx="460">
                  <c:v>775.23466175120996</c:v>
                </c:pt>
                <c:pt idx="461">
                  <c:v>794.69307423872704</c:v>
                </c:pt>
                <c:pt idx="462">
                  <c:v>814.15265154019596</c:v>
                </c:pt>
                <c:pt idx="463">
                  <c:v>833.61339379517597</c:v>
                </c:pt>
                <c:pt idx="464">
                  <c:v>853.075301143091</c:v>
                </c:pt>
                <c:pt idx="465">
                  <c:v>872.53837372351495</c:v>
                </c:pt>
                <c:pt idx="466">
                  <c:v>892.00261167601104</c:v>
                </c:pt>
                <c:pt idx="467">
                  <c:v>911.46801514015397</c:v>
                </c:pt>
                <c:pt idx="468">
                  <c:v>930.93458425549102</c:v>
                </c:pt>
                <c:pt idx="469">
                  <c:v>950.40231916161304</c:v>
                </c:pt>
                <c:pt idx="470">
                  <c:v>969.87121999814406</c:v>
                </c:pt>
                <c:pt idx="471">
                  <c:v>989.34128690487898</c:v>
                </c:pt>
                <c:pt idx="472">
                  <c:v>1008.81252002134</c:v>
                </c:pt>
                <c:pt idx="473">
                  <c:v>1028.2849194871401</c:v>
                </c:pt>
                <c:pt idx="474">
                  <c:v>1047.7584854423601</c:v>
                </c:pt>
                <c:pt idx="475">
                  <c:v>1067.2332180265601</c:v>
                </c:pt>
                <c:pt idx="476">
                  <c:v>1086.70911737962</c:v>
                </c:pt>
                <c:pt idx="477">
                  <c:v>1106.18618364134</c:v>
                </c:pt>
                <c:pt idx="478">
                  <c:v>1125.66441695141</c:v>
                </c:pt>
                <c:pt idx="479">
                  <c:v>1145.1438174498601</c:v>
                </c:pt>
                <c:pt idx="480">
                  <c:v>1164.6243852765001</c:v>
                </c:pt>
                <c:pt idx="481">
                  <c:v>1184.1061205712899</c:v>
                </c:pt>
                <c:pt idx="482">
                  <c:v>1203.5890234742301</c:v>
                </c:pt>
                <c:pt idx="483">
                  <c:v>1223.0730941250899</c:v>
                </c:pt>
                <c:pt idx="484">
                  <c:v>1242.5583326639301</c:v>
                </c:pt>
                <c:pt idx="485">
                  <c:v>1262.04473923107</c:v>
                </c:pt>
                <c:pt idx="486">
                  <c:v>1281.53231396607</c:v>
                </c:pt>
                <c:pt idx="487">
                  <c:v>1301.02105700933</c:v>
                </c:pt>
                <c:pt idx="488">
                  <c:v>1320.5109685008199</c:v>
                </c:pt>
                <c:pt idx="489">
                  <c:v>1340.0020485806399</c:v>
                </c:pt>
                <c:pt idx="490">
                  <c:v>1359.4941103942001</c:v>
                </c:pt>
                <c:pt idx="491">
                  <c:v>1378.98771506598</c:v>
                </c:pt>
                <c:pt idx="492">
                  <c:v>1398.48230170337</c:v>
                </c:pt>
                <c:pt idx="493">
                  <c:v>1417.9778704277601</c:v>
                </c:pt>
                <c:pt idx="494">
                  <c:v>1437.47498271105</c:v>
                </c:pt>
                <c:pt idx="495">
                  <c:v>1456.9730773133199</c:v>
                </c:pt>
                <c:pt idx="496">
                  <c:v>1476.4721543561</c:v>
                </c:pt>
                <c:pt idx="497">
                  <c:v>1495.97277522279</c:v>
                </c:pt>
                <c:pt idx="498">
                  <c:v>1515.47437876201</c:v>
                </c:pt>
                <c:pt idx="499">
                  <c:v>1534.97696509549</c:v>
                </c:pt>
                <c:pt idx="500">
                  <c:v>1554.4810963894599</c:v>
                </c:pt>
                <c:pt idx="501">
                  <c:v>1573.98621070994</c:v>
                </c:pt>
                <c:pt idx="502">
                  <c:v>1593.49230817843</c:v>
                </c:pt>
                <c:pt idx="503">
                  <c:v>1495.97277522274</c:v>
                </c:pt>
                <c:pt idx="504">
                  <c:v>1476.47234138873</c:v>
                </c:pt>
                <c:pt idx="505">
                  <c:v>1456.97289010961</c:v>
                </c:pt>
                <c:pt idx="506">
                  <c:v>1437.47498271107</c:v>
                </c:pt>
                <c:pt idx="507">
                  <c:v>1417.97805763509</c:v>
                </c:pt>
                <c:pt idx="508">
                  <c:v>1398.4821147605101</c:v>
                </c:pt>
                <c:pt idx="509">
                  <c:v>1378.98771506598</c:v>
                </c:pt>
                <c:pt idx="510">
                  <c:v>1359.4942973406401</c:v>
                </c:pt>
                <c:pt idx="511">
                  <c:v>1340.0020485805801</c:v>
                </c:pt>
                <c:pt idx="512">
                  <c:v>1320.5109685007801</c:v>
                </c:pt>
                <c:pt idx="513">
                  <c:v>1301.0210570092499</c:v>
                </c:pt>
                <c:pt idx="514">
                  <c:v>1281.53231396608</c:v>
                </c:pt>
                <c:pt idx="515">
                  <c:v>1262.04473923097</c:v>
                </c:pt>
                <c:pt idx="516">
                  <c:v>1242.5583326639501</c:v>
                </c:pt>
                <c:pt idx="517">
                  <c:v>1223.0730941250399</c:v>
                </c:pt>
                <c:pt idx="518">
                  <c:v>1203.58902347412</c:v>
                </c:pt>
                <c:pt idx="519">
                  <c:v>1184.1061205712799</c:v>
                </c:pt>
                <c:pt idx="520">
                  <c:v>1164.6243852765499</c:v>
                </c:pt>
                <c:pt idx="521">
                  <c:v>1145.1438174498601</c:v>
                </c:pt>
                <c:pt idx="522">
                  <c:v>1125.66441695146</c:v>
                </c:pt>
                <c:pt idx="523">
                  <c:v>1106.1861836412399</c:v>
                </c:pt>
                <c:pt idx="524">
                  <c:v>1086.70911737958</c:v>
                </c:pt>
                <c:pt idx="525">
                  <c:v>1067.23321802652</c:v>
                </c:pt>
                <c:pt idx="526">
                  <c:v>1047.7584854423901</c:v>
                </c:pt>
                <c:pt idx="527">
                  <c:v>1028.2849194871501</c:v>
                </c:pt>
                <c:pt idx="528">
                  <c:v>1008.8125200212201</c:v>
                </c:pt>
                <c:pt idx="529">
                  <c:v>989.34128690472005</c:v>
                </c:pt>
                <c:pt idx="530">
                  <c:v>969.87121999801502</c:v>
                </c:pt>
                <c:pt idx="531">
                  <c:v>950.40231916159996</c:v>
                </c:pt>
                <c:pt idx="532">
                  <c:v>930.93458425553695</c:v>
                </c:pt>
                <c:pt idx="533">
                  <c:v>911.468015140229</c:v>
                </c:pt>
                <c:pt idx="534">
                  <c:v>892.00261167609494</c:v>
                </c:pt>
                <c:pt idx="535">
                  <c:v>872.53837372353701</c:v>
                </c:pt>
                <c:pt idx="536">
                  <c:v>853.07530114311601</c:v>
                </c:pt>
                <c:pt idx="537">
                  <c:v>833.61339379515596</c:v>
                </c:pt>
                <c:pt idx="538">
                  <c:v>814.15265154013798</c:v>
                </c:pt>
                <c:pt idx="539">
                  <c:v>794.69307423863597</c:v>
                </c:pt>
                <c:pt idx="540">
                  <c:v>775.234661751148</c:v>
                </c:pt>
                <c:pt idx="541">
                  <c:v>755.77741393829297</c:v>
                </c:pt>
                <c:pt idx="542">
                  <c:v>736.32133066049096</c:v>
                </c:pt>
                <c:pt idx="543">
                  <c:v>716.86641177864396</c:v>
                </c:pt>
                <c:pt idx="544">
                  <c:v>697.41265715324596</c:v>
                </c:pt>
                <c:pt idx="545">
                  <c:v>677.96006664488903</c:v>
                </c:pt>
                <c:pt idx="546">
                  <c:v>658.50864011431702</c:v>
                </c:pt>
                <c:pt idx="547">
                  <c:v>639.058377422136</c:v>
                </c:pt>
                <c:pt idx="548">
                  <c:v>619.60927842920103</c:v>
                </c:pt>
                <c:pt idx="549">
                  <c:v>600.16134299627095</c:v>
                </c:pt>
                <c:pt idx="550">
                  <c:v>580.71457098403096</c:v>
                </c:pt>
                <c:pt idx="551">
                  <c:v>561.26896225341295</c:v>
                </c:pt>
                <c:pt idx="552">
                  <c:v>541.82451666514601</c:v>
                </c:pt>
                <c:pt idx="553">
                  <c:v>522.38123408028605</c:v>
                </c:pt>
                <c:pt idx="554">
                  <c:v>502.93911435947098</c:v>
                </c:pt>
                <c:pt idx="555">
                  <c:v>483.49815736374001</c:v>
                </c:pt>
                <c:pt idx="556">
                  <c:v>464.05836295402702</c:v>
                </c:pt>
                <c:pt idx="557">
                  <c:v>444.61973099135702</c:v>
                </c:pt>
                <c:pt idx="558">
                  <c:v>425.18226133664501</c:v>
                </c:pt>
                <c:pt idx="559">
                  <c:v>405.74595385087099</c:v>
                </c:pt>
                <c:pt idx="560">
                  <c:v>386.310808395045</c:v>
                </c:pt>
                <c:pt idx="561">
                  <c:v>366.87682483037798</c:v>
                </c:pt>
                <c:pt idx="562">
                  <c:v>347.44400301774101</c:v>
                </c:pt>
                <c:pt idx="563">
                  <c:v>328.01234281849997</c:v>
                </c:pt>
                <c:pt idx="564">
                  <c:v>308.58184409358802</c:v>
                </c:pt>
                <c:pt idx="565">
                  <c:v>289.15250670415497</c:v>
                </c:pt>
                <c:pt idx="566">
                  <c:v>269.72433051166098</c:v>
                </c:pt>
                <c:pt idx="567">
                  <c:v>250.29731537696199</c:v>
                </c:pt>
                <c:pt idx="568">
                  <c:v>230.87146116140701</c:v>
                </c:pt>
                <c:pt idx="569">
                  <c:v>211.44676772641299</c:v>
                </c:pt>
                <c:pt idx="570">
                  <c:v>192.02323493317499</c:v>
                </c:pt>
                <c:pt idx="571">
                  <c:v>172.60086264290601</c:v>
                </c:pt>
                <c:pt idx="572">
                  <c:v>153.179650717019</c:v>
                </c:pt>
                <c:pt idx="573">
                  <c:v>133.75959901688199</c:v>
                </c:pt>
                <c:pt idx="574">
                  <c:v>114.3407074038</c:v>
                </c:pt>
                <c:pt idx="575">
                  <c:v>94.922975739235397</c:v>
                </c:pt>
                <c:pt idx="576">
                  <c:v>75.506403884771501</c:v>
                </c:pt>
                <c:pt idx="577">
                  <c:v>56.090991701605503</c:v>
                </c:pt>
                <c:pt idx="578">
                  <c:v>36.676739051369402</c:v>
                </c:pt>
                <c:pt idx="579">
                  <c:v>17.2636457955705</c:v>
                </c:pt>
                <c:pt idx="580">
                  <c:v>2.1482882042522702</c:v>
                </c:pt>
                <c:pt idx="581">
                  <c:v>21.559063086560499</c:v>
                </c:pt>
                <c:pt idx="582">
                  <c:v>40.968678989924499</c:v>
                </c:pt>
                <c:pt idx="583">
                  <c:v>60.377136052385701</c:v>
                </c:pt>
                <c:pt idx="584">
                  <c:v>79.784434412638802</c:v>
                </c:pt>
                <c:pt idx="585">
                  <c:v>99.190574209067293</c:v>
                </c:pt>
                <c:pt idx="586">
                  <c:v>118.59555557951001</c:v>
                </c:pt>
                <c:pt idx="587">
                  <c:v>137.99937866266299</c:v>
                </c:pt>
                <c:pt idx="588">
                  <c:v>157.402043596722</c:v>
                </c:pt>
                <c:pt idx="589">
                  <c:v>176.803550519993</c:v>
                </c:pt>
                <c:pt idx="590">
                  <c:v>196.203899570549</c:v>
                </c:pt>
                <c:pt idx="591">
                  <c:v>215.60309088674299</c:v>
                </c:pt>
                <c:pt idx="592">
                  <c:v>235.00112460667799</c:v>
                </c:pt>
                <c:pt idx="593">
                  <c:v>254.39800086842601</c:v>
                </c:pt>
                <c:pt idx="594">
                  <c:v>273.79371981030903</c:v>
                </c:pt>
                <c:pt idx="595">
                  <c:v>293.18828157013502</c:v>
                </c:pt>
                <c:pt idx="596">
                  <c:v>312.58168628610201</c:v>
                </c:pt>
                <c:pt idx="597">
                  <c:v>331.973934096297</c:v>
                </c:pt>
                <c:pt idx="598">
                  <c:v>351.36502513879299</c:v>
                </c:pt>
                <c:pt idx="599">
                  <c:v>370.754959551475</c:v>
                </c:pt>
                <c:pt idx="600">
                  <c:v>390.14373747219901</c:v>
                </c:pt>
                <c:pt idx="601">
                  <c:v>409.53135903908401</c:v>
                </c:pt>
                <c:pt idx="602">
                  <c:v>428.91782439014003</c:v>
                </c:pt>
                <c:pt idx="603">
                  <c:v>448.30313366319098</c:v>
                </c:pt>
                <c:pt idx="604">
                  <c:v>467.687286996029</c:v>
                </c:pt>
                <c:pt idx="605">
                  <c:v>487.07028452655601</c:v>
                </c:pt>
                <c:pt idx="606">
                  <c:v>506.452126392487</c:v>
                </c:pt>
                <c:pt idx="607">
                  <c:v>525.83281273180103</c:v>
                </c:pt>
                <c:pt idx="608">
                  <c:v>545.212343682182</c:v>
                </c:pt>
                <c:pt idx="609">
                  <c:v>564.59071938142199</c:v>
                </c:pt>
                <c:pt idx="610">
                  <c:v>583.96793996718895</c:v>
                </c:pt>
                <c:pt idx="611">
                  <c:v>603.34400557726201</c:v>
                </c:pt>
                <c:pt idx="612">
                  <c:v>622.71891634915096</c:v>
                </c:pt>
                <c:pt idx="613">
                  <c:v>642.09267242068097</c:v>
                </c:pt>
                <c:pt idx="614">
                  <c:v>661.46527392938106</c:v>
                </c:pt>
                <c:pt idx="615">
                  <c:v>680.83672101294906</c:v>
                </c:pt>
                <c:pt idx="616">
                  <c:v>700.20701380888204</c:v>
                </c:pt>
                <c:pt idx="617">
                  <c:v>719.57615245481804</c:v>
                </c:pt>
                <c:pt idx="618">
                  <c:v>738.94413708808304</c:v>
                </c:pt>
                <c:pt idx="619">
                  <c:v>758.31096784634406</c:v>
                </c:pt>
                <c:pt idx="620">
                  <c:v>777.676644867302</c:v>
                </c:pt>
                <c:pt idx="621">
                  <c:v>797.041168287971</c:v>
                </c:pt>
                <c:pt idx="622">
                  <c:v>816.40453824600297</c:v>
                </c:pt>
                <c:pt idx="623">
                  <c:v>835.76675487869397</c:v>
                </c:pt>
                <c:pt idx="624">
                  <c:v>855.12781832358701</c:v>
                </c:pt>
                <c:pt idx="625">
                  <c:v>874.48772871799304</c:v>
                </c:pt>
                <c:pt idx="626">
                  <c:v>893.84648619916004</c:v>
                </c:pt>
                <c:pt idx="627">
                  <c:v>913.20409090452199</c:v>
                </c:pt>
                <c:pt idx="628">
                  <c:v>932.56054297122</c:v>
                </c:pt>
                <c:pt idx="629">
                  <c:v>951.91584253657902</c:v>
                </c:pt>
                <c:pt idx="630">
                  <c:v>971.26998973770799</c:v>
                </c:pt>
                <c:pt idx="631">
                  <c:v>990.62298471207203</c:v>
                </c:pt>
                <c:pt idx="632">
                  <c:v>1009.97482759667</c:v>
                </c:pt>
                <c:pt idx="633">
                  <c:v>1029.3255185288001</c:v>
                </c:pt>
                <c:pt idx="634">
                  <c:v>1048.6750576455299</c:v>
                </c:pt>
                <c:pt idx="635">
                  <c:v>1068.0234450838</c:v>
                </c:pt>
                <c:pt idx="636">
                  <c:v>1087.3706809809501</c:v>
                </c:pt>
                <c:pt idx="637">
                  <c:v>1106.7167654739801</c:v>
                </c:pt>
                <c:pt idx="638">
                  <c:v>1126.06169869987</c:v>
                </c:pt>
                <c:pt idx="639">
                  <c:v>1145.40548079566</c:v>
                </c:pt>
                <c:pt idx="640">
                  <c:v>1164.7481118983501</c:v>
                </c:pt>
                <c:pt idx="641">
                  <c:v>1184.08959214474</c:v>
                </c:pt>
                <c:pt idx="642">
                  <c:v>1203.4299216721299</c:v>
                </c:pt>
                <c:pt idx="643">
                  <c:v>1222.7691006171699</c:v>
                </c:pt>
                <c:pt idx="644">
                  <c:v>1242.10712911672</c:v>
                </c:pt>
                <c:pt idx="645">
                  <c:v>1261.4440073077999</c:v>
                </c:pt>
                <c:pt idx="646">
                  <c:v>1280.7797353272299</c:v>
                </c:pt>
                <c:pt idx="647">
                  <c:v>1300.11431331166</c:v>
                </c:pt>
                <c:pt idx="648">
                  <c:v>1319.4477413981899</c:v>
                </c:pt>
                <c:pt idx="649">
                  <c:v>1338.7802036869</c:v>
                </c:pt>
                <c:pt idx="650">
                  <c:v>1358.11114842388</c:v>
                </c:pt>
                <c:pt idx="651">
                  <c:v>1377.4411275892701</c:v>
                </c:pt>
                <c:pt idx="652">
                  <c:v>1396.7701413014099</c:v>
                </c:pt>
                <c:pt idx="653">
                  <c:v>1416.09763814503</c:v>
                </c:pt>
                <c:pt idx="654">
                  <c:v>1435.4241697616301</c:v>
                </c:pt>
                <c:pt idx="655">
                  <c:v>1454.7497362694601</c:v>
                </c:pt>
                <c:pt idx="656">
                  <c:v>1474.0737861657401</c:v>
                </c:pt>
                <c:pt idx="657">
                  <c:v>1493.3968711791899</c:v>
                </c:pt>
                <c:pt idx="658">
                  <c:v>1512.7189914278599</c:v>
                </c:pt>
                <c:pt idx="659">
                  <c:v>1532.03959617393</c:v>
                </c:pt>
                <c:pt idx="660">
                  <c:v>1551.3592363811499</c:v>
                </c:pt>
                <c:pt idx="661">
                  <c:v>1570.67791216763</c:v>
                </c:pt>
                <c:pt idx="662">
                  <c:v>1589.99507185569</c:v>
                </c:pt>
                <c:pt idx="663">
                  <c:v>1609.3112673488699</c:v>
                </c:pt>
                <c:pt idx="664">
                  <c:v>1628.6264987648799</c:v>
                </c:pt>
                <c:pt idx="665">
                  <c:v>1647.9402168955701</c:v>
                </c:pt>
                <c:pt idx="666">
                  <c:v>1667.2529711749301</c:v>
                </c:pt>
                <c:pt idx="667">
                  <c:v>1686.56476172107</c:v>
                </c:pt>
                <c:pt idx="668">
                  <c:v>1705.8750349756399</c:v>
                </c:pt>
                <c:pt idx="669">
                  <c:v>1725.1843447224501</c:v>
                </c:pt>
                <c:pt idx="670">
                  <c:v>1744.4926910792501</c:v>
                </c:pt>
                <c:pt idx="671">
                  <c:v>1763.7995297760799</c:v>
                </c:pt>
                <c:pt idx="672">
                  <c:v>1783.1054053085199</c:v>
                </c:pt>
                <c:pt idx="673">
                  <c:v>1802.4103177944301</c:v>
                </c:pt>
                <c:pt idx="674">
                  <c:v>1821.71370497526</c:v>
                </c:pt>
                <c:pt idx="675">
                  <c:v>1841.01612933457</c:v>
                </c:pt>
                <c:pt idx="676">
                  <c:v>1860.3175909902</c:v>
                </c:pt>
                <c:pt idx="677">
                  <c:v>1879.61756424958</c:v>
                </c:pt>
                <c:pt idx="678">
                  <c:v>1898.9165750308</c:v>
                </c:pt>
                <c:pt idx="679">
                  <c:v>1918.2146234516799</c:v>
                </c:pt>
                <c:pt idx="680">
                  <c:v>1937.51111127331</c:v>
                </c:pt>
                <c:pt idx="681">
                  <c:v>1956.8066369585999</c:v>
                </c:pt>
                <c:pt idx="682">
                  <c:v>1976.10120062533</c:v>
                </c:pt>
                <c:pt idx="683">
                  <c:v>1995.39434971882</c:v>
                </c:pt>
                <c:pt idx="684">
                  <c:v>2014.6865370205101</c:v>
                </c:pt>
                <c:pt idx="685">
                  <c:v>2033.9774501740101</c:v>
                </c:pt>
                <c:pt idx="686">
                  <c:v>2053.2674017650302</c:v>
                </c:pt>
                <c:pt idx="687">
                  <c:v>2072.5559717573101</c:v>
                </c:pt>
                <c:pt idx="688">
                  <c:v>2091.8435804144101</c:v>
                </c:pt>
                <c:pt idx="689">
                  <c:v>2111.1299155555998</c:v>
                </c:pt>
                <c:pt idx="690">
                  <c:v>2130.4152895906</c:v>
                </c:pt>
                <c:pt idx="691">
                  <c:v>2149.6992826549699</c:v>
                </c:pt>
                <c:pt idx="692">
                  <c:v>2168.9823148400701</c:v>
                </c:pt>
                <c:pt idx="693">
                  <c:v>2188.2640741412301</c:v>
                </c:pt>
                <c:pt idx="694">
                  <c:v>2207.5448727922198</c:v>
                </c:pt>
                <c:pt idx="695">
                  <c:v>2226.8242911000698</c:v>
                </c:pt>
                <c:pt idx="696">
                  <c:v>2246.1027489845901</c:v>
                </c:pt>
                <c:pt idx="697">
                  <c:v>2265.3799346165101</c:v>
                </c:pt>
                <c:pt idx="698">
                  <c:v>2284.6561600537798</c:v>
                </c:pt>
                <c:pt idx="699">
                  <c:v>2303.9310057753501</c:v>
                </c:pt>
                <c:pt idx="700">
                  <c:v>2323.2048915289702</c:v>
                </c:pt>
                <c:pt idx="701">
                  <c:v>2342.47750566083</c:v>
                </c:pt>
                <c:pt idx="702">
                  <c:v>2361.7491600535</c:v>
                </c:pt>
                <c:pt idx="703">
                  <c:v>2381.0194353571001</c:v>
                </c:pt>
                <c:pt idx="704">
                  <c:v>2400.2887511481099</c:v>
                </c:pt>
                <c:pt idx="705">
                  <c:v>2419.55710754352</c:v>
                </c:pt>
                <c:pt idx="706">
                  <c:v>2438.8237631666502</c:v>
                </c:pt>
                <c:pt idx="707">
                  <c:v>2458.08945961468</c:v>
                </c:pt>
                <c:pt idx="708">
                  <c:v>2477.3541970045499</c:v>
                </c:pt>
                <c:pt idx="709">
                  <c:v>2496.6179754536402</c:v>
                </c:pt>
                <c:pt idx="710">
                  <c:v>2515.8802146938001</c:v>
                </c:pt>
                <c:pt idx="711">
                  <c:v>2535.14149521635</c:v>
                </c:pt>
                <c:pt idx="712">
                  <c:v>2554.4015919419999</c:v>
                </c:pt>
                <c:pt idx="713">
                  <c:v>2573.6607301797999</c:v>
                </c:pt>
                <c:pt idx="714">
                  <c:v>2592.9184049558398</c:v>
                </c:pt>
                <c:pt idx="715">
                  <c:v>2612.1751214685601</c:v>
                </c:pt>
                <c:pt idx="716">
                  <c:v>2631.4308798346901</c:v>
                </c:pt>
                <c:pt idx="717">
                  <c:v>2650.6850689027701</c:v>
                </c:pt>
                <c:pt idx="718">
                  <c:v>2669.9383000467701</c:v>
                </c:pt>
                <c:pt idx="719">
                  <c:v>2689.1905733835001</c:v>
                </c:pt>
                <c:pt idx="720">
                  <c:v>2708.4418890299098</c:v>
                </c:pt>
                <c:pt idx="721">
                  <c:v>2727.6913227687901</c:v>
                </c:pt>
                <c:pt idx="722">
                  <c:v>2746.9397990337002</c:v>
                </c:pt>
                <c:pt idx="723">
                  <c:v>2766.18761010558</c:v>
                </c:pt>
                <c:pt idx="724">
                  <c:v>2785.4344639426399</c:v>
                </c:pt>
                <c:pt idx="725">
                  <c:v>2804.6803606614799</c:v>
                </c:pt>
                <c:pt idx="726">
                  <c:v>2823.9234946520801</c:v>
                </c:pt>
                <c:pt idx="727">
                  <c:v>2843.1656717238998</c:v>
                </c:pt>
                <c:pt idx="728">
                  <c:v>2862.4068919935698</c:v>
                </c:pt>
                <c:pt idx="729">
                  <c:v>2881.6491266864</c:v>
                </c:pt>
                <c:pt idx="730">
                  <c:v>2900.8904048477798</c:v>
                </c:pt>
                <c:pt idx="731">
                  <c:v>2920.1271873331998</c:v>
                </c:pt>
                <c:pt idx="732">
                  <c:v>2939.3630134538498</c:v>
                </c:pt>
                <c:pt idx="733">
                  <c:v>2958.6006940045199</c:v>
                </c:pt>
                <c:pt idx="734">
                  <c:v>2977.8374184765898</c:v>
                </c:pt>
                <c:pt idx="735">
                  <c:v>2997.06964777756</c:v>
                </c:pt>
                <c:pt idx="736">
                  <c:v>3016.3009211660401</c:v>
                </c:pt>
                <c:pt idx="737">
                  <c:v>3035.5340497297798</c:v>
                </c:pt>
                <c:pt idx="738">
                  <c:v>3054.7662226674602</c:v>
                </c:pt>
                <c:pt idx="739">
                  <c:v>3073.9939009382801</c:v>
                </c:pt>
                <c:pt idx="740">
                  <c:v>3093.2206237492201</c:v>
                </c:pt>
                <c:pt idx="741">
                  <c:v>3112.4492024801398</c:v>
                </c:pt>
                <c:pt idx="742">
                  <c:v>3131.67682603718</c:v>
                </c:pt>
                <c:pt idx="743">
                  <c:v>3150.8999554314801</c:v>
                </c:pt>
                <c:pt idx="744">
                  <c:v>3170.1221298175901</c:v>
                </c:pt>
                <c:pt idx="745">
                  <c:v>3189.3461608677699</c:v>
                </c:pt>
                <c:pt idx="746">
                  <c:v>3208.5692371958398</c:v>
                </c:pt>
                <c:pt idx="747">
                  <c:v>3227.7878198649801</c:v>
                </c:pt>
                <c:pt idx="748">
                  <c:v>3247.00544797783</c:v>
                </c:pt>
                <c:pt idx="749">
                  <c:v>3266.2249334980802</c:v>
                </c:pt>
                <c:pt idx="750">
                  <c:v>3285.4407740740699</c:v>
                </c:pt>
                <c:pt idx="751">
                  <c:v>3276.0460282888398</c:v>
                </c:pt>
                <c:pt idx="752">
                  <c:v>3266.6455822181201</c:v>
                </c:pt>
                <c:pt idx="753">
                  <c:v>3257.2387012109298</c:v>
                </c:pt>
                <c:pt idx="754">
                  <c:v>3247.82616173919</c:v>
                </c:pt>
                <c:pt idx="755">
                  <c:v>3238.4093358652199</c:v>
                </c:pt>
                <c:pt idx="756">
                  <c:v>3228.9868703081402</c:v>
                </c:pt>
                <c:pt idx="757">
                  <c:v>3219.5580280066902</c:v>
                </c:pt>
                <c:pt idx="758">
                  <c:v>3210.1235879605601</c:v>
                </c:pt>
                <c:pt idx="759">
                  <c:v>3200.6849254153399</c:v>
                </c:pt>
                <c:pt idx="760">
                  <c:v>3191.2406839994501</c:v>
                </c:pt>
                <c:pt idx="761">
                  <c:v>3181.79012428635</c:v>
                </c:pt>
                <c:pt idx="762">
                  <c:v>3172.3340277839702</c:v>
                </c:pt>
                <c:pt idx="763">
                  <c:v>3162.8737728875399</c:v>
                </c:pt>
                <c:pt idx="764">
                  <c:v>3153.4080001674902</c:v>
                </c:pt>
                <c:pt idx="765">
                  <c:v>3143.9359678504202</c:v>
                </c:pt>
                <c:pt idx="766">
                  <c:v>3134.45845993279</c:v>
                </c:pt>
                <c:pt idx="767">
                  <c:v>3124.9768579255101</c:v>
                </c:pt>
                <c:pt idx="768">
                  <c:v>3115.4897993740301</c:v>
                </c:pt>
                <c:pt idx="769">
                  <c:v>3105.9965401763802</c:v>
                </c:pt>
                <c:pt idx="770">
                  <c:v>3096.49786679823</c:v>
                </c:pt>
                <c:pt idx="771">
                  <c:v>3086.9951638316102</c:v>
                </c:pt>
                <c:pt idx="772">
                  <c:v>3077.4870658302002</c:v>
                </c:pt>
                <c:pt idx="773">
                  <c:v>3067.97282638243</c:v>
                </c:pt>
                <c:pt idx="774">
                  <c:v>3058.4532344028999</c:v>
                </c:pt>
                <c:pt idx="775">
                  <c:v>3048.9296775307698</c:v>
                </c:pt>
                <c:pt idx="776">
                  <c:v>3039.4007873610299</c:v>
                </c:pt>
                <c:pt idx="777">
                  <c:v>3029.86581519127</c:v>
                </c:pt>
                <c:pt idx="778">
                  <c:v>3020.3255523650801</c:v>
                </c:pt>
                <c:pt idx="779">
                  <c:v>3010.7813895342201</c:v>
                </c:pt>
                <c:pt idx="780">
                  <c:v>3001.2319553683801</c:v>
                </c:pt>
                <c:pt idx="781">
                  <c:v>2991.6764988932</c:v>
                </c:pt>
                <c:pt idx="782">
                  <c:v>2982.1158138610999</c:v>
                </c:pt>
                <c:pt idx="783">
                  <c:v>2972.5512939023001</c:v>
                </c:pt>
                <c:pt idx="784">
                  <c:v>2962.9815647942301</c:v>
                </c:pt>
                <c:pt idx="785">
                  <c:v>2953.4058733095399</c:v>
                </c:pt>
                <c:pt idx="786">
                  <c:v>2943.8250155893502</c:v>
                </c:pt>
                <c:pt idx="787">
                  <c:v>2934.2403882076501</c:v>
                </c:pt>
                <c:pt idx="788">
                  <c:v>2924.6506140832798</c:v>
                </c:pt>
                <c:pt idx="789">
                  <c:v>2915.0549377551201</c:v>
                </c:pt>
                <c:pt idx="790">
                  <c:v>2905.4541577324298</c:v>
                </c:pt>
                <c:pt idx="791">
                  <c:v>2895.84967349829</c:v>
                </c:pt>
                <c:pt idx="792">
                  <c:v>2886.2401051463899</c:v>
                </c:pt>
                <c:pt idx="793">
                  <c:v>2876.6246950014502</c:v>
                </c:pt>
                <c:pt idx="794">
                  <c:v>2867.0042439200402</c:v>
                </c:pt>
                <c:pt idx="795">
                  <c:v>2857.3801542596402</c:v>
                </c:pt>
                <c:pt idx="796">
                  <c:v>2847.7510433225102</c:v>
                </c:pt>
                <c:pt idx="797">
                  <c:v>2838.1161512384601</c:v>
                </c:pt>
                <c:pt idx="798">
                  <c:v>2828.4762811908899</c:v>
                </c:pt>
                <c:pt idx="799">
                  <c:v>2818.8328383767098</c:v>
                </c:pt>
                <c:pt idx="800">
                  <c:v>2809.1844373404101</c:v>
                </c:pt>
                <c:pt idx="801">
                  <c:v>2799.5303160369399</c:v>
                </c:pt>
                <c:pt idx="802">
                  <c:v>2789.87127995522</c:v>
                </c:pt>
                <c:pt idx="803">
                  <c:v>2780.2087370965301</c:v>
                </c:pt>
                <c:pt idx="804">
                  <c:v>2770.5412992817201</c:v>
                </c:pt>
                <c:pt idx="805">
                  <c:v>2760.8682023104002</c:v>
                </c:pt>
                <c:pt idx="806">
                  <c:v>2751.1902539561402</c:v>
                </c:pt>
                <c:pt idx="807">
                  <c:v>2741.5088649897202</c:v>
                </c:pt>
                <c:pt idx="808">
                  <c:v>2731.82264454198</c:v>
                </c:pt>
                <c:pt idx="809">
                  <c:v>2722.1308262769098</c:v>
                </c:pt>
                <c:pt idx="810">
                  <c:v>2712.4342202318298</c:v>
                </c:pt>
                <c:pt idx="811">
                  <c:v>2702.7342399118702</c:v>
                </c:pt>
                <c:pt idx="812">
                  <c:v>2693.02949179183</c:v>
                </c:pt>
                <c:pt idx="813">
                  <c:v>2683.3192074203198</c:v>
                </c:pt>
                <c:pt idx="814">
                  <c:v>2673.6041990767599</c:v>
                </c:pt>
                <c:pt idx="815">
                  <c:v>2663.88588296527</c:v>
                </c:pt>
                <c:pt idx="816">
                  <c:v>2654.1628629389002</c:v>
                </c:pt>
                <c:pt idx="817">
                  <c:v>2644.4343684512301</c:v>
                </c:pt>
                <c:pt idx="818">
                  <c:v>2634.7012140021502</c:v>
                </c:pt>
                <c:pt idx="819">
                  <c:v>2624.9648184594098</c:v>
                </c:pt>
                <c:pt idx="820">
                  <c:v>2615.2237830885201</c:v>
                </c:pt>
                <c:pt idx="821">
                  <c:v>2605.47733526826</c:v>
                </c:pt>
                <c:pt idx="822">
                  <c:v>2595.72629169743</c:v>
                </c:pt>
                <c:pt idx="823">
                  <c:v>2585.9720738720998</c:v>
                </c:pt>
                <c:pt idx="824">
                  <c:v>2576.2132805043998</c:v>
                </c:pt>
                <c:pt idx="825">
                  <c:v>2566.4491369187099</c:v>
                </c:pt>
                <c:pt idx="826">
                  <c:v>2556.6804619909999</c:v>
                </c:pt>
                <c:pt idx="827">
                  <c:v>2546.9086798101298</c:v>
                </c:pt>
                <c:pt idx="828">
                  <c:v>2537.1323865691802</c:v>
                </c:pt>
                <c:pt idx="829">
                  <c:v>2527.35080555883</c:v>
                </c:pt>
                <c:pt idx="830">
                  <c:v>2517.5647578102698</c:v>
                </c:pt>
                <c:pt idx="831">
                  <c:v>2507.7756699694501</c:v>
                </c:pt>
                <c:pt idx="832">
                  <c:v>2497.98213574493</c:v>
                </c:pt>
                <c:pt idx="833">
                  <c:v>2488.1833764143098</c:v>
                </c:pt>
                <c:pt idx="834">
                  <c:v>2478.38021514198</c:v>
                </c:pt>
                <c:pt idx="835">
                  <c:v>2468.5740810953298</c:v>
                </c:pt>
                <c:pt idx="836">
                  <c:v>2458.76356553289</c:v>
                </c:pt>
                <c:pt idx="837">
                  <c:v>2448.9478877401598</c:v>
                </c:pt>
                <c:pt idx="838">
                  <c:v>2439.1278729924102</c:v>
                </c:pt>
                <c:pt idx="839">
                  <c:v>2429.3049529425698</c:v>
                </c:pt>
                <c:pt idx="840">
                  <c:v>2419.4777164338502</c:v>
                </c:pt>
                <c:pt idx="841">
                  <c:v>2409.6453807805801</c:v>
                </c:pt>
                <c:pt idx="842">
                  <c:v>2399.80877334668</c:v>
                </c:pt>
                <c:pt idx="843">
                  <c:v>2389.9693282346602</c:v>
                </c:pt>
                <c:pt idx="844">
                  <c:v>2380.1256319071299</c:v>
                </c:pt>
                <c:pt idx="845">
                  <c:v>2370.2768997284202</c:v>
                </c:pt>
                <c:pt idx="846">
                  <c:v>2360.4239611285302</c:v>
                </c:pt>
                <c:pt idx="847">
                  <c:v>2350.5682526237802</c:v>
                </c:pt>
                <c:pt idx="848">
                  <c:v>2340.7078793731498</c:v>
                </c:pt>
                <c:pt idx="849">
                  <c:v>2330.8433436181599</c:v>
                </c:pt>
                <c:pt idx="850">
                  <c:v>2320.97512487115</c:v>
                </c:pt>
                <c:pt idx="851">
                  <c:v>2311.10277475253</c:v>
                </c:pt>
                <c:pt idx="852">
                  <c:v>2301.2263113610802</c:v>
                </c:pt>
                <c:pt idx="853">
                  <c:v>2291.3462141334398</c:v>
                </c:pt>
                <c:pt idx="854">
                  <c:v>2281.4620348354201</c:v>
                </c:pt>
                <c:pt idx="855">
                  <c:v>2271.5737915999298</c:v>
                </c:pt>
                <c:pt idx="856">
                  <c:v>2261.6819647174498</c:v>
                </c:pt>
                <c:pt idx="857">
                  <c:v>2251.7861051588502</c:v>
                </c:pt>
                <c:pt idx="858">
                  <c:v>2241.8862310907798</c:v>
                </c:pt>
                <c:pt idx="859">
                  <c:v>2231.9828217785998</c:v>
                </c:pt>
                <c:pt idx="860">
                  <c:v>2222.0754292967899</c:v>
                </c:pt>
                <c:pt idx="861">
                  <c:v>2212.1642269044</c:v>
                </c:pt>
                <c:pt idx="862">
                  <c:v>2202.2490760630599</c:v>
                </c:pt>
                <c:pt idx="863">
                  <c:v>2192.3304562161402</c:v>
                </c:pt>
                <c:pt idx="864">
                  <c:v>2182.4079193467101</c:v>
                </c:pt>
                <c:pt idx="865">
                  <c:v>2172.4816386381599</c:v>
                </c:pt>
                <c:pt idx="866">
                  <c:v>2162.5514757166902</c:v>
                </c:pt>
                <c:pt idx="867">
                  <c:v>2152.6179105041101</c:v>
                </c:pt>
                <c:pt idx="868">
                  <c:v>2142.6804945870299</c:v>
                </c:pt>
                <c:pt idx="869">
                  <c:v>2132.7392462528201</c:v>
                </c:pt>
                <c:pt idx="870">
                  <c:v>2122.7946474396299</c:v>
                </c:pt>
                <c:pt idx="871">
                  <c:v>2112.8462477600701</c:v>
                </c:pt>
                <c:pt idx="872">
                  <c:v>2102.8940655336701</c:v>
                </c:pt>
                <c:pt idx="873">
                  <c:v>2092.9385796852198</c:v>
                </c:pt>
                <c:pt idx="874">
                  <c:v>2082.9793429371698</c:v>
                </c:pt>
                <c:pt idx="875">
                  <c:v>2073.0165307112702</c:v>
                </c:pt>
                <c:pt idx="876">
                  <c:v>2063.0500025853398</c:v>
                </c:pt>
                <c:pt idx="877">
                  <c:v>2053.0802371834602</c:v>
                </c:pt>
                <c:pt idx="878">
                  <c:v>2043.1067876155601</c:v>
                </c:pt>
                <c:pt idx="879">
                  <c:v>2033.1298292204101</c:v>
                </c:pt>
                <c:pt idx="880">
                  <c:v>2023.14922174299</c:v>
                </c:pt>
                <c:pt idx="881">
                  <c:v>2013.1654442423001</c:v>
                </c:pt>
                <c:pt idx="882">
                  <c:v>2003.17804947077</c:v>
                </c:pt>
                <c:pt idx="883">
                  <c:v>1993.1872126811099</c:v>
                </c:pt>
                <c:pt idx="884">
                  <c:v>1983.1927937872999</c:v>
                </c:pt>
                <c:pt idx="885">
                  <c:v>1973.1952722717999</c:v>
                </c:pt>
                <c:pt idx="886">
                  <c:v>1963.1942005395599</c:v>
                </c:pt>
                <c:pt idx="887">
                  <c:v>1953.18975375381</c:v>
                </c:pt>
                <c:pt idx="888">
                  <c:v>1943.1817919994901</c:v>
                </c:pt>
                <c:pt idx="889">
                  <c:v>1933.1707951716301</c:v>
                </c:pt>
                <c:pt idx="890">
                  <c:v>1923.1563153372399</c:v>
                </c:pt>
                <c:pt idx="891">
                  <c:v>1913.1385275672301</c:v>
                </c:pt>
                <c:pt idx="892">
                  <c:v>1903.11729211902</c:v>
                </c:pt>
                <c:pt idx="893">
                  <c:v>1893.0930892889501</c:v>
                </c:pt>
                <c:pt idx="894">
                  <c:v>1883.0654708161701</c:v>
                </c:pt>
                <c:pt idx="895">
                  <c:v>1873.0346116759199</c:v>
                </c:pt>
                <c:pt idx="896">
                  <c:v>1863.00037230006</c:v>
                </c:pt>
                <c:pt idx="897">
                  <c:v>1852.9632333749501</c:v>
                </c:pt>
                <c:pt idx="898">
                  <c:v>1842.9227463216901</c:v>
                </c:pt>
                <c:pt idx="899">
                  <c:v>1832.8790860167001</c:v>
                </c:pt>
                <c:pt idx="900">
                  <c:v>1822.83211306813</c:v>
                </c:pt>
                <c:pt idx="901">
                  <c:v>1812.7823085413399</c:v>
                </c:pt>
                <c:pt idx="902">
                  <c:v>1802.7292235490099</c:v>
                </c:pt>
                <c:pt idx="903">
                  <c:v>1792.6730328655699</c:v>
                </c:pt>
                <c:pt idx="904">
                  <c:v>1782.6135972771499</c:v>
                </c:pt>
                <c:pt idx="905">
                  <c:v>1772.5513982171799</c:v>
                </c:pt>
                <c:pt idx="906">
                  <c:v>1762.4859864994901</c:v>
                </c:pt>
                <c:pt idx="907">
                  <c:v>1752.4173807894999</c:v>
                </c:pt>
                <c:pt idx="908">
                  <c:v>1742.3460660041901</c:v>
                </c:pt>
                <c:pt idx="909">
                  <c:v>1732.2715894896801</c:v>
                </c:pt>
                <c:pt idx="910">
                  <c:v>1722.1939699386601</c:v>
                </c:pt>
                <c:pt idx="911">
                  <c:v>1712.11368640058</c:v>
                </c:pt>
                <c:pt idx="912">
                  <c:v>1702.03029220643</c:v>
                </c:pt>
                <c:pt idx="913">
                  <c:v>1691.9439661440199</c:v>
                </c:pt>
                <c:pt idx="914">
                  <c:v>1681.8545651233401</c:v>
                </c:pt>
                <c:pt idx="915">
                  <c:v>1671.7625671647199</c:v>
                </c:pt>
                <c:pt idx="916">
                  <c:v>1661.66752670916</c:v>
                </c:pt>
                <c:pt idx="917">
                  <c:v>1651.56962243834</c:v>
                </c:pt>
                <c:pt idx="918">
                  <c:v>1641.4687114394401</c:v>
                </c:pt>
                <c:pt idx="919">
                  <c:v>1631.3652720555699</c:v>
                </c:pt>
                <c:pt idx="920">
                  <c:v>1621.25885846956</c:v>
                </c:pt>
                <c:pt idx="921">
                  <c:v>1611.149649254</c:v>
                </c:pt>
                <c:pt idx="922">
                  <c:v>1601.03750167468</c:v>
                </c:pt>
                <c:pt idx="923">
                  <c:v>1590.9228943866899</c:v>
                </c:pt>
                <c:pt idx="924">
                  <c:v>1580.8053813240299</c:v>
                </c:pt>
                <c:pt idx="925">
                  <c:v>1570.6851409472699</c:v>
                </c:pt>
                <c:pt idx="926">
                  <c:v>1560.5620307025899</c:v>
                </c:pt>
                <c:pt idx="927">
                  <c:v>1550.43652954601</c:v>
                </c:pt>
                <c:pt idx="928">
                  <c:v>1540.30819117237</c:v>
                </c:pt>
                <c:pt idx="929">
                  <c:v>1530.1771939269299</c:v>
                </c:pt>
                <c:pt idx="930">
                  <c:v>1520.0433954380201</c:v>
                </c:pt>
                <c:pt idx="931">
                  <c:v>1509.90727495175</c:v>
                </c:pt>
                <c:pt idx="932">
                  <c:v>1499.7683859332201</c:v>
                </c:pt>
                <c:pt idx="933">
                  <c:v>1489.6269066095099</c:v>
                </c:pt>
                <c:pt idx="934">
                  <c:v>1479.4826947925201</c:v>
                </c:pt>
                <c:pt idx="935">
                  <c:v>1469.33623000736</c:v>
                </c:pt>
                <c:pt idx="936">
                  <c:v>1459.1870654991101</c:v>
                </c:pt>
                <c:pt idx="937">
                  <c:v>1449.03537937396</c:v>
                </c:pt>
                <c:pt idx="938">
                  <c:v>1438.8810296286099</c:v>
                </c:pt>
                <c:pt idx="939">
                  <c:v>1428.7244960564301</c:v>
                </c:pt>
                <c:pt idx="940">
                  <c:v>1418.5653316919199</c:v>
                </c:pt>
                <c:pt idx="941">
                  <c:v>1408.4037145172099</c:v>
                </c:pt>
                <c:pt idx="942">
                  <c:v>1398.2395027156199</c:v>
                </c:pt>
                <c:pt idx="943">
                  <c:v>1388.0731763377</c:v>
                </c:pt>
                <c:pt idx="944">
                  <c:v>1377.9042882168401</c:v>
                </c:pt>
                <c:pt idx="945">
                  <c:v>1367.73301620862</c:v>
                </c:pt>
                <c:pt idx="946">
                  <c:v>1357.5592186839499</c:v>
                </c:pt>
                <c:pt idx="947">
                  <c:v>1347.3833759397901</c:v>
                </c:pt>
                <c:pt idx="948">
                  <c:v>1337.2050406179701</c:v>
                </c:pt>
                <c:pt idx="949">
                  <c:v>1327.0243904444301</c:v>
                </c:pt>
                <c:pt idx="950">
                  <c:v>1316.84128397944</c:v>
                </c:pt>
                <c:pt idx="951">
                  <c:v>1306.6562017552001</c:v>
                </c:pt>
                <c:pt idx="952">
                  <c:v>1296.46869623156</c:v>
                </c:pt>
                <c:pt idx="953">
                  <c:v>1286.2789450022799</c:v>
                </c:pt>
                <c:pt idx="954">
                  <c:v>1276.08680681792</c:v>
                </c:pt>
                <c:pt idx="955">
                  <c:v>1265.8927624353501</c:v>
                </c:pt>
                <c:pt idx="956">
                  <c:v>1255.6963641417201</c:v>
                </c:pt>
                <c:pt idx="957">
                  <c:v>1245.49778939568</c:v>
                </c:pt>
                <c:pt idx="958">
                  <c:v>1235.2968971397399</c:v>
                </c:pt>
                <c:pt idx="959">
                  <c:v>1225.09416834434</c:v>
                </c:pt>
                <c:pt idx="960">
                  <c:v>1214.8891551335</c:v>
                </c:pt>
                <c:pt idx="961">
                  <c:v>1204.6818766013</c:v>
                </c:pt>
                <c:pt idx="962">
                  <c:v>1194.4728218555699</c:v>
                </c:pt>
                <c:pt idx="963">
                  <c:v>1184.2615348320301</c:v>
                </c:pt>
                <c:pt idx="964">
                  <c:v>1174.0480346448401</c:v>
                </c:pt>
                <c:pt idx="965">
                  <c:v>1163.83279586246</c:v>
                </c:pt>
                <c:pt idx="966">
                  <c:v>1153.6153771576001</c:v>
                </c:pt>
                <c:pt idx="967">
                  <c:v>1143.3959656117299</c:v>
                </c:pt>
                <c:pt idx="968">
                  <c:v>1133.1744105702901</c:v>
                </c:pt>
                <c:pt idx="969">
                  <c:v>1122.9507311810501</c:v>
                </c:pt>
                <c:pt idx="970">
                  <c:v>1112.7258578717301</c:v>
                </c:pt>
                <c:pt idx="971">
                  <c:v>1102.49888850102</c:v>
                </c:pt>
                <c:pt idx="972">
                  <c:v>1092.26984223149</c:v>
                </c:pt>
                <c:pt idx="973">
                  <c:v>1082.0383104145401</c:v>
                </c:pt>
                <c:pt idx="974">
                  <c:v>1071.8047447588799</c:v>
                </c:pt>
                <c:pt idx="975">
                  <c:v>1061.5705106584801</c:v>
                </c:pt>
                <c:pt idx="976">
                  <c:v>1051.3342662738301</c:v>
                </c:pt>
                <c:pt idx="977">
                  <c:v>1041.0953042179799</c:v>
                </c:pt>
                <c:pt idx="978">
                  <c:v>1030.8543782761501</c:v>
                </c:pt>
                <c:pt idx="979">
                  <c:v>1020.6128548980799</c:v>
                </c:pt>
                <c:pt idx="980">
                  <c:v>1010.36939121616</c:v>
                </c:pt>
                <c:pt idx="981">
                  <c:v>1000.12327880816</c:v>
                </c:pt>
                <c:pt idx="982">
                  <c:v>989.87527255807504</c:v>
                </c:pt>
                <c:pt idx="983">
                  <c:v>979.62673993643205</c:v>
                </c:pt>
                <c:pt idx="984">
                  <c:v>969.37633708112901</c:v>
                </c:pt>
                <c:pt idx="985">
                  <c:v>959.12335455591597</c:v>
                </c:pt>
                <c:pt idx="986">
                  <c:v>948.86854832071003</c:v>
                </c:pt>
                <c:pt idx="987">
                  <c:v>938.61328683238105</c:v>
                </c:pt>
                <c:pt idx="988">
                  <c:v>928.35622526723</c:v>
                </c:pt>
                <c:pt idx="989">
                  <c:v>918.09665319661497</c:v>
                </c:pt>
                <c:pt idx="990">
                  <c:v>907.83532763323899</c:v>
                </c:pt>
                <c:pt idx="991">
                  <c:v>897.57361798572094</c:v>
                </c:pt>
                <c:pt idx="992">
                  <c:v>887.310178502192</c:v>
                </c:pt>
                <c:pt idx="993">
                  <c:v>877.04429778293104</c:v>
                </c:pt>
                <c:pt idx="994">
                  <c:v>866.77673387049697</c:v>
                </c:pt>
                <c:pt idx="995">
                  <c:v>856.50885709047702</c:v>
                </c:pt>
                <c:pt idx="996">
                  <c:v>846.23932079625195</c:v>
                </c:pt>
                <c:pt idx="997">
                  <c:v>835.96741263812305</c:v>
                </c:pt>
                <c:pt idx="998">
                  <c:v>825.69389166584801</c:v>
                </c:pt>
                <c:pt idx="999">
                  <c:v>815.42012908730101</c:v>
                </c:pt>
                <c:pt idx="1000">
                  <c:v>805.14477739426002</c:v>
                </c:pt>
              </c:numCache>
            </c:numRef>
          </c:yVal>
          <c:smooth val="0"/>
          <c:extLst>
            <c:ext xmlns:c16="http://schemas.microsoft.com/office/drawing/2014/chart" uri="{C3380CC4-5D6E-409C-BE32-E72D297353CC}">
              <c16:uniqueId val="{00000000-A4CF-4565-A01B-01E75CDB1A48}"/>
            </c:ext>
          </c:extLst>
        </c:ser>
        <c:ser>
          <c:idx val="1"/>
          <c:order val="1"/>
          <c:tx>
            <c:v>Yield Stress</c:v>
          </c:tx>
          <c:spPr>
            <a:ln w="19050" cap="rnd">
              <a:solidFill>
                <a:schemeClr val="accent2"/>
              </a:solidFill>
              <a:round/>
            </a:ln>
            <a:effectLst/>
          </c:spPr>
          <c:marker>
            <c:symbol val="circle"/>
            <c:size val="3"/>
            <c:spPr>
              <a:solidFill>
                <a:schemeClr val="accent2"/>
              </a:solidFill>
              <a:ln w="9525">
                <a:solidFill>
                  <a:schemeClr val="accent2"/>
                </a:solidFill>
              </a:ln>
              <a:effectLst/>
            </c:spPr>
          </c:marker>
          <c:xVal>
            <c:numRef>
              <c:f>'IH_H1e4_s1.0_S0.5'!$A$2:$A$10004</c:f>
              <c:numCache>
                <c:formatCode>0.000000</c:formatCode>
                <c:ptCount val="10003"/>
                <c:pt idx="0">
                  <c:v>0</c:v>
                </c:pt>
                <c:pt idx="1">
                  <c:v>1E-3</c:v>
                </c:pt>
                <c:pt idx="2">
                  <c:v>2E-3</c:v>
                </c:pt>
                <c:pt idx="3">
                  <c:v>3.0000000000000001E-3</c:v>
                </c:pt>
                <c:pt idx="4">
                  <c:v>4.0000000000000001E-3</c:v>
                </c:pt>
                <c:pt idx="5">
                  <c:v>5.0000000000000001E-3</c:v>
                </c:pt>
                <c:pt idx="6">
                  <c:v>6.0000000000000001E-3</c:v>
                </c:pt>
                <c:pt idx="7">
                  <c:v>7.0000000000000001E-3</c:v>
                </c:pt>
                <c:pt idx="8">
                  <c:v>8.0000000000000002E-3</c:v>
                </c:pt>
                <c:pt idx="9">
                  <c:v>8.9999999999999993E-3</c:v>
                </c:pt>
                <c:pt idx="10">
                  <c:v>0.01</c:v>
                </c:pt>
                <c:pt idx="11">
                  <c:v>1.09999999999999E-2</c:v>
                </c:pt>
                <c:pt idx="12">
                  <c:v>1.2E-2</c:v>
                </c:pt>
                <c:pt idx="13">
                  <c:v>1.2999999999999999E-2</c:v>
                </c:pt>
                <c:pt idx="14">
                  <c:v>1.4E-2</c:v>
                </c:pt>
                <c:pt idx="15">
                  <c:v>1.4999999999999901E-2</c:v>
                </c:pt>
                <c:pt idx="16">
                  <c:v>1.6E-2</c:v>
                </c:pt>
                <c:pt idx="17">
                  <c:v>1.7000000000000001E-2</c:v>
                </c:pt>
                <c:pt idx="18">
                  <c:v>1.7999999999999999E-2</c:v>
                </c:pt>
                <c:pt idx="19">
                  <c:v>1.9E-2</c:v>
                </c:pt>
                <c:pt idx="20">
                  <c:v>0.02</c:v>
                </c:pt>
                <c:pt idx="21">
                  <c:v>2.1000000000000001E-2</c:v>
                </c:pt>
                <c:pt idx="22">
                  <c:v>2.1999999999999999E-2</c:v>
                </c:pt>
                <c:pt idx="23">
                  <c:v>2.3E-2</c:v>
                </c:pt>
                <c:pt idx="24">
                  <c:v>2.4E-2</c:v>
                </c:pt>
                <c:pt idx="25">
                  <c:v>2.5000000000000001E-2</c:v>
                </c:pt>
                <c:pt idx="26">
                  <c:v>2.5999999999999999E-2</c:v>
                </c:pt>
                <c:pt idx="27">
                  <c:v>2.7E-2</c:v>
                </c:pt>
                <c:pt idx="28">
                  <c:v>2.8000000000000001E-2</c:v>
                </c:pt>
                <c:pt idx="29">
                  <c:v>2.9000000000000001E-2</c:v>
                </c:pt>
                <c:pt idx="30">
                  <c:v>2.9999999999999898E-2</c:v>
                </c:pt>
                <c:pt idx="31">
                  <c:v>3.1E-2</c:v>
                </c:pt>
                <c:pt idx="32">
                  <c:v>3.2000000000000001E-2</c:v>
                </c:pt>
                <c:pt idx="33">
                  <c:v>3.3000000000000002E-2</c:v>
                </c:pt>
                <c:pt idx="34">
                  <c:v>3.4000000000000002E-2</c:v>
                </c:pt>
                <c:pt idx="35">
                  <c:v>3.5000000000000003E-2</c:v>
                </c:pt>
                <c:pt idx="36">
                  <c:v>3.5999999999999997E-2</c:v>
                </c:pt>
                <c:pt idx="37">
                  <c:v>3.6999999999999998E-2</c:v>
                </c:pt>
                <c:pt idx="38">
                  <c:v>3.7999999999999999E-2</c:v>
                </c:pt>
                <c:pt idx="39">
                  <c:v>3.9E-2</c:v>
                </c:pt>
                <c:pt idx="40">
                  <c:v>0.04</c:v>
                </c:pt>
                <c:pt idx="41">
                  <c:v>4.1000000000000002E-2</c:v>
                </c:pt>
                <c:pt idx="42">
                  <c:v>4.2000000000000003E-2</c:v>
                </c:pt>
                <c:pt idx="43">
                  <c:v>4.2999999999999997E-2</c:v>
                </c:pt>
                <c:pt idx="44">
                  <c:v>4.3999999999999997E-2</c:v>
                </c:pt>
                <c:pt idx="45">
                  <c:v>4.4999999999999901E-2</c:v>
                </c:pt>
                <c:pt idx="46">
                  <c:v>4.5999999999999902E-2</c:v>
                </c:pt>
                <c:pt idx="47">
                  <c:v>4.7E-2</c:v>
                </c:pt>
                <c:pt idx="48">
                  <c:v>4.8000000000000001E-2</c:v>
                </c:pt>
                <c:pt idx="49">
                  <c:v>4.9000000000000002E-2</c:v>
                </c:pt>
                <c:pt idx="50">
                  <c:v>0.05</c:v>
                </c:pt>
                <c:pt idx="51">
                  <c:v>5.0999999999999997E-2</c:v>
                </c:pt>
                <c:pt idx="52">
                  <c:v>5.1999999999999998E-2</c:v>
                </c:pt>
                <c:pt idx="53">
                  <c:v>5.2999999999999999E-2</c:v>
                </c:pt>
                <c:pt idx="54">
                  <c:v>5.3999999999999999E-2</c:v>
                </c:pt>
                <c:pt idx="55">
                  <c:v>5.5E-2</c:v>
                </c:pt>
                <c:pt idx="56">
                  <c:v>5.6000000000000001E-2</c:v>
                </c:pt>
                <c:pt idx="57">
                  <c:v>5.7000000000000002E-2</c:v>
                </c:pt>
                <c:pt idx="58">
                  <c:v>5.8000000000000003E-2</c:v>
                </c:pt>
                <c:pt idx="59">
                  <c:v>5.8999999999999997E-2</c:v>
                </c:pt>
                <c:pt idx="60">
                  <c:v>5.9999999999999901E-2</c:v>
                </c:pt>
                <c:pt idx="61">
                  <c:v>6.0999999999999902E-2</c:v>
                </c:pt>
                <c:pt idx="62">
                  <c:v>6.2E-2</c:v>
                </c:pt>
                <c:pt idx="63">
                  <c:v>6.3E-2</c:v>
                </c:pt>
                <c:pt idx="64">
                  <c:v>6.4000000000000001E-2</c:v>
                </c:pt>
                <c:pt idx="65">
                  <c:v>6.5000000000000002E-2</c:v>
                </c:pt>
                <c:pt idx="66">
                  <c:v>6.6000000000000003E-2</c:v>
                </c:pt>
                <c:pt idx="67">
                  <c:v>6.7000000000000004E-2</c:v>
                </c:pt>
                <c:pt idx="68">
                  <c:v>6.8000000000000005E-2</c:v>
                </c:pt>
                <c:pt idx="69">
                  <c:v>6.9000000000000006E-2</c:v>
                </c:pt>
                <c:pt idx="70">
                  <c:v>7.0000000000000007E-2</c:v>
                </c:pt>
                <c:pt idx="71">
                  <c:v>7.0999999999999994E-2</c:v>
                </c:pt>
                <c:pt idx="72">
                  <c:v>7.1999999999999995E-2</c:v>
                </c:pt>
                <c:pt idx="73">
                  <c:v>7.2999999999999995E-2</c:v>
                </c:pt>
                <c:pt idx="74">
                  <c:v>7.3999999999999996E-2</c:v>
                </c:pt>
                <c:pt idx="75">
                  <c:v>7.49999999999999E-2</c:v>
                </c:pt>
                <c:pt idx="76">
                  <c:v>7.5999999999999901E-2</c:v>
                </c:pt>
                <c:pt idx="77">
                  <c:v>7.6999999999999902E-2</c:v>
                </c:pt>
                <c:pt idx="78">
                  <c:v>7.8E-2</c:v>
                </c:pt>
                <c:pt idx="79">
                  <c:v>7.9000000000000001E-2</c:v>
                </c:pt>
                <c:pt idx="80">
                  <c:v>0.08</c:v>
                </c:pt>
                <c:pt idx="81">
                  <c:v>8.1000000000000003E-2</c:v>
                </c:pt>
                <c:pt idx="82">
                  <c:v>8.2000000000000003E-2</c:v>
                </c:pt>
                <c:pt idx="83">
                  <c:v>8.3000000000000004E-2</c:v>
                </c:pt>
                <c:pt idx="84">
                  <c:v>8.4000000000000005E-2</c:v>
                </c:pt>
                <c:pt idx="85">
                  <c:v>8.5000000000000006E-2</c:v>
                </c:pt>
                <c:pt idx="86">
                  <c:v>8.5999999999999993E-2</c:v>
                </c:pt>
                <c:pt idx="87">
                  <c:v>8.6999999999999994E-2</c:v>
                </c:pt>
                <c:pt idx="88">
                  <c:v>8.7999999999999995E-2</c:v>
                </c:pt>
                <c:pt idx="89">
                  <c:v>8.8999999999999996E-2</c:v>
                </c:pt>
                <c:pt idx="90">
                  <c:v>8.99999999999999E-2</c:v>
                </c:pt>
                <c:pt idx="91">
                  <c:v>9.09999999999999E-2</c:v>
                </c:pt>
                <c:pt idx="92">
                  <c:v>9.1999999999999901E-2</c:v>
                </c:pt>
                <c:pt idx="93">
                  <c:v>9.2999999999999902E-2</c:v>
                </c:pt>
                <c:pt idx="94">
                  <c:v>9.4E-2</c:v>
                </c:pt>
                <c:pt idx="95">
                  <c:v>9.5000000000000001E-2</c:v>
                </c:pt>
                <c:pt idx="96">
                  <c:v>9.6000000000000002E-2</c:v>
                </c:pt>
                <c:pt idx="97">
                  <c:v>9.7000000000000003E-2</c:v>
                </c:pt>
                <c:pt idx="98">
                  <c:v>9.8000000000000004E-2</c:v>
                </c:pt>
                <c:pt idx="99">
                  <c:v>9.9000000000000005E-2</c:v>
                </c:pt>
                <c:pt idx="100">
                  <c:v>0.1</c:v>
                </c:pt>
                <c:pt idx="101">
                  <c:v>0.10100000000000001</c:v>
                </c:pt>
                <c:pt idx="102">
                  <c:v>0.10199999999999999</c:v>
                </c:pt>
                <c:pt idx="103">
                  <c:v>0.10299999999999999</c:v>
                </c:pt>
                <c:pt idx="104">
                  <c:v>0.104</c:v>
                </c:pt>
                <c:pt idx="105">
                  <c:v>0.105</c:v>
                </c:pt>
                <c:pt idx="106">
                  <c:v>0.106</c:v>
                </c:pt>
                <c:pt idx="107">
                  <c:v>0.107</c:v>
                </c:pt>
                <c:pt idx="108">
                  <c:v>0.108</c:v>
                </c:pt>
                <c:pt idx="109">
                  <c:v>0.109</c:v>
                </c:pt>
                <c:pt idx="110">
                  <c:v>0.11</c:v>
                </c:pt>
                <c:pt idx="111">
                  <c:v>0.111</c:v>
                </c:pt>
                <c:pt idx="112">
                  <c:v>0.112</c:v>
                </c:pt>
                <c:pt idx="113">
                  <c:v>0.113</c:v>
                </c:pt>
                <c:pt idx="114">
                  <c:v>0.114</c:v>
                </c:pt>
                <c:pt idx="115">
                  <c:v>0.115</c:v>
                </c:pt>
                <c:pt idx="116">
                  <c:v>0.11600000000000001</c:v>
                </c:pt>
                <c:pt idx="117">
                  <c:v>0.11700000000000001</c:v>
                </c:pt>
                <c:pt idx="118">
                  <c:v>0.11799999999999999</c:v>
                </c:pt>
                <c:pt idx="119">
                  <c:v>0.11899999999999999</c:v>
                </c:pt>
                <c:pt idx="120">
                  <c:v>0.12</c:v>
                </c:pt>
                <c:pt idx="121">
                  <c:v>0.121</c:v>
                </c:pt>
                <c:pt idx="122">
                  <c:v>0.122</c:v>
                </c:pt>
                <c:pt idx="123">
                  <c:v>0.123</c:v>
                </c:pt>
                <c:pt idx="124">
                  <c:v>0.124</c:v>
                </c:pt>
                <c:pt idx="125">
                  <c:v>0.125</c:v>
                </c:pt>
                <c:pt idx="126">
                  <c:v>0.126</c:v>
                </c:pt>
                <c:pt idx="127">
                  <c:v>0.127</c:v>
                </c:pt>
                <c:pt idx="128">
                  <c:v>0.128</c:v>
                </c:pt>
                <c:pt idx="129">
                  <c:v>0.129</c:v>
                </c:pt>
                <c:pt idx="130">
                  <c:v>0.13</c:v>
                </c:pt>
                <c:pt idx="131">
                  <c:v>0.13100000000000001</c:v>
                </c:pt>
                <c:pt idx="132">
                  <c:v>0.13200000000000001</c:v>
                </c:pt>
                <c:pt idx="133">
                  <c:v>0.13300000000000001</c:v>
                </c:pt>
                <c:pt idx="134">
                  <c:v>0.13400000000000001</c:v>
                </c:pt>
                <c:pt idx="135">
                  <c:v>0.13500000000000001</c:v>
                </c:pt>
                <c:pt idx="136">
                  <c:v>0.13600000000000001</c:v>
                </c:pt>
                <c:pt idx="137">
                  <c:v>0.13700000000000001</c:v>
                </c:pt>
                <c:pt idx="138">
                  <c:v>0.13800000000000001</c:v>
                </c:pt>
                <c:pt idx="139">
                  <c:v>0.13900000000000001</c:v>
                </c:pt>
                <c:pt idx="140">
                  <c:v>0.14000000000000001</c:v>
                </c:pt>
                <c:pt idx="141">
                  <c:v>0.14099999999999999</c:v>
                </c:pt>
                <c:pt idx="142">
                  <c:v>0.14199999999999999</c:v>
                </c:pt>
                <c:pt idx="143">
                  <c:v>0.14299999999999999</c:v>
                </c:pt>
                <c:pt idx="144">
                  <c:v>0.14399999999999999</c:v>
                </c:pt>
                <c:pt idx="145">
                  <c:v>0.14499999999999899</c:v>
                </c:pt>
                <c:pt idx="146">
                  <c:v>0.14599999999999899</c:v>
                </c:pt>
                <c:pt idx="147">
                  <c:v>0.14699999999999899</c:v>
                </c:pt>
                <c:pt idx="148">
                  <c:v>0.14799999999999899</c:v>
                </c:pt>
                <c:pt idx="149">
                  <c:v>0.14899999999999899</c:v>
                </c:pt>
                <c:pt idx="150">
                  <c:v>0.149999999999999</c:v>
                </c:pt>
                <c:pt idx="151">
                  <c:v>0.151</c:v>
                </c:pt>
                <c:pt idx="152">
                  <c:v>0.152</c:v>
                </c:pt>
                <c:pt idx="153">
                  <c:v>0.153</c:v>
                </c:pt>
                <c:pt idx="154">
                  <c:v>0.154</c:v>
                </c:pt>
                <c:pt idx="155">
                  <c:v>0.155</c:v>
                </c:pt>
                <c:pt idx="156">
                  <c:v>0.156</c:v>
                </c:pt>
                <c:pt idx="157">
                  <c:v>0.157</c:v>
                </c:pt>
                <c:pt idx="158">
                  <c:v>0.158</c:v>
                </c:pt>
                <c:pt idx="159">
                  <c:v>0.159</c:v>
                </c:pt>
                <c:pt idx="160">
                  <c:v>0.16</c:v>
                </c:pt>
                <c:pt idx="161">
                  <c:v>0.161</c:v>
                </c:pt>
                <c:pt idx="162">
                  <c:v>0.16200000000000001</c:v>
                </c:pt>
                <c:pt idx="163">
                  <c:v>0.16300000000000001</c:v>
                </c:pt>
                <c:pt idx="164">
                  <c:v>0.16400000000000001</c:v>
                </c:pt>
                <c:pt idx="165">
                  <c:v>0.16500000000000001</c:v>
                </c:pt>
                <c:pt idx="166">
                  <c:v>0.16600000000000001</c:v>
                </c:pt>
                <c:pt idx="167">
                  <c:v>0.16700000000000001</c:v>
                </c:pt>
                <c:pt idx="168">
                  <c:v>0.16800000000000001</c:v>
                </c:pt>
                <c:pt idx="169">
                  <c:v>0.16900000000000001</c:v>
                </c:pt>
                <c:pt idx="170">
                  <c:v>0.17</c:v>
                </c:pt>
                <c:pt idx="171">
                  <c:v>0.17100000000000001</c:v>
                </c:pt>
                <c:pt idx="172">
                  <c:v>0.17199999999999999</c:v>
                </c:pt>
                <c:pt idx="173">
                  <c:v>0.17299999999999999</c:v>
                </c:pt>
                <c:pt idx="174">
                  <c:v>0.17399999999999999</c:v>
                </c:pt>
                <c:pt idx="175">
                  <c:v>0.17499999999999999</c:v>
                </c:pt>
                <c:pt idx="176">
                  <c:v>0.17599999999999999</c:v>
                </c:pt>
                <c:pt idx="177">
                  <c:v>0.17699999999999999</c:v>
                </c:pt>
                <c:pt idx="178">
                  <c:v>0.17799999999999999</c:v>
                </c:pt>
                <c:pt idx="179">
                  <c:v>0.17899999999999999</c:v>
                </c:pt>
                <c:pt idx="180">
                  <c:v>0.17999999999999899</c:v>
                </c:pt>
                <c:pt idx="181">
                  <c:v>0.180999999999999</c:v>
                </c:pt>
                <c:pt idx="182">
                  <c:v>0.182</c:v>
                </c:pt>
                <c:pt idx="183">
                  <c:v>0.183</c:v>
                </c:pt>
                <c:pt idx="184">
                  <c:v>0.184</c:v>
                </c:pt>
                <c:pt idx="185">
                  <c:v>0.185</c:v>
                </c:pt>
                <c:pt idx="186">
                  <c:v>0.186</c:v>
                </c:pt>
                <c:pt idx="187">
                  <c:v>0.187</c:v>
                </c:pt>
                <c:pt idx="188">
                  <c:v>0.188</c:v>
                </c:pt>
                <c:pt idx="189">
                  <c:v>0.189</c:v>
                </c:pt>
                <c:pt idx="190">
                  <c:v>0.19</c:v>
                </c:pt>
                <c:pt idx="191">
                  <c:v>0.191</c:v>
                </c:pt>
                <c:pt idx="192">
                  <c:v>0.192</c:v>
                </c:pt>
                <c:pt idx="193">
                  <c:v>0.193</c:v>
                </c:pt>
                <c:pt idx="194">
                  <c:v>0.19400000000000001</c:v>
                </c:pt>
                <c:pt idx="195">
                  <c:v>0.19500000000000001</c:v>
                </c:pt>
                <c:pt idx="196">
                  <c:v>0.19600000000000001</c:v>
                </c:pt>
                <c:pt idx="197">
                  <c:v>0.19700000000000001</c:v>
                </c:pt>
                <c:pt idx="198">
                  <c:v>0.19800000000000001</c:v>
                </c:pt>
                <c:pt idx="199">
                  <c:v>0.19900000000000001</c:v>
                </c:pt>
                <c:pt idx="200">
                  <c:v>0.2</c:v>
                </c:pt>
                <c:pt idx="201">
                  <c:v>0.20100000000000001</c:v>
                </c:pt>
                <c:pt idx="202">
                  <c:v>0.20200000000000001</c:v>
                </c:pt>
                <c:pt idx="203">
                  <c:v>0.20300000000000001</c:v>
                </c:pt>
                <c:pt idx="204">
                  <c:v>0.20399999999999999</c:v>
                </c:pt>
                <c:pt idx="205">
                  <c:v>0.20499999999999999</c:v>
                </c:pt>
                <c:pt idx="206">
                  <c:v>0.20599999999999999</c:v>
                </c:pt>
                <c:pt idx="207">
                  <c:v>0.20699999999999999</c:v>
                </c:pt>
                <c:pt idx="208">
                  <c:v>0.20799999999999999</c:v>
                </c:pt>
                <c:pt idx="209">
                  <c:v>0.20899999999999999</c:v>
                </c:pt>
                <c:pt idx="210">
                  <c:v>0.20999999999999899</c:v>
                </c:pt>
                <c:pt idx="211">
                  <c:v>0.21099999999999899</c:v>
                </c:pt>
                <c:pt idx="212">
                  <c:v>0.21199999999999899</c:v>
                </c:pt>
                <c:pt idx="213">
                  <c:v>0.212999999999999</c:v>
                </c:pt>
                <c:pt idx="214">
                  <c:v>0.214</c:v>
                </c:pt>
                <c:pt idx="215">
                  <c:v>0.215</c:v>
                </c:pt>
                <c:pt idx="216">
                  <c:v>0.216</c:v>
                </c:pt>
                <c:pt idx="217">
                  <c:v>0.217</c:v>
                </c:pt>
                <c:pt idx="218">
                  <c:v>0.218</c:v>
                </c:pt>
                <c:pt idx="219">
                  <c:v>0.219</c:v>
                </c:pt>
                <c:pt idx="220">
                  <c:v>0.22</c:v>
                </c:pt>
                <c:pt idx="221">
                  <c:v>0.221</c:v>
                </c:pt>
                <c:pt idx="222">
                  <c:v>0.222</c:v>
                </c:pt>
                <c:pt idx="223">
                  <c:v>0.223</c:v>
                </c:pt>
                <c:pt idx="224">
                  <c:v>0.224</c:v>
                </c:pt>
                <c:pt idx="225">
                  <c:v>0.22500000000000001</c:v>
                </c:pt>
                <c:pt idx="226">
                  <c:v>0.22600000000000001</c:v>
                </c:pt>
                <c:pt idx="227">
                  <c:v>0.22700000000000001</c:v>
                </c:pt>
                <c:pt idx="228">
                  <c:v>0.22800000000000001</c:v>
                </c:pt>
                <c:pt idx="229">
                  <c:v>0.22900000000000001</c:v>
                </c:pt>
                <c:pt idx="230">
                  <c:v>0.23</c:v>
                </c:pt>
                <c:pt idx="231">
                  <c:v>0.23100000000000001</c:v>
                </c:pt>
                <c:pt idx="232">
                  <c:v>0.23200000000000001</c:v>
                </c:pt>
                <c:pt idx="233">
                  <c:v>0.23300000000000001</c:v>
                </c:pt>
                <c:pt idx="234">
                  <c:v>0.23400000000000001</c:v>
                </c:pt>
                <c:pt idx="235">
                  <c:v>0.23499999999999999</c:v>
                </c:pt>
                <c:pt idx="236">
                  <c:v>0.23599999999999999</c:v>
                </c:pt>
                <c:pt idx="237">
                  <c:v>0.23699999999999999</c:v>
                </c:pt>
                <c:pt idx="238">
                  <c:v>0.23799999999999999</c:v>
                </c:pt>
                <c:pt idx="239">
                  <c:v>0.23899999999999999</c:v>
                </c:pt>
                <c:pt idx="240">
                  <c:v>0.23999999999999899</c:v>
                </c:pt>
                <c:pt idx="241">
                  <c:v>0.24099999999999899</c:v>
                </c:pt>
                <c:pt idx="242">
                  <c:v>0.24199999999999899</c:v>
                </c:pt>
                <c:pt idx="243">
                  <c:v>0.24299999999999899</c:v>
                </c:pt>
                <c:pt idx="244">
                  <c:v>0.243999999999999</c:v>
                </c:pt>
                <c:pt idx="245">
                  <c:v>0.245</c:v>
                </c:pt>
                <c:pt idx="246">
                  <c:v>0.246</c:v>
                </c:pt>
                <c:pt idx="247">
                  <c:v>0.247</c:v>
                </c:pt>
                <c:pt idx="248">
                  <c:v>0.248</c:v>
                </c:pt>
                <c:pt idx="249">
                  <c:v>0.249</c:v>
                </c:pt>
                <c:pt idx="250">
                  <c:v>0.25</c:v>
                </c:pt>
                <c:pt idx="251">
                  <c:v>0.251</c:v>
                </c:pt>
                <c:pt idx="252">
                  <c:v>0.252</c:v>
                </c:pt>
                <c:pt idx="253">
                  <c:v>0.253</c:v>
                </c:pt>
                <c:pt idx="254">
                  <c:v>0.254</c:v>
                </c:pt>
                <c:pt idx="255">
                  <c:v>0.255</c:v>
                </c:pt>
                <c:pt idx="256">
                  <c:v>0.25600000000000001</c:v>
                </c:pt>
                <c:pt idx="257">
                  <c:v>0.25700000000000001</c:v>
                </c:pt>
                <c:pt idx="258">
                  <c:v>0.25800000000000001</c:v>
                </c:pt>
                <c:pt idx="259">
                  <c:v>0.25900000000000001</c:v>
                </c:pt>
                <c:pt idx="260">
                  <c:v>0.26</c:v>
                </c:pt>
                <c:pt idx="261">
                  <c:v>0.26100000000000001</c:v>
                </c:pt>
                <c:pt idx="262">
                  <c:v>0.26200000000000001</c:v>
                </c:pt>
                <c:pt idx="263">
                  <c:v>0.26300000000000001</c:v>
                </c:pt>
                <c:pt idx="264">
                  <c:v>0.26400000000000001</c:v>
                </c:pt>
                <c:pt idx="265">
                  <c:v>0.26500000000000001</c:v>
                </c:pt>
                <c:pt idx="266">
                  <c:v>0.26600000000000001</c:v>
                </c:pt>
                <c:pt idx="267">
                  <c:v>0.26700000000000002</c:v>
                </c:pt>
                <c:pt idx="268">
                  <c:v>0.26800000000000002</c:v>
                </c:pt>
                <c:pt idx="269">
                  <c:v>0.26900000000000002</c:v>
                </c:pt>
                <c:pt idx="270">
                  <c:v>0.27</c:v>
                </c:pt>
                <c:pt idx="271">
                  <c:v>0.27100000000000002</c:v>
                </c:pt>
                <c:pt idx="272">
                  <c:v>0.27200000000000002</c:v>
                </c:pt>
                <c:pt idx="273">
                  <c:v>0.27300000000000002</c:v>
                </c:pt>
                <c:pt idx="274">
                  <c:v>0.27400000000000002</c:v>
                </c:pt>
                <c:pt idx="275">
                  <c:v>0.27500000000000002</c:v>
                </c:pt>
                <c:pt idx="276">
                  <c:v>0.27600000000000002</c:v>
                </c:pt>
                <c:pt idx="277">
                  <c:v>0.27700000000000002</c:v>
                </c:pt>
                <c:pt idx="278">
                  <c:v>0.27800000000000002</c:v>
                </c:pt>
                <c:pt idx="279">
                  <c:v>0.27900000000000003</c:v>
                </c:pt>
                <c:pt idx="280">
                  <c:v>0.28000000000000003</c:v>
                </c:pt>
                <c:pt idx="281">
                  <c:v>0.28100000000000003</c:v>
                </c:pt>
                <c:pt idx="282">
                  <c:v>0.28199999999999997</c:v>
                </c:pt>
                <c:pt idx="283">
                  <c:v>0.28299999999999997</c:v>
                </c:pt>
                <c:pt idx="284">
                  <c:v>0.28399999999999997</c:v>
                </c:pt>
                <c:pt idx="285">
                  <c:v>0.28499999999999998</c:v>
                </c:pt>
                <c:pt idx="286">
                  <c:v>0.28599999999999998</c:v>
                </c:pt>
                <c:pt idx="287">
                  <c:v>0.28699999999999998</c:v>
                </c:pt>
                <c:pt idx="288">
                  <c:v>0.28799999999999998</c:v>
                </c:pt>
                <c:pt idx="289">
                  <c:v>0.28899999999999998</c:v>
                </c:pt>
                <c:pt idx="290">
                  <c:v>0.28999999999999898</c:v>
                </c:pt>
                <c:pt idx="291">
                  <c:v>0.29099999999999898</c:v>
                </c:pt>
                <c:pt idx="292">
                  <c:v>0.29199999999999898</c:v>
                </c:pt>
                <c:pt idx="293">
                  <c:v>0.29299999999999898</c:v>
                </c:pt>
                <c:pt idx="294">
                  <c:v>0.29399999999999898</c:v>
                </c:pt>
                <c:pt idx="295">
                  <c:v>0.29499999999999899</c:v>
                </c:pt>
                <c:pt idx="296">
                  <c:v>0.29599999999999899</c:v>
                </c:pt>
                <c:pt idx="297">
                  <c:v>0.29699999999999899</c:v>
                </c:pt>
                <c:pt idx="298">
                  <c:v>0.29799999999999899</c:v>
                </c:pt>
                <c:pt idx="299">
                  <c:v>0.29899999999999899</c:v>
                </c:pt>
                <c:pt idx="300">
                  <c:v>0.29999999999999899</c:v>
                </c:pt>
                <c:pt idx="301">
                  <c:v>0.30099999999999899</c:v>
                </c:pt>
                <c:pt idx="302">
                  <c:v>0.30199999999999899</c:v>
                </c:pt>
                <c:pt idx="303">
                  <c:v>0.30299999999999899</c:v>
                </c:pt>
                <c:pt idx="304">
                  <c:v>0.30399999999999899</c:v>
                </c:pt>
                <c:pt idx="305">
                  <c:v>0.30499999999999899</c:v>
                </c:pt>
                <c:pt idx="306">
                  <c:v>0.305999999999999</c:v>
                </c:pt>
                <c:pt idx="307">
                  <c:v>0.307</c:v>
                </c:pt>
                <c:pt idx="308">
                  <c:v>0.308</c:v>
                </c:pt>
                <c:pt idx="309">
                  <c:v>0.309</c:v>
                </c:pt>
                <c:pt idx="310">
                  <c:v>0.31</c:v>
                </c:pt>
                <c:pt idx="311">
                  <c:v>0.311</c:v>
                </c:pt>
                <c:pt idx="312">
                  <c:v>0.312</c:v>
                </c:pt>
                <c:pt idx="313">
                  <c:v>0.313</c:v>
                </c:pt>
                <c:pt idx="314">
                  <c:v>0.314</c:v>
                </c:pt>
                <c:pt idx="315">
                  <c:v>0.315</c:v>
                </c:pt>
                <c:pt idx="316">
                  <c:v>0.316</c:v>
                </c:pt>
                <c:pt idx="317">
                  <c:v>0.317</c:v>
                </c:pt>
                <c:pt idx="318">
                  <c:v>0.318</c:v>
                </c:pt>
                <c:pt idx="319">
                  <c:v>0.31900000000000001</c:v>
                </c:pt>
                <c:pt idx="320">
                  <c:v>0.32</c:v>
                </c:pt>
                <c:pt idx="321">
                  <c:v>0.32100000000000001</c:v>
                </c:pt>
                <c:pt idx="322">
                  <c:v>0.32200000000000001</c:v>
                </c:pt>
                <c:pt idx="323">
                  <c:v>0.32300000000000001</c:v>
                </c:pt>
                <c:pt idx="324">
                  <c:v>0.32400000000000001</c:v>
                </c:pt>
                <c:pt idx="325">
                  <c:v>0.32500000000000001</c:v>
                </c:pt>
                <c:pt idx="326">
                  <c:v>0.32600000000000001</c:v>
                </c:pt>
                <c:pt idx="327">
                  <c:v>0.32700000000000001</c:v>
                </c:pt>
                <c:pt idx="328">
                  <c:v>0.32800000000000001</c:v>
                </c:pt>
                <c:pt idx="329">
                  <c:v>0.32900000000000001</c:v>
                </c:pt>
                <c:pt idx="330">
                  <c:v>0.33</c:v>
                </c:pt>
                <c:pt idx="331">
                  <c:v>0.33100000000000002</c:v>
                </c:pt>
                <c:pt idx="332">
                  <c:v>0.33200000000000002</c:v>
                </c:pt>
                <c:pt idx="333">
                  <c:v>0.33300000000000002</c:v>
                </c:pt>
                <c:pt idx="334">
                  <c:v>0.33400000000000002</c:v>
                </c:pt>
                <c:pt idx="335">
                  <c:v>0.33500000000000002</c:v>
                </c:pt>
                <c:pt idx="336">
                  <c:v>0.33600000000000002</c:v>
                </c:pt>
                <c:pt idx="337">
                  <c:v>0.33700000000000002</c:v>
                </c:pt>
                <c:pt idx="338">
                  <c:v>0.33800000000000002</c:v>
                </c:pt>
                <c:pt idx="339">
                  <c:v>0.33900000000000002</c:v>
                </c:pt>
                <c:pt idx="340">
                  <c:v>0.34</c:v>
                </c:pt>
                <c:pt idx="341">
                  <c:v>0.34100000000000003</c:v>
                </c:pt>
                <c:pt idx="342">
                  <c:v>0.34200000000000003</c:v>
                </c:pt>
                <c:pt idx="343">
                  <c:v>0.34300000000000003</c:v>
                </c:pt>
                <c:pt idx="344">
                  <c:v>0.34399999999999997</c:v>
                </c:pt>
                <c:pt idx="345">
                  <c:v>0.34499999999999997</c:v>
                </c:pt>
                <c:pt idx="346">
                  <c:v>0.34599999999999997</c:v>
                </c:pt>
                <c:pt idx="347">
                  <c:v>0.34699999999999998</c:v>
                </c:pt>
                <c:pt idx="348">
                  <c:v>0.34799999999999998</c:v>
                </c:pt>
                <c:pt idx="349">
                  <c:v>0.34899999999999998</c:v>
                </c:pt>
                <c:pt idx="350">
                  <c:v>0.35</c:v>
                </c:pt>
                <c:pt idx="351">
                  <c:v>0.35099999999999998</c:v>
                </c:pt>
                <c:pt idx="352">
                  <c:v>0.35199999999999998</c:v>
                </c:pt>
                <c:pt idx="353">
                  <c:v>0.35299999999999998</c:v>
                </c:pt>
                <c:pt idx="354">
                  <c:v>0.35399999999999998</c:v>
                </c:pt>
                <c:pt idx="355">
                  <c:v>0.35499999999999898</c:v>
                </c:pt>
                <c:pt idx="356">
                  <c:v>0.35599999999999898</c:v>
                </c:pt>
                <c:pt idx="357">
                  <c:v>0.35699999999999898</c:v>
                </c:pt>
                <c:pt idx="358">
                  <c:v>0.35799999999999899</c:v>
                </c:pt>
                <c:pt idx="359">
                  <c:v>0.35899999999999899</c:v>
                </c:pt>
                <c:pt idx="360">
                  <c:v>0.35999999999999899</c:v>
                </c:pt>
                <c:pt idx="361">
                  <c:v>0.36099999999999899</c:v>
                </c:pt>
                <c:pt idx="362">
                  <c:v>0.36199999999999899</c:v>
                </c:pt>
                <c:pt idx="363">
                  <c:v>0.36299999999999899</c:v>
                </c:pt>
                <c:pt idx="364">
                  <c:v>0.36399999999999899</c:v>
                </c:pt>
                <c:pt idx="365">
                  <c:v>0.36499999999999899</c:v>
                </c:pt>
                <c:pt idx="366">
                  <c:v>0.36599999999999899</c:v>
                </c:pt>
                <c:pt idx="367">
                  <c:v>0.36699999999999899</c:v>
                </c:pt>
                <c:pt idx="368">
                  <c:v>0.36799999999999899</c:v>
                </c:pt>
                <c:pt idx="369">
                  <c:v>0.368999999999999</c:v>
                </c:pt>
                <c:pt idx="370">
                  <c:v>0.37</c:v>
                </c:pt>
                <c:pt idx="371">
                  <c:v>0.371</c:v>
                </c:pt>
                <c:pt idx="372">
                  <c:v>0.372</c:v>
                </c:pt>
                <c:pt idx="373">
                  <c:v>0.373</c:v>
                </c:pt>
                <c:pt idx="374">
                  <c:v>0.374</c:v>
                </c:pt>
                <c:pt idx="375">
                  <c:v>0.375</c:v>
                </c:pt>
                <c:pt idx="376">
                  <c:v>0.376</c:v>
                </c:pt>
                <c:pt idx="377">
                  <c:v>0.377</c:v>
                </c:pt>
                <c:pt idx="378">
                  <c:v>0.378</c:v>
                </c:pt>
                <c:pt idx="379">
                  <c:v>0.379</c:v>
                </c:pt>
                <c:pt idx="380">
                  <c:v>0.38</c:v>
                </c:pt>
                <c:pt idx="381">
                  <c:v>0.38100000000000001</c:v>
                </c:pt>
                <c:pt idx="382">
                  <c:v>0.38200000000000001</c:v>
                </c:pt>
                <c:pt idx="383">
                  <c:v>0.38300000000000001</c:v>
                </c:pt>
                <c:pt idx="384">
                  <c:v>0.38400000000000001</c:v>
                </c:pt>
                <c:pt idx="385">
                  <c:v>0.38500000000000001</c:v>
                </c:pt>
                <c:pt idx="386">
                  <c:v>0.38600000000000001</c:v>
                </c:pt>
                <c:pt idx="387">
                  <c:v>0.38700000000000001</c:v>
                </c:pt>
                <c:pt idx="388">
                  <c:v>0.38800000000000001</c:v>
                </c:pt>
                <c:pt idx="389">
                  <c:v>0.38900000000000001</c:v>
                </c:pt>
                <c:pt idx="390">
                  <c:v>0.39</c:v>
                </c:pt>
                <c:pt idx="391">
                  <c:v>0.39100000000000001</c:v>
                </c:pt>
                <c:pt idx="392">
                  <c:v>0.39200000000000002</c:v>
                </c:pt>
                <c:pt idx="393">
                  <c:v>0.39300000000000002</c:v>
                </c:pt>
                <c:pt idx="394">
                  <c:v>0.39400000000000002</c:v>
                </c:pt>
                <c:pt idx="395">
                  <c:v>0.39500000000000002</c:v>
                </c:pt>
                <c:pt idx="396">
                  <c:v>0.39600000000000002</c:v>
                </c:pt>
                <c:pt idx="397">
                  <c:v>0.39700000000000002</c:v>
                </c:pt>
                <c:pt idx="398">
                  <c:v>0.39800000000000002</c:v>
                </c:pt>
                <c:pt idx="399">
                  <c:v>0.39900000000000002</c:v>
                </c:pt>
                <c:pt idx="400">
                  <c:v>0.4</c:v>
                </c:pt>
                <c:pt idx="401">
                  <c:v>0.40100000000000002</c:v>
                </c:pt>
                <c:pt idx="402">
                  <c:v>0.40200000000000002</c:v>
                </c:pt>
                <c:pt idx="403">
                  <c:v>0.40300000000000002</c:v>
                </c:pt>
                <c:pt idx="404">
                  <c:v>0.40400000000000003</c:v>
                </c:pt>
                <c:pt idx="405">
                  <c:v>0.40500000000000003</c:v>
                </c:pt>
                <c:pt idx="406">
                  <c:v>0.40600000000000003</c:v>
                </c:pt>
                <c:pt idx="407">
                  <c:v>0.40699999999999997</c:v>
                </c:pt>
                <c:pt idx="408">
                  <c:v>0.40799999999999997</c:v>
                </c:pt>
                <c:pt idx="409">
                  <c:v>0.40899999999999997</c:v>
                </c:pt>
                <c:pt idx="410">
                  <c:v>0.41</c:v>
                </c:pt>
                <c:pt idx="411">
                  <c:v>0.41099999999999998</c:v>
                </c:pt>
                <c:pt idx="412">
                  <c:v>0.41199999999999998</c:v>
                </c:pt>
                <c:pt idx="413">
                  <c:v>0.41299999999999998</c:v>
                </c:pt>
                <c:pt idx="414">
                  <c:v>0.41399999999999998</c:v>
                </c:pt>
                <c:pt idx="415">
                  <c:v>0.41499999999999998</c:v>
                </c:pt>
                <c:pt idx="416">
                  <c:v>0.41599999999999998</c:v>
                </c:pt>
                <c:pt idx="417">
                  <c:v>0.41699999999999998</c:v>
                </c:pt>
                <c:pt idx="418">
                  <c:v>0.41799999999999998</c:v>
                </c:pt>
                <c:pt idx="419">
                  <c:v>0.41899999999999998</c:v>
                </c:pt>
                <c:pt idx="420">
                  <c:v>0.41999999999999899</c:v>
                </c:pt>
                <c:pt idx="421">
                  <c:v>0.42099999999999899</c:v>
                </c:pt>
                <c:pt idx="422">
                  <c:v>0.42199999999999899</c:v>
                </c:pt>
                <c:pt idx="423">
                  <c:v>0.42299999999999899</c:v>
                </c:pt>
                <c:pt idx="424">
                  <c:v>0.42399999999999899</c:v>
                </c:pt>
                <c:pt idx="425">
                  <c:v>0.42499999999999899</c:v>
                </c:pt>
                <c:pt idx="426">
                  <c:v>0.42599999999999899</c:v>
                </c:pt>
                <c:pt idx="427">
                  <c:v>0.42699999999999899</c:v>
                </c:pt>
                <c:pt idx="428">
                  <c:v>0.42799999999999899</c:v>
                </c:pt>
                <c:pt idx="429">
                  <c:v>0.42899999999999899</c:v>
                </c:pt>
                <c:pt idx="430">
                  <c:v>0.42999999999999899</c:v>
                </c:pt>
                <c:pt idx="431">
                  <c:v>0.430999999999999</c:v>
                </c:pt>
                <c:pt idx="432">
                  <c:v>0.432</c:v>
                </c:pt>
                <c:pt idx="433">
                  <c:v>0.433</c:v>
                </c:pt>
                <c:pt idx="434">
                  <c:v>0.434</c:v>
                </c:pt>
                <c:pt idx="435">
                  <c:v>0.435</c:v>
                </c:pt>
                <c:pt idx="436">
                  <c:v>0.436</c:v>
                </c:pt>
                <c:pt idx="437">
                  <c:v>0.437</c:v>
                </c:pt>
                <c:pt idx="438">
                  <c:v>0.438</c:v>
                </c:pt>
                <c:pt idx="439">
                  <c:v>0.439</c:v>
                </c:pt>
                <c:pt idx="440">
                  <c:v>0.44</c:v>
                </c:pt>
                <c:pt idx="441">
                  <c:v>0.441</c:v>
                </c:pt>
                <c:pt idx="442">
                  <c:v>0.442</c:v>
                </c:pt>
                <c:pt idx="443">
                  <c:v>0.443</c:v>
                </c:pt>
                <c:pt idx="444">
                  <c:v>0.44400000000000001</c:v>
                </c:pt>
                <c:pt idx="445">
                  <c:v>0.44500000000000001</c:v>
                </c:pt>
                <c:pt idx="446">
                  <c:v>0.44600000000000001</c:v>
                </c:pt>
                <c:pt idx="447">
                  <c:v>0.44700000000000001</c:v>
                </c:pt>
                <c:pt idx="448">
                  <c:v>0.44800000000000001</c:v>
                </c:pt>
                <c:pt idx="449">
                  <c:v>0.44900000000000001</c:v>
                </c:pt>
                <c:pt idx="450">
                  <c:v>0.45</c:v>
                </c:pt>
                <c:pt idx="451">
                  <c:v>0.45100000000000001</c:v>
                </c:pt>
                <c:pt idx="452">
                  <c:v>0.45200000000000001</c:v>
                </c:pt>
                <c:pt idx="453">
                  <c:v>0.45300000000000001</c:v>
                </c:pt>
                <c:pt idx="454">
                  <c:v>0.45400000000000001</c:v>
                </c:pt>
                <c:pt idx="455">
                  <c:v>0.45500000000000002</c:v>
                </c:pt>
                <c:pt idx="456">
                  <c:v>0.45600000000000002</c:v>
                </c:pt>
                <c:pt idx="457">
                  <c:v>0.45700000000000002</c:v>
                </c:pt>
                <c:pt idx="458">
                  <c:v>0.45800000000000002</c:v>
                </c:pt>
                <c:pt idx="459">
                  <c:v>0.45900000000000002</c:v>
                </c:pt>
                <c:pt idx="460">
                  <c:v>0.46</c:v>
                </c:pt>
                <c:pt idx="461">
                  <c:v>0.46100000000000002</c:v>
                </c:pt>
                <c:pt idx="462">
                  <c:v>0.46200000000000002</c:v>
                </c:pt>
                <c:pt idx="463">
                  <c:v>0.46300000000000002</c:v>
                </c:pt>
                <c:pt idx="464">
                  <c:v>0.46400000000000002</c:v>
                </c:pt>
                <c:pt idx="465">
                  <c:v>0.46500000000000002</c:v>
                </c:pt>
                <c:pt idx="466">
                  <c:v>0.46600000000000003</c:v>
                </c:pt>
                <c:pt idx="467">
                  <c:v>0.46700000000000003</c:v>
                </c:pt>
                <c:pt idx="468">
                  <c:v>0.46800000000000003</c:v>
                </c:pt>
                <c:pt idx="469">
                  <c:v>0.46899999999999997</c:v>
                </c:pt>
                <c:pt idx="470">
                  <c:v>0.47</c:v>
                </c:pt>
                <c:pt idx="471">
                  <c:v>0.47099999999999997</c:v>
                </c:pt>
                <c:pt idx="472">
                  <c:v>0.47199999999999998</c:v>
                </c:pt>
                <c:pt idx="473">
                  <c:v>0.47299999999999998</c:v>
                </c:pt>
                <c:pt idx="474">
                  <c:v>0.47399999999999998</c:v>
                </c:pt>
                <c:pt idx="475">
                  <c:v>0.47499999999999998</c:v>
                </c:pt>
                <c:pt idx="476">
                  <c:v>0.47599999999999998</c:v>
                </c:pt>
                <c:pt idx="477">
                  <c:v>0.47699999999999998</c:v>
                </c:pt>
                <c:pt idx="478">
                  <c:v>0.47799999999999998</c:v>
                </c:pt>
                <c:pt idx="479">
                  <c:v>0.47899999999999998</c:v>
                </c:pt>
                <c:pt idx="480">
                  <c:v>0.47999999999999898</c:v>
                </c:pt>
                <c:pt idx="481">
                  <c:v>0.48099999999999898</c:v>
                </c:pt>
                <c:pt idx="482">
                  <c:v>0.48199999999999898</c:v>
                </c:pt>
                <c:pt idx="483">
                  <c:v>0.48299999999999899</c:v>
                </c:pt>
                <c:pt idx="484">
                  <c:v>0.48399999999999899</c:v>
                </c:pt>
                <c:pt idx="485">
                  <c:v>0.48499999999999899</c:v>
                </c:pt>
                <c:pt idx="486">
                  <c:v>0.48599999999999899</c:v>
                </c:pt>
                <c:pt idx="487">
                  <c:v>0.48699999999999899</c:v>
                </c:pt>
                <c:pt idx="488">
                  <c:v>0.48799999999999899</c:v>
                </c:pt>
                <c:pt idx="489">
                  <c:v>0.48899999999999899</c:v>
                </c:pt>
                <c:pt idx="490">
                  <c:v>0.48999999999999899</c:v>
                </c:pt>
                <c:pt idx="491">
                  <c:v>0.49099999999999899</c:v>
                </c:pt>
                <c:pt idx="492">
                  <c:v>0.49199999999999899</c:v>
                </c:pt>
                <c:pt idx="493">
                  <c:v>0.49299999999999899</c:v>
                </c:pt>
                <c:pt idx="494">
                  <c:v>0.493999999999999</c:v>
                </c:pt>
                <c:pt idx="495">
                  <c:v>0.495</c:v>
                </c:pt>
                <c:pt idx="496">
                  <c:v>0.496</c:v>
                </c:pt>
                <c:pt idx="497">
                  <c:v>0.497</c:v>
                </c:pt>
                <c:pt idx="498">
                  <c:v>0.498</c:v>
                </c:pt>
                <c:pt idx="499">
                  <c:v>0.499</c:v>
                </c:pt>
                <c:pt idx="500">
                  <c:v>0.5</c:v>
                </c:pt>
                <c:pt idx="501">
                  <c:v>0.501</c:v>
                </c:pt>
                <c:pt idx="502">
                  <c:v>0.502</c:v>
                </c:pt>
                <c:pt idx="503">
                  <c:v>0.503</c:v>
                </c:pt>
                <c:pt idx="504">
                  <c:v>0.504</c:v>
                </c:pt>
                <c:pt idx="505">
                  <c:v>0.505</c:v>
                </c:pt>
                <c:pt idx="506">
                  <c:v>0.50600000000000001</c:v>
                </c:pt>
                <c:pt idx="507">
                  <c:v>0.50700000000000001</c:v>
                </c:pt>
                <c:pt idx="508">
                  <c:v>0.50800000000000001</c:v>
                </c:pt>
                <c:pt idx="509">
                  <c:v>0.50900000000000001</c:v>
                </c:pt>
                <c:pt idx="510">
                  <c:v>0.51</c:v>
                </c:pt>
                <c:pt idx="511">
                  <c:v>0.51100000000000001</c:v>
                </c:pt>
                <c:pt idx="512">
                  <c:v>0.51200000000000001</c:v>
                </c:pt>
                <c:pt idx="513">
                  <c:v>0.51300000000000001</c:v>
                </c:pt>
                <c:pt idx="514">
                  <c:v>0.51400000000000001</c:v>
                </c:pt>
                <c:pt idx="515">
                  <c:v>0.51500000000000001</c:v>
                </c:pt>
                <c:pt idx="516">
                  <c:v>0.51600000000000001</c:v>
                </c:pt>
                <c:pt idx="517">
                  <c:v>0.51700000000000002</c:v>
                </c:pt>
                <c:pt idx="518">
                  <c:v>0.51800000000000002</c:v>
                </c:pt>
                <c:pt idx="519">
                  <c:v>0.51900000000000002</c:v>
                </c:pt>
                <c:pt idx="520">
                  <c:v>0.52</c:v>
                </c:pt>
                <c:pt idx="521">
                  <c:v>0.52100000000000002</c:v>
                </c:pt>
                <c:pt idx="522">
                  <c:v>0.52200000000000002</c:v>
                </c:pt>
                <c:pt idx="523">
                  <c:v>0.52300000000000002</c:v>
                </c:pt>
                <c:pt idx="524">
                  <c:v>0.52400000000000002</c:v>
                </c:pt>
                <c:pt idx="525">
                  <c:v>0.52500000000000002</c:v>
                </c:pt>
                <c:pt idx="526">
                  <c:v>0.52600000000000002</c:v>
                </c:pt>
                <c:pt idx="527">
                  <c:v>0.52700000000000002</c:v>
                </c:pt>
                <c:pt idx="528">
                  <c:v>0.52800000000000002</c:v>
                </c:pt>
                <c:pt idx="529">
                  <c:v>0.52900000000000003</c:v>
                </c:pt>
                <c:pt idx="530">
                  <c:v>0.53</c:v>
                </c:pt>
                <c:pt idx="531">
                  <c:v>0.53100000000000003</c:v>
                </c:pt>
                <c:pt idx="532">
                  <c:v>0.53200000000000003</c:v>
                </c:pt>
                <c:pt idx="533">
                  <c:v>0.53300000000000003</c:v>
                </c:pt>
                <c:pt idx="534">
                  <c:v>0.53400000000000003</c:v>
                </c:pt>
                <c:pt idx="535">
                  <c:v>0.53500000000000003</c:v>
                </c:pt>
                <c:pt idx="536">
                  <c:v>0.53600000000000003</c:v>
                </c:pt>
                <c:pt idx="537">
                  <c:v>0.53700000000000003</c:v>
                </c:pt>
                <c:pt idx="538">
                  <c:v>0.53800000000000003</c:v>
                </c:pt>
                <c:pt idx="539">
                  <c:v>0.53900000000000003</c:v>
                </c:pt>
                <c:pt idx="540">
                  <c:v>0.54</c:v>
                </c:pt>
                <c:pt idx="541">
                  <c:v>0.54100000000000004</c:v>
                </c:pt>
                <c:pt idx="542">
                  <c:v>0.54200000000000004</c:v>
                </c:pt>
                <c:pt idx="543">
                  <c:v>0.54300000000000004</c:v>
                </c:pt>
                <c:pt idx="544">
                  <c:v>0.54400000000000004</c:v>
                </c:pt>
                <c:pt idx="545">
                  <c:v>0.54500000000000004</c:v>
                </c:pt>
                <c:pt idx="546">
                  <c:v>0.54600000000000004</c:v>
                </c:pt>
                <c:pt idx="547">
                  <c:v>0.54700000000000004</c:v>
                </c:pt>
                <c:pt idx="548">
                  <c:v>0.54800000000000004</c:v>
                </c:pt>
                <c:pt idx="549">
                  <c:v>0.54900000000000004</c:v>
                </c:pt>
                <c:pt idx="550">
                  <c:v>0.55000000000000004</c:v>
                </c:pt>
                <c:pt idx="551">
                  <c:v>0.55100000000000005</c:v>
                </c:pt>
                <c:pt idx="552">
                  <c:v>0.55200000000000005</c:v>
                </c:pt>
                <c:pt idx="553">
                  <c:v>0.55300000000000005</c:v>
                </c:pt>
                <c:pt idx="554">
                  <c:v>0.55400000000000005</c:v>
                </c:pt>
                <c:pt idx="555">
                  <c:v>0.55500000000000005</c:v>
                </c:pt>
                <c:pt idx="556">
                  <c:v>0.55600000000000005</c:v>
                </c:pt>
                <c:pt idx="557">
                  <c:v>0.55700000000000005</c:v>
                </c:pt>
                <c:pt idx="558">
                  <c:v>0.55800000000000005</c:v>
                </c:pt>
                <c:pt idx="559">
                  <c:v>0.55900000000000005</c:v>
                </c:pt>
                <c:pt idx="560">
                  <c:v>0.56000000000000005</c:v>
                </c:pt>
                <c:pt idx="561">
                  <c:v>0.56100000000000005</c:v>
                </c:pt>
                <c:pt idx="562">
                  <c:v>0.56200000000000006</c:v>
                </c:pt>
                <c:pt idx="563">
                  <c:v>0.56299999999999994</c:v>
                </c:pt>
                <c:pt idx="564">
                  <c:v>0.56399999999999995</c:v>
                </c:pt>
                <c:pt idx="565">
                  <c:v>0.56499999999999995</c:v>
                </c:pt>
                <c:pt idx="566">
                  <c:v>0.56599999999999995</c:v>
                </c:pt>
                <c:pt idx="567">
                  <c:v>0.56699999999999995</c:v>
                </c:pt>
                <c:pt idx="568">
                  <c:v>0.56799999999999995</c:v>
                </c:pt>
                <c:pt idx="569">
                  <c:v>0.56899999999999995</c:v>
                </c:pt>
                <c:pt idx="570">
                  <c:v>0.56999999999999995</c:v>
                </c:pt>
                <c:pt idx="571">
                  <c:v>0.57099999999999995</c:v>
                </c:pt>
                <c:pt idx="572">
                  <c:v>0.57199999999999995</c:v>
                </c:pt>
                <c:pt idx="573">
                  <c:v>0.57299999999999995</c:v>
                </c:pt>
                <c:pt idx="574">
                  <c:v>0.57399999999999995</c:v>
                </c:pt>
                <c:pt idx="575">
                  <c:v>0.57499999999999996</c:v>
                </c:pt>
                <c:pt idx="576">
                  <c:v>0.57599999999999996</c:v>
                </c:pt>
                <c:pt idx="577">
                  <c:v>0.57699999999999996</c:v>
                </c:pt>
                <c:pt idx="578">
                  <c:v>0.57799999999999996</c:v>
                </c:pt>
                <c:pt idx="579">
                  <c:v>0.57899999999999996</c:v>
                </c:pt>
                <c:pt idx="580">
                  <c:v>0.57999999999999896</c:v>
                </c:pt>
                <c:pt idx="581">
                  <c:v>0.58099999999999896</c:v>
                </c:pt>
                <c:pt idx="582">
                  <c:v>0.58199999999999896</c:v>
                </c:pt>
                <c:pt idx="583">
                  <c:v>0.58299999999999896</c:v>
                </c:pt>
                <c:pt idx="584">
                  <c:v>0.58399999999999896</c:v>
                </c:pt>
                <c:pt idx="585">
                  <c:v>0.58499999999999897</c:v>
                </c:pt>
                <c:pt idx="586">
                  <c:v>0.58599999999999897</c:v>
                </c:pt>
                <c:pt idx="587">
                  <c:v>0.58699999999999897</c:v>
                </c:pt>
                <c:pt idx="588">
                  <c:v>0.58799999999999897</c:v>
                </c:pt>
                <c:pt idx="589">
                  <c:v>0.58899999999999897</c:v>
                </c:pt>
                <c:pt idx="590">
                  <c:v>0.58999999999999897</c:v>
                </c:pt>
                <c:pt idx="591">
                  <c:v>0.59099999999999897</c:v>
                </c:pt>
                <c:pt idx="592">
                  <c:v>0.59199999999999897</c:v>
                </c:pt>
                <c:pt idx="593">
                  <c:v>0.59299999999999897</c:v>
                </c:pt>
                <c:pt idx="594">
                  <c:v>0.59399999999999897</c:v>
                </c:pt>
                <c:pt idx="595">
                  <c:v>0.59499999999999897</c:v>
                </c:pt>
                <c:pt idx="596">
                  <c:v>0.59599999999999898</c:v>
                </c:pt>
                <c:pt idx="597">
                  <c:v>0.59699999999999898</c:v>
                </c:pt>
                <c:pt idx="598">
                  <c:v>0.59799999999999898</c:v>
                </c:pt>
                <c:pt idx="599">
                  <c:v>0.59899999999999898</c:v>
                </c:pt>
                <c:pt idx="600">
                  <c:v>0.59999999999999898</c:v>
                </c:pt>
                <c:pt idx="601">
                  <c:v>0.60099999999999898</c:v>
                </c:pt>
                <c:pt idx="602">
                  <c:v>0.60199999999999898</c:v>
                </c:pt>
                <c:pt idx="603">
                  <c:v>0.60299999999999898</c:v>
                </c:pt>
                <c:pt idx="604">
                  <c:v>0.60399999999999898</c:v>
                </c:pt>
                <c:pt idx="605">
                  <c:v>0.60499999999999898</c:v>
                </c:pt>
                <c:pt idx="606">
                  <c:v>0.60599999999999898</c:v>
                </c:pt>
                <c:pt idx="607">
                  <c:v>0.60699999999999898</c:v>
                </c:pt>
                <c:pt idx="608">
                  <c:v>0.60799999999999899</c:v>
                </c:pt>
                <c:pt idx="609">
                  <c:v>0.60899999999999899</c:v>
                </c:pt>
                <c:pt idx="610">
                  <c:v>0.60999999999999899</c:v>
                </c:pt>
                <c:pt idx="611">
                  <c:v>0.61099999999999899</c:v>
                </c:pt>
                <c:pt idx="612">
                  <c:v>0.61199999999999899</c:v>
                </c:pt>
                <c:pt idx="613">
                  <c:v>0.61299999999999899</c:v>
                </c:pt>
                <c:pt idx="614">
                  <c:v>0.61399999999999899</c:v>
                </c:pt>
                <c:pt idx="615">
                  <c:v>0.61499999999999899</c:v>
                </c:pt>
                <c:pt idx="616">
                  <c:v>0.61599999999999899</c:v>
                </c:pt>
                <c:pt idx="617">
                  <c:v>0.61699999999999899</c:v>
                </c:pt>
                <c:pt idx="618">
                  <c:v>0.61799999999999899</c:v>
                </c:pt>
                <c:pt idx="619">
                  <c:v>0.618999999999999</c:v>
                </c:pt>
                <c:pt idx="620">
                  <c:v>0.62</c:v>
                </c:pt>
                <c:pt idx="621">
                  <c:v>0.621</c:v>
                </c:pt>
                <c:pt idx="622">
                  <c:v>0.622</c:v>
                </c:pt>
                <c:pt idx="623">
                  <c:v>0.623</c:v>
                </c:pt>
                <c:pt idx="624">
                  <c:v>0.624</c:v>
                </c:pt>
                <c:pt idx="625">
                  <c:v>0.625</c:v>
                </c:pt>
                <c:pt idx="626">
                  <c:v>0.626</c:v>
                </c:pt>
                <c:pt idx="627">
                  <c:v>0.627</c:v>
                </c:pt>
                <c:pt idx="628">
                  <c:v>0.628</c:v>
                </c:pt>
                <c:pt idx="629">
                  <c:v>0.629</c:v>
                </c:pt>
                <c:pt idx="630">
                  <c:v>0.63</c:v>
                </c:pt>
                <c:pt idx="631">
                  <c:v>0.63100000000000001</c:v>
                </c:pt>
                <c:pt idx="632">
                  <c:v>0.63200000000000001</c:v>
                </c:pt>
                <c:pt idx="633">
                  <c:v>0.63300000000000001</c:v>
                </c:pt>
                <c:pt idx="634">
                  <c:v>0.63400000000000001</c:v>
                </c:pt>
                <c:pt idx="635">
                  <c:v>0.63500000000000001</c:v>
                </c:pt>
                <c:pt idx="636">
                  <c:v>0.63600000000000001</c:v>
                </c:pt>
                <c:pt idx="637">
                  <c:v>0.63700000000000001</c:v>
                </c:pt>
                <c:pt idx="638">
                  <c:v>0.63800000000000001</c:v>
                </c:pt>
                <c:pt idx="639">
                  <c:v>0.63900000000000001</c:v>
                </c:pt>
                <c:pt idx="640">
                  <c:v>0.64</c:v>
                </c:pt>
                <c:pt idx="641">
                  <c:v>0.64100000000000001</c:v>
                </c:pt>
                <c:pt idx="642">
                  <c:v>0.64200000000000002</c:v>
                </c:pt>
                <c:pt idx="643">
                  <c:v>0.64300000000000002</c:v>
                </c:pt>
                <c:pt idx="644">
                  <c:v>0.64400000000000002</c:v>
                </c:pt>
                <c:pt idx="645">
                  <c:v>0.64500000000000002</c:v>
                </c:pt>
                <c:pt idx="646">
                  <c:v>0.64600000000000002</c:v>
                </c:pt>
                <c:pt idx="647">
                  <c:v>0.64700000000000002</c:v>
                </c:pt>
                <c:pt idx="648">
                  <c:v>0.64800000000000002</c:v>
                </c:pt>
                <c:pt idx="649">
                  <c:v>0.64900000000000002</c:v>
                </c:pt>
                <c:pt idx="650">
                  <c:v>0.65</c:v>
                </c:pt>
                <c:pt idx="651">
                  <c:v>0.65100000000000002</c:v>
                </c:pt>
                <c:pt idx="652">
                  <c:v>0.65200000000000002</c:v>
                </c:pt>
                <c:pt idx="653">
                  <c:v>0.65300000000000002</c:v>
                </c:pt>
                <c:pt idx="654">
                  <c:v>0.65400000000000003</c:v>
                </c:pt>
                <c:pt idx="655">
                  <c:v>0.65500000000000003</c:v>
                </c:pt>
                <c:pt idx="656">
                  <c:v>0.65600000000000003</c:v>
                </c:pt>
                <c:pt idx="657">
                  <c:v>0.65700000000000003</c:v>
                </c:pt>
                <c:pt idx="658">
                  <c:v>0.65800000000000003</c:v>
                </c:pt>
                <c:pt idx="659">
                  <c:v>0.65900000000000003</c:v>
                </c:pt>
                <c:pt idx="660">
                  <c:v>0.66</c:v>
                </c:pt>
                <c:pt idx="661">
                  <c:v>0.66100000000000003</c:v>
                </c:pt>
                <c:pt idx="662">
                  <c:v>0.66200000000000003</c:v>
                </c:pt>
                <c:pt idx="663">
                  <c:v>0.66300000000000003</c:v>
                </c:pt>
                <c:pt idx="664">
                  <c:v>0.66400000000000003</c:v>
                </c:pt>
                <c:pt idx="665">
                  <c:v>0.66500000000000004</c:v>
                </c:pt>
                <c:pt idx="666">
                  <c:v>0.66600000000000004</c:v>
                </c:pt>
                <c:pt idx="667">
                  <c:v>0.66700000000000004</c:v>
                </c:pt>
                <c:pt idx="668">
                  <c:v>0.66800000000000004</c:v>
                </c:pt>
                <c:pt idx="669">
                  <c:v>0.66900000000000004</c:v>
                </c:pt>
                <c:pt idx="670">
                  <c:v>0.67</c:v>
                </c:pt>
                <c:pt idx="671">
                  <c:v>0.67100000000000004</c:v>
                </c:pt>
                <c:pt idx="672">
                  <c:v>0.67200000000000004</c:v>
                </c:pt>
                <c:pt idx="673">
                  <c:v>0.67300000000000004</c:v>
                </c:pt>
                <c:pt idx="674">
                  <c:v>0.67400000000000004</c:v>
                </c:pt>
                <c:pt idx="675">
                  <c:v>0.67500000000000004</c:v>
                </c:pt>
                <c:pt idx="676">
                  <c:v>0.67600000000000005</c:v>
                </c:pt>
                <c:pt idx="677">
                  <c:v>0.67700000000000005</c:v>
                </c:pt>
                <c:pt idx="678">
                  <c:v>0.67800000000000005</c:v>
                </c:pt>
                <c:pt idx="679">
                  <c:v>0.67900000000000005</c:v>
                </c:pt>
                <c:pt idx="680">
                  <c:v>0.68</c:v>
                </c:pt>
                <c:pt idx="681">
                  <c:v>0.68100000000000005</c:v>
                </c:pt>
                <c:pt idx="682">
                  <c:v>0.68200000000000005</c:v>
                </c:pt>
                <c:pt idx="683">
                  <c:v>0.68300000000000005</c:v>
                </c:pt>
                <c:pt idx="684">
                  <c:v>0.68400000000000005</c:v>
                </c:pt>
                <c:pt idx="685">
                  <c:v>0.68500000000000005</c:v>
                </c:pt>
                <c:pt idx="686">
                  <c:v>0.68600000000000005</c:v>
                </c:pt>
                <c:pt idx="687">
                  <c:v>0.68700000000000006</c:v>
                </c:pt>
                <c:pt idx="688">
                  <c:v>0.68799999999999994</c:v>
                </c:pt>
                <c:pt idx="689">
                  <c:v>0.68899999999999995</c:v>
                </c:pt>
                <c:pt idx="690">
                  <c:v>0.69</c:v>
                </c:pt>
                <c:pt idx="691">
                  <c:v>0.69099999999999995</c:v>
                </c:pt>
                <c:pt idx="692">
                  <c:v>0.69199999999999995</c:v>
                </c:pt>
                <c:pt idx="693">
                  <c:v>0.69299999999999995</c:v>
                </c:pt>
                <c:pt idx="694">
                  <c:v>0.69399999999999995</c:v>
                </c:pt>
                <c:pt idx="695">
                  <c:v>0.69499999999999995</c:v>
                </c:pt>
                <c:pt idx="696">
                  <c:v>0.69599999999999995</c:v>
                </c:pt>
                <c:pt idx="697">
                  <c:v>0.69699999999999995</c:v>
                </c:pt>
                <c:pt idx="698">
                  <c:v>0.69799999999999995</c:v>
                </c:pt>
                <c:pt idx="699">
                  <c:v>0.69899999999999995</c:v>
                </c:pt>
                <c:pt idx="700">
                  <c:v>0.7</c:v>
                </c:pt>
                <c:pt idx="701">
                  <c:v>0.70099999999999996</c:v>
                </c:pt>
                <c:pt idx="702">
                  <c:v>0.70199999999999996</c:v>
                </c:pt>
                <c:pt idx="703">
                  <c:v>0.70299999999999996</c:v>
                </c:pt>
                <c:pt idx="704">
                  <c:v>0.70399999999999996</c:v>
                </c:pt>
                <c:pt idx="705">
                  <c:v>0.70499999999999896</c:v>
                </c:pt>
                <c:pt idx="706">
                  <c:v>0.70599999999999896</c:v>
                </c:pt>
                <c:pt idx="707">
                  <c:v>0.70699999999999896</c:v>
                </c:pt>
                <c:pt idx="708">
                  <c:v>0.70799999999999896</c:v>
                </c:pt>
                <c:pt idx="709">
                  <c:v>0.70899999999999896</c:v>
                </c:pt>
                <c:pt idx="710">
                  <c:v>0.70999999999999897</c:v>
                </c:pt>
                <c:pt idx="711">
                  <c:v>0.71099999999999897</c:v>
                </c:pt>
                <c:pt idx="712">
                  <c:v>0.71199999999999897</c:v>
                </c:pt>
                <c:pt idx="713">
                  <c:v>0.71299999999999897</c:v>
                </c:pt>
                <c:pt idx="714">
                  <c:v>0.71399999999999897</c:v>
                </c:pt>
                <c:pt idx="715">
                  <c:v>0.71499999999999897</c:v>
                </c:pt>
                <c:pt idx="716">
                  <c:v>0.71599999999999897</c:v>
                </c:pt>
                <c:pt idx="717">
                  <c:v>0.71699999999999897</c:v>
                </c:pt>
                <c:pt idx="718">
                  <c:v>0.71799999999999897</c:v>
                </c:pt>
                <c:pt idx="719">
                  <c:v>0.71899999999999897</c:v>
                </c:pt>
                <c:pt idx="720">
                  <c:v>0.71999999999999897</c:v>
                </c:pt>
                <c:pt idx="721">
                  <c:v>0.72099999999999898</c:v>
                </c:pt>
                <c:pt idx="722">
                  <c:v>0.72199999999999898</c:v>
                </c:pt>
                <c:pt idx="723">
                  <c:v>0.72299999999999898</c:v>
                </c:pt>
                <c:pt idx="724">
                  <c:v>0.72399999999999898</c:v>
                </c:pt>
                <c:pt idx="725">
                  <c:v>0.72499999999999898</c:v>
                </c:pt>
                <c:pt idx="726">
                  <c:v>0.72599999999999898</c:v>
                </c:pt>
                <c:pt idx="727">
                  <c:v>0.72699999999999898</c:v>
                </c:pt>
                <c:pt idx="728">
                  <c:v>0.72799999999999898</c:v>
                </c:pt>
                <c:pt idx="729">
                  <c:v>0.72899999999999898</c:v>
                </c:pt>
                <c:pt idx="730">
                  <c:v>0.72999999999999898</c:v>
                </c:pt>
                <c:pt idx="731">
                  <c:v>0.73099999999999898</c:v>
                </c:pt>
                <c:pt idx="732">
                  <c:v>0.73199999999999898</c:v>
                </c:pt>
                <c:pt idx="733">
                  <c:v>0.73299999999999899</c:v>
                </c:pt>
                <c:pt idx="734">
                  <c:v>0.73399999999999899</c:v>
                </c:pt>
                <c:pt idx="735">
                  <c:v>0.73499999999999899</c:v>
                </c:pt>
                <c:pt idx="736">
                  <c:v>0.73599999999999899</c:v>
                </c:pt>
                <c:pt idx="737">
                  <c:v>0.73699999999999899</c:v>
                </c:pt>
                <c:pt idx="738">
                  <c:v>0.73799999999999899</c:v>
                </c:pt>
                <c:pt idx="739">
                  <c:v>0.73899999999999899</c:v>
                </c:pt>
                <c:pt idx="740">
                  <c:v>0.73999999999999899</c:v>
                </c:pt>
                <c:pt idx="741">
                  <c:v>0.74099999999999899</c:v>
                </c:pt>
                <c:pt idx="742">
                  <c:v>0.74199999999999899</c:v>
                </c:pt>
                <c:pt idx="743">
                  <c:v>0.74299999999999899</c:v>
                </c:pt>
                <c:pt idx="744">
                  <c:v>0.743999999999999</c:v>
                </c:pt>
                <c:pt idx="745">
                  <c:v>0.745</c:v>
                </c:pt>
                <c:pt idx="746">
                  <c:v>0.746</c:v>
                </c:pt>
                <c:pt idx="747">
                  <c:v>0.747</c:v>
                </c:pt>
                <c:pt idx="748">
                  <c:v>0.748</c:v>
                </c:pt>
                <c:pt idx="749">
                  <c:v>0.749</c:v>
                </c:pt>
                <c:pt idx="750">
                  <c:v>0.75</c:v>
                </c:pt>
                <c:pt idx="751">
                  <c:v>0.751</c:v>
                </c:pt>
                <c:pt idx="752">
                  <c:v>0.752</c:v>
                </c:pt>
                <c:pt idx="753">
                  <c:v>0.753</c:v>
                </c:pt>
                <c:pt idx="754">
                  <c:v>0.754</c:v>
                </c:pt>
                <c:pt idx="755">
                  <c:v>0.755</c:v>
                </c:pt>
                <c:pt idx="756">
                  <c:v>0.75600000000000001</c:v>
                </c:pt>
                <c:pt idx="757">
                  <c:v>0.75700000000000001</c:v>
                </c:pt>
                <c:pt idx="758">
                  <c:v>0.75800000000000001</c:v>
                </c:pt>
                <c:pt idx="759">
                  <c:v>0.75900000000000001</c:v>
                </c:pt>
                <c:pt idx="760">
                  <c:v>0.76</c:v>
                </c:pt>
                <c:pt idx="761">
                  <c:v>0.76100000000000001</c:v>
                </c:pt>
                <c:pt idx="762">
                  <c:v>0.76200000000000001</c:v>
                </c:pt>
                <c:pt idx="763">
                  <c:v>0.76300000000000001</c:v>
                </c:pt>
                <c:pt idx="764">
                  <c:v>0.76400000000000001</c:v>
                </c:pt>
                <c:pt idx="765">
                  <c:v>0.76500000000000001</c:v>
                </c:pt>
                <c:pt idx="766">
                  <c:v>0.76600000000000001</c:v>
                </c:pt>
                <c:pt idx="767">
                  <c:v>0.76700000000000002</c:v>
                </c:pt>
                <c:pt idx="768">
                  <c:v>0.76800000000000002</c:v>
                </c:pt>
                <c:pt idx="769">
                  <c:v>0.76900000000000002</c:v>
                </c:pt>
                <c:pt idx="770">
                  <c:v>0.77</c:v>
                </c:pt>
                <c:pt idx="771">
                  <c:v>0.77100000000000002</c:v>
                </c:pt>
                <c:pt idx="772">
                  <c:v>0.77200000000000002</c:v>
                </c:pt>
                <c:pt idx="773">
                  <c:v>0.77300000000000002</c:v>
                </c:pt>
                <c:pt idx="774">
                  <c:v>0.77400000000000002</c:v>
                </c:pt>
                <c:pt idx="775">
                  <c:v>0.77500000000000002</c:v>
                </c:pt>
                <c:pt idx="776">
                  <c:v>0.77600000000000002</c:v>
                </c:pt>
                <c:pt idx="777">
                  <c:v>0.77700000000000002</c:v>
                </c:pt>
                <c:pt idx="778">
                  <c:v>0.77800000000000002</c:v>
                </c:pt>
                <c:pt idx="779">
                  <c:v>0.77900000000000003</c:v>
                </c:pt>
                <c:pt idx="780">
                  <c:v>0.78</c:v>
                </c:pt>
                <c:pt idx="781">
                  <c:v>0.78100000000000003</c:v>
                </c:pt>
                <c:pt idx="782">
                  <c:v>0.78200000000000003</c:v>
                </c:pt>
                <c:pt idx="783">
                  <c:v>0.78300000000000003</c:v>
                </c:pt>
                <c:pt idx="784">
                  <c:v>0.78400000000000003</c:v>
                </c:pt>
                <c:pt idx="785">
                  <c:v>0.78500000000000003</c:v>
                </c:pt>
                <c:pt idx="786">
                  <c:v>0.78600000000000003</c:v>
                </c:pt>
                <c:pt idx="787">
                  <c:v>0.78700000000000003</c:v>
                </c:pt>
                <c:pt idx="788">
                  <c:v>0.78800000000000003</c:v>
                </c:pt>
                <c:pt idx="789">
                  <c:v>0.78900000000000003</c:v>
                </c:pt>
                <c:pt idx="790">
                  <c:v>0.79</c:v>
                </c:pt>
                <c:pt idx="791">
                  <c:v>0.79100000000000004</c:v>
                </c:pt>
                <c:pt idx="792">
                  <c:v>0.79200000000000004</c:v>
                </c:pt>
                <c:pt idx="793">
                  <c:v>0.79300000000000004</c:v>
                </c:pt>
                <c:pt idx="794">
                  <c:v>0.79400000000000004</c:v>
                </c:pt>
                <c:pt idx="795">
                  <c:v>0.79500000000000004</c:v>
                </c:pt>
                <c:pt idx="796">
                  <c:v>0.79600000000000004</c:v>
                </c:pt>
                <c:pt idx="797">
                  <c:v>0.79700000000000004</c:v>
                </c:pt>
                <c:pt idx="798">
                  <c:v>0.79800000000000004</c:v>
                </c:pt>
                <c:pt idx="799">
                  <c:v>0.79900000000000004</c:v>
                </c:pt>
                <c:pt idx="800">
                  <c:v>0.8</c:v>
                </c:pt>
                <c:pt idx="801">
                  <c:v>0.80100000000000005</c:v>
                </c:pt>
                <c:pt idx="802">
                  <c:v>0.80200000000000005</c:v>
                </c:pt>
                <c:pt idx="803">
                  <c:v>0.80300000000000005</c:v>
                </c:pt>
                <c:pt idx="804">
                  <c:v>0.80400000000000005</c:v>
                </c:pt>
                <c:pt idx="805">
                  <c:v>0.80500000000000005</c:v>
                </c:pt>
                <c:pt idx="806">
                  <c:v>0.80600000000000005</c:v>
                </c:pt>
                <c:pt idx="807">
                  <c:v>0.80700000000000005</c:v>
                </c:pt>
                <c:pt idx="808">
                  <c:v>0.80800000000000005</c:v>
                </c:pt>
                <c:pt idx="809">
                  <c:v>0.80900000000000005</c:v>
                </c:pt>
                <c:pt idx="810">
                  <c:v>0.81</c:v>
                </c:pt>
                <c:pt idx="811">
                  <c:v>0.81100000000000005</c:v>
                </c:pt>
                <c:pt idx="812">
                  <c:v>0.81200000000000006</c:v>
                </c:pt>
                <c:pt idx="813">
                  <c:v>0.81299999999999994</c:v>
                </c:pt>
                <c:pt idx="814">
                  <c:v>0.81399999999999995</c:v>
                </c:pt>
                <c:pt idx="815">
                  <c:v>0.81499999999999995</c:v>
                </c:pt>
                <c:pt idx="816">
                  <c:v>0.81599999999999995</c:v>
                </c:pt>
                <c:pt idx="817">
                  <c:v>0.81699999999999995</c:v>
                </c:pt>
                <c:pt idx="818">
                  <c:v>0.81799999999999995</c:v>
                </c:pt>
                <c:pt idx="819">
                  <c:v>0.81899999999999995</c:v>
                </c:pt>
                <c:pt idx="820">
                  <c:v>0.82</c:v>
                </c:pt>
                <c:pt idx="821">
                  <c:v>0.82099999999999995</c:v>
                </c:pt>
                <c:pt idx="822">
                  <c:v>0.82199999999999995</c:v>
                </c:pt>
                <c:pt idx="823">
                  <c:v>0.82299999999999995</c:v>
                </c:pt>
                <c:pt idx="824">
                  <c:v>0.82399999999999995</c:v>
                </c:pt>
                <c:pt idx="825">
                  <c:v>0.82499999999999996</c:v>
                </c:pt>
                <c:pt idx="826">
                  <c:v>0.82599999999999996</c:v>
                </c:pt>
                <c:pt idx="827">
                  <c:v>0.82699999999999996</c:v>
                </c:pt>
                <c:pt idx="828">
                  <c:v>0.82799999999999996</c:v>
                </c:pt>
                <c:pt idx="829">
                  <c:v>0.82899999999999996</c:v>
                </c:pt>
                <c:pt idx="830">
                  <c:v>0.83</c:v>
                </c:pt>
                <c:pt idx="831">
                  <c:v>0.83099999999999996</c:v>
                </c:pt>
                <c:pt idx="832">
                  <c:v>0.83199999999999996</c:v>
                </c:pt>
                <c:pt idx="833">
                  <c:v>0.83299999999999996</c:v>
                </c:pt>
                <c:pt idx="834">
                  <c:v>0.83399999999999996</c:v>
                </c:pt>
                <c:pt idx="835">
                  <c:v>0.83499999999999897</c:v>
                </c:pt>
                <c:pt idx="836">
                  <c:v>0.83599999999999897</c:v>
                </c:pt>
                <c:pt idx="837">
                  <c:v>0.83699999999999897</c:v>
                </c:pt>
                <c:pt idx="838">
                  <c:v>0.83799999999999897</c:v>
                </c:pt>
                <c:pt idx="839">
                  <c:v>0.83899999999999897</c:v>
                </c:pt>
                <c:pt idx="840">
                  <c:v>0.83999999999999897</c:v>
                </c:pt>
                <c:pt idx="841">
                  <c:v>0.84099999999999897</c:v>
                </c:pt>
                <c:pt idx="842">
                  <c:v>0.84199999999999897</c:v>
                </c:pt>
                <c:pt idx="843">
                  <c:v>0.84299999999999897</c:v>
                </c:pt>
                <c:pt idx="844">
                  <c:v>0.84399999999999897</c:v>
                </c:pt>
                <c:pt idx="845">
                  <c:v>0.84499999999999897</c:v>
                </c:pt>
                <c:pt idx="846">
                  <c:v>0.84599999999999898</c:v>
                </c:pt>
                <c:pt idx="847">
                  <c:v>0.84699999999999898</c:v>
                </c:pt>
                <c:pt idx="848">
                  <c:v>0.84799999999999898</c:v>
                </c:pt>
                <c:pt idx="849">
                  <c:v>0.84899999999999898</c:v>
                </c:pt>
                <c:pt idx="850">
                  <c:v>0.84999999999999898</c:v>
                </c:pt>
                <c:pt idx="851">
                  <c:v>0.85099999999999898</c:v>
                </c:pt>
                <c:pt idx="852">
                  <c:v>0.85199999999999898</c:v>
                </c:pt>
                <c:pt idx="853">
                  <c:v>0.85299999999999898</c:v>
                </c:pt>
                <c:pt idx="854">
                  <c:v>0.85399999999999898</c:v>
                </c:pt>
                <c:pt idx="855">
                  <c:v>0.85499999999999898</c:v>
                </c:pt>
                <c:pt idx="856">
                  <c:v>0.85599999999999898</c:v>
                </c:pt>
                <c:pt idx="857">
                  <c:v>0.85699999999999898</c:v>
                </c:pt>
                <c:pt idx="858">
                  <c:v>0.85799999999999899</c:v>
                </c:pt>
                <c:pt idx="859">
                  <c:v>0.85899999999999899</c:v>
                </c:pt>
                <c:pt idx="860">
                  <c:v>0.85999999999999899</c:v>
                </c:pt>
                <c:pt idx="861">
                  <c:v>0.86099999999999899</c:v>
                </c:pt>
                <c:pt idx="862">
                  <c:v>0.86199999999999899</c:v>
                </c:pt>
                <c:pt idx="863">
                  <c:v>0.86299999999999899</c:v>
                </c:pt>
                <c:pt idx="864">
                  <c:v>0.86399999999999899</c:v>
                </c:pt>
                <c:pt idx="865">
                  <c:v>0.86499999999999899</c:v>
                </c:pt>
                <c:pt idx="866">
                  <c:v>0.86599999999999899</c:v>
                </c:pt>
                <c:pt idx="867">
                  <c:v>0.86699999999999899</c:v>
                </c:pt>
                <c:pt idx="868">
                  <c:v>0.86799999999999899</c:v>
                </c:pt>
                <c:pt idx="869">
                  <c:v>0.868999999999999</c:v>
                </c:pt>
                <c:pt idx="870">
                  <c:v>0.87</c:v>
                </c:pt>
                <c:pt idx="871">
                  <c:v>0.871</c:v>
                </c:pt>
                <c:pt idx="872">
                  <c:v>0.872</c:v>
                </c:pt>
                <c:pt idx="873">
                  <c:v>0.873</c:v>
                </c:pt>
                <c:pt idx="874">
                  <c:v>0.874</c:v>
                </c:pt>
                <c:pt idx="875">
                  <c:v>0.875</c:v>
                </c:pt>
                <c:pt idx="876">
                  <c:v>0.876</c:v>
                </c:pt>
                <c:pt idx="877">
                  <c:v>0.877</c:v>
                </c:pt>
                <c:pt idx="878">
                  <c:v>0.878</c:v>
                </c:pt>
                <c:pt idx="879">
                  <c:v>0.879</c:v>
                </c:pt>
                <c:pt idx="880">
                  <c:v>0.88</c:v>
                </c:pt>
                <c:pt idx="881">
                  <c:v>0.88100000000000001</c:v>
                </c:pt>
                <c:pt idx="882">
                  <c:v>0.88200000000000001</c:v>
                </c:pt>
                <c:pt idx="883">
                  <c:v>0.88300000000000001</c:v>
                </c:pt>
                <c:pt idx="884">
                  <c:v>0.88400000000000001</c:v>
                </c:pt>
                <c:pt idx="885">
                  <c:v>0.88500000000000001</c:v>
                </c:pt>
                <c:pt idx="886">
                  <c:v>0.88600000000000001</c:v>
                </c:pt>
                <c:pt idx="887">
                  <c:v>0.88700000000000001</c:v>
                </c:pt>
                <c:pt idx="888">
                  <c:v>0.88800000000000001</c:v>
                </c:pt>
                <c:pt idx="889">
                  <c:v>0.88900000000000001</c:v>
                </c:pt>
                <c:pt idx="890">
                  <c:v>0.89</c:v>
                </c:pt>
                <c:pt idx="891">
                  <c:v>0.89100000000000001</c:v>
                </c:pt>
                <c:pt idx="892">
                  <c:v>0.89200000000000002</c:v>
                </c:pt>
                <c:pt idx="893">
                  <c:v>0.89300000000000002</c:v>
                </c:pt>
                <c:pt idx="894">
                  <c:v>0.89400000000000002</c:v>
                </c:pt>
                <c:pt idx="895">
                  <c:v>0.89500000000000002</c:v>
                </c:pt>
                <c:pt idx="896">
                  <c:v>0.89600000000000002</c:v>
                </c:pt>
                <c:pt idx="897">
                  <c:v>0.89700000000000002</c:v>
                </c:pt>
                <c:pt idx="898">
                  <c:v>0.89800000000000002</c:v>
                </c:pt>
                <c:pt idx="899">
                  <c:v>0.89900000000000002</c:v>
                </c:pt>
                <c:pt idx="900">
                  <c:v>0.9</c:v>
                </c:pt>
                <c:pt idx="901">
                  <c:v>0.90100000000000002</c:v>
                </c:pt>
                <c:pt idx="902">
                  <c:v>0.90200000000000002</c:v>
                </c:pt>
                <c:pt idx="903">
                  <c:v>0.90300000000000002</c:v>
                </c:pt>
                <c:pt idx="904">
                  <c:v>0.90400000000000003</c:v>
                </c:pt>
                <c:pt idx="905">
                  <c:v>0.90500000000000003</c:v>
                </c:pt>
                <c:pt idx="906">
                  <c:v>0.90600000000000003</c:v>
                </c:pt>
                <c:pt idx="907">
                  <c:v>0.90700000000000003</c:v>
                </c:pt>
                <c:pt idx="908">
                  <c:v>0.90800000000000003</c:v>
                </c:pt>
                <c:pt idx="909">
                  <c:v>0.90900000000000003</c:v>
                </c:pt>
                <c:pt idx="910">
                  <c:v>0.91</c:v>
                </c:pt>
                <c:pt idx="911">
                  <c:v>0.91100000000000003</c:v>
                </c:pt>
                <c:pt idx="912">
                  <c:v>0.91200000000000003</c:v>
                </c:pt>
                <c:pt idx="913">
                  <c:v>0.91300000000000003</c:v>
                </c:pt>
                <c:pt idx="914">
                  <c:v>0.91400000000000003</c:v>
                </c:pt>
                <c:pt idx="915">
                  <c:v>0.91500000000000004</c:v>
                </c:pt>
                <c:pt idx="916">
                  <c:v>0.91600000000000004</c:v>
                </c:pt>
                <c:pt idx="917">
                  <c:v>0.91700000000000004</c:v>
                </c:pt>
                <c:pt idx="918">
                  <c:v>0.91800000000000004</c:v>
                </c:pt>
                <c:pt idx="919">
                  <c:v>0.91900000000000004</c:v>
                </c:pt>
                <c:pt idx="920">
                  <c:v>0.92</c:v>
                </c:pt>
                <c:pt idx="921">
                  <c:v>0.92100000000000004</c:v>
                </c:pt>
                <c:pt idx="922">
                  <c:v>0.92200000000000004</c:v>
                </c:pt>
                <c:pt idx="923">
                  <c:v>0.92300000000000004</c:v>
                </c:pt>
                <c:pt idx="924">
                  <c:v>0.92400000000000004</c:v>
                </c:pt>
                <c:pt idx="925">
                  <c:v>0.92500000000000004</c:v>
                </c:pt>
                <c:pt idx="926">
                  <c:v>0.92600000000000005</c:v>
                </c:pt>
                <c:pt idx="927">
                  <c:v>0.92700000000000005</c:v>
                </c:pt>
                <c:pt idx="928">
                  <c:v>0.92800000000000005</c:v>
                </c:pt>
                <c:pt idx="929">
                  <c:v>0.92900000000000005</c:v>
                </c:pt>
                <c:pt idx="930">
                  <c:v>0.93</c:v>
                </c:pt>
                <c:pt idx="931">
                  <c:v>0.93100000000000005</c:v>
                </c:pt>
                <c:pt idx="932">
                  <c:v>0.93200000000000005</c:v>
                </c:pt>
                <c:pt idx="933">
                  <c:v>0.93300000000000005</c:v>
                </c:pt>
                <c:pt idx="934">
                  <c:v>0.93400000000000005</c:v>
                </c:pt>
                <c:pt idx="935">
                  <c:v>0.93500000000000005</c:v>
                </c:pt>
                <c:pt idx="936">
                  <c:v>0.93600000000000005</c:v>
                </c:pt>
                <c:pt idx="937">
                  <c:v>0.93700000000000006</c:v>
                </c:pt>
                <c:pt idx="938">
                  <c:v>0.93799999999999994</c:v>
                </c:pt>
                <c:pt idx="939">
                  <c:v>0.93899999999999995</c:v>
                </c:pt>
                <c:pt idx="940">
                  <c:v>0.94</c:v>
                </c:pt>
                <c:pt idx="941">
                  <c:v>0.94099999999999995</c:v>
                </c:pt>
                <c:pt idx="942">
                  <c:v>0.94199999999999995</c:v>
                </c:pt>
                <c:pt idx="943">
                  <c:v>0.94299999999999995</c:v>
                </c:pt>
                <c:pt idx="944">
                  <c:v>0.94399999999999995</c:v>
                </c:pt>
                <c:pt idx="945">
                  <c:v>0.94499999999999995</c:v>
                </c:pt>
                <c:pt idx="946">
                  <c:v>0.94599999999999995</c:v>
                </c:pt>
                <c:pt idx="947">
                  <c:v>0.94699999999999995</c:v>
                </c:pt>
                <c:pt idx="948">
                  <c:v>0.94799999999999995</c:v>
                </c:pt>
                <c:pt idx="949">
                  <c:v>0.94899999999999995</c:v>
                </c:pt>
                <c:pt idx="950">
                  <c:v>0.95</c:v>
                </c:pt>
                <c:pt idx="951">
                  <c:v>0.95099999999999996</c:v>
                </c:pt>
                <c:pt idx="952">
                  <c:v>0.95199999999999996</c:v>
                </c:pt>
                <c:pt idx="953">
                  <c:v>0.95299999999999996</c:v>
                </c:pt>
                <c:pt idx="954">
                  <c:v>0.95399999999999996</c:v>
                </c:pt>
                <c:pt idx="955">
                  <c:v>0.95499999999999996</c:v>
                </c:pt>
                <c:pt idx="956">
                  <c:v>0.95599999999999996</c:v>
                </c:pt>
                <c:pt idx="957">
                  <c:v>0.95699999999999996</c:v>
                </c:pt>
                <c:pt idx="958">
                  <c:v>0.95799999999999996</c:v>
                </c:pt>
                <c:pt idx="959">
                  <c:v>0.95899999999999996</c:v>
                </c:pt>
                <c:pt idx="960">
                  <c:v>0.95999999999999897</c:v>
                </c:pt>
                <c:pt idx="961">
                  <c:v>0.96099999999999897</c:v>
                </c:pt>
                <c:pt idx="962">
                  <c:v>0.96199999999999897</c:v>
                </c:pt>
                <c:pt idx="963">
                  <c:v>0.96299999999999897</c:v>
                </c:pt>
                <c:pt idx="964">
                  <c:v>0.96399999999999897</c:v>
                </c:pt>
                <c:pt idx="965">
                  <c:v>0.96499999999999897</c:v>
                </c:pt>
                <c:pt idx="966">
                  <c:v>0.96599999999999897</c:v>
                </c:pt>
                <c:pt idx="967">
                  <c:v>0.96699999999999897</c:v>
                </c:pt>
                <c:pt idx="968">
                  <c:v>0.96799999999999897</c:v>
                </c:pt>
                <c:pt idx="969">
                  <c:v>0.96899999999999897</c:v>
                </c:pt>
                <c:pt idx="970">
                  <c:v>0.96999999999999897</c:v>
                </c:pt>
                <c:pt idx="971">
                  <c:v>0.97099999999999898</c:v>
                </c:pt>
                <c:pt idx="972">
                  <c:v>0.97199999999999898</c:v>
                </c:pt>
                <c:pt idx="973">
                  <c:v>0.97299999999999898</c:v>
                </c:pt>
                <c:pt idx="974">
                  <c:v>0.97399999999999898</c:v>
                </c:pt>
                <c:pt idx="975">
                  <c:v>0.97499999999999898</c:v>
                </c:pt>
                <c:pt idx="976">
                  <c:v>0.97599999999999898</c:v>
                </c:pt>
                <c:pt idx="977">
                  <c:v>0.97699999999999898</c:v>
                </c:pt>
                <c:pt idx="978">
                  <c:v>0.97799999999999898</c:v>
                </c:pt>
                <c:pt idx="979">
                  <c:v>0.97899999999999898</c:v>
                </c:pt>
                <c:pt idx="980">
                  <c:v>0.97999999999999898</c:v>
                </c:pt>
                <c:pt idx="981">
                  <c:v>0.98099999999999898</c:v>
                </c:pt>
                <c:pt idx="982">
                  <c:v>0.98199999999999898</c:v>
                </c:pt>
                <c:pt idx="983">
                  <c:v>0.98299999999999899</c:v>
                </c:pt>
                <c:pt idx="984">
                  <c:v>0.98399999999999899</c:v>
                </c:pt>
                <c:pt idx="985">
                  <c:v>0.98499999999999899</c:v>
                </c:pt>
                <c:pt idx="986">
                  <c:v>0.98599999999999899</c:v>
                </c:pt>
                <c:pt idx="987">
                  <c:v>0.98699999999999899</c:v>
                </c:pt>
                <c:pt idx="988">
                  <c:v>0.98799999999999899</c:v>
                </c:pt>
                <c:pt idx="989">
                  <c:v>0.98899999999999899</c:v>
                </c:pt>
                <c:pt idx="990">
                  <c:v>0.98999999999999899</c:v>
                </c:pt>
                <c:pt idx="991">
                  <c:v>0.99099999999999899</c:v>
                </c:pt>
                <c:pt idx="992">
                  <c:v>0.99199999999999899</c:v>
                </c:pt>
                <c:pt idx="993">
                  <c:v>0.99299999999999899</c:v>
                </c:pt>
                <c:pt idx="994">
                  <c:v>0.993999999999999</c:v>
                </c:pt>
                <c:pt idx="995">
                  <c:v>0.995</c:v>
                </c:pt>
                <c:pt idx="996">
                  <c:v>0.996</c:v>
                </c:pt>
                <c:pt idx="997">
                  <c:v>0.997</c:v>
                </c:pt>
                <c:pt idx="998">
                  <c:v>0.998</c:v>
                </c:pt>
                <c:pt idx="999">
                  <c:v>0.999</c:v>
                </c:pt>
                <c:pt idx="1000">
                  <c:v>1</c:v>
                </c:pt>
              </c:numCache>
            </c:numRef>
          </c:xVal>
          <c:yVal>
            <c:numRef>
              <c:f>'IH_H1e4_s1.0_S0.5'!$E$2:$E$10004</c:f>
              <c:numCache>
                <c:formatCode>0.000000</c:formatCode>
                <c:ptCount val="10003"/>
                <c:pt idx="0">
                  <c:v>4040</c:v>
                </c:pt>
                <c:pt idx="1">
                  <c:v>4040</c:v>
                </c:pt>
                <c:pt idx="2">
                  <c:v>4040</c:v>
                </c:pt>
                <c:pt idx="3">
                  <c:v>4040</c:v>
                </c:pt>
                <c:pt idx="4">
                  <c:v>4040</c:v>
                </c:pt>
                <c:pt idx="5">
                  <c:v>4040</c:v>
                </c:pt>
                <c:pt idx="6">
                  <c:v>4040</c:v>
                </c:pt>
                <c:pt idx="7">
                  <c:v>4040</c:v>
                </c:pt>
                <c:pt idx="8">
                  <c:v>4040</c:v>
                </c:pt>
                <c:pt idx="9">
                  <c:v>4040</c:v>
                </c:pt>
                <c:pt idx="10">
                  <c:v>4040</c:v>
                </c:pt>
                <c:pt idx="11">
                  <c:v>4040</c:v>
                </c:pt>
                <c:pt idx="12">
                  <c:v>4040</c:v>
                </c:pt>
                <c:pt idx="13">
                  <c:v>4040</c:v>
                </c:pt>
                <c:pt idx="14">
                  <c:v>4040</c:v>
                </c:pt>
                <c:pt idx="15">
                  <c:v>4040</c:v>
                </c:pt>
                <c:pt idx="16">
                  <c:v>4040</c:v>
                </c:pt>
                <c:pt idx="17">
                  <c:v>4040</c:v>
                </c:pt>
                <c:pt idx="18">
                  <c:v>4040</c:v>
                </c:pt>
                <c:pt idx="19">
                  <c:v>4040</c:v>
                </c:pt>
                <c:pt idx="20">
                  <c:v>4040</c:v>
                </c:pt>
                <c:pt idx="21">
                  <c:v>4040</c:v>
                </c:pt>
                <c:pt idx="22">
                  <c:v>4040</c:v>
                </c:pt>
                <c:pt idx="23">
                  <c:v>4040</c:v>
                </c:pt>
                <c:pt idx="24">
                  <c:v>4040</c:v>
                </c:pt>
                <c:pt idx="25">
                  <c:v>4040</c:v>
                </c:pt>
                <c:pt idx="26">
                  <c:v>4040</c:v>
                </c:pt>
                <c:pt idx="27">
                  <c:v>4040</c:v>
                </c:pt>
                <c:pt idx="28">
                  <c:v>4040</c:v>
                </c:pt>
                <c:pt idx="29">
                  <c:v>4040</c:v>
                </c:pt>
                <c:pt idx="30">
                  <c:v>4040</c:v>
                </c:pt>
                <c:pt idx="31">
                  <c:v>4040</c:v>
                </c:pt>
                <c:pt idx="32">
                  <c:v>4040</c:v>
                </c:pt>
                <c:pt idx="33">
                  <c:v>4040</c:v>
                </c:pt>
                <c:pt idx="34">
                  <c:v>4040</c:v>
                </c:pt>
                <c:pt idx="35">
                  <c:v>4040</c:v>
                </c:pt>
                <c:pt idx="36">
                  <c:v>4040</c:v>
                </c:pt>
                <c:pt idx="37">
                  <c:v>4040</c:v>
                </c:pt>
                <c:pt idx="38">
                  <c:v>4040</c:v>
                </c:pt>
                <c:pt idx="39">
                  <c:v>4040</c:v>
                </c:pt>
                <c:pt idx="40">
                  <c:v>4040</c:v>
                </c:pt>
                <c:pt idx="41">
                  <c:v>4040</c:v>
                </c:pt>
                <c:pt idx="42">
                  <c:v>4040</c:v>
                </c:pt>
                <c:pt idx="43">
                  <c:v>4040</c:v>
                </c:pt>
                <c:pt idx="44">
                  <c:v>4040</c:v>
                </c:pt>
                <c:pt idx="45">
                  <c:v>4040</c:v>
                </c:pt>
                <c:pt idx="46">
                  <c:v>4040</c:v>
                </c:pt>
                <c:pt idx="47">
                  <c:v>4040</c:v>
                </c:pt>
                <c:pt idx="48">
                  <c:v>4040</c:v>
                </c:pt>
                <c:pt idx="49">
                  <c:v>4040</c:v>
                </c:pt>
                <c:pt idx="50">
                  <c:v>4040</c:v>
                </c:pt>
                <c:pt idx="51">
                  <c:v>4040</c:v>
                </c:pt>
                <c:pt idx="52">
                  <c:v>4040</c:v>
                </c:pt>
                <c:pt idx="53">
                  <c:v>4040</c:v>
                </c:pt>
                <c:pt idx="54">
                  <c:v>4040</c:v>
                </c:pt>
                <c:pt idx="55">
                  <c:v>4040</c:v>
                </c:pt>
                <c:pt idx="56">
                  <c:v>4040</c:v>
                </c:pt>
                <c:pt idx="57">
                  <c:v>4040</c:v>
                </c:pt>
                <c:pt idx="58">
                  <c:v>4040</c:v>
                </c:pt>
                <c:pt idx="59">
                  <c:v>4040</c:v>
                </c:pt>
                <c:pt idx="60">
                  <c:v>4040</c:v>
                </c:pt>
                <c:pt idx="61">
                  <c:v>4040</c:v>
                </c:pt>
                <c:pt idx="62">
                  <c:v>4040</c:v>
                </c:pt>
                <c:pt idx="63">
                  <c:v>4040</c:v>
                </c:pt>
                <c:pt idx="64">
                  <c:v>4040</c:v>
                </c:pt>
                <c:pt idx="65">
                  <c:v>4040</c:v>
                </c:pt>
                <c:pt idx="66">
                  <c:v>4040</c:v>
                </c:pt>
                <c:pt idx="67">
                  <c:v>4040</c:v>
                </c:pt>
                <c:pt idx="68">
                  <c:v>4040</c:v>
                </c:pt>
                <c:pt idx="69">
                  <c:v>4040</c:v>
                </c:pt>
                <c:pt idx="70">
                  <c:v>4040</c:v>
                </c:pt>
                <c:pt idx="71">
                  <c:v>4040</c:v>
                </c:pt>
                <c:pt idx="72">
                  <c:v>4040</c:v>
                </c:pt>
                <c:pt idx="73">
                  <c:v>4040</c:v>
                </c:pt>
                <c:pt idx="74">
                  <c:v>4040</c:v>
                </c:pt>
                <c:pt idx="75">
                  <c:v>4040</c:v>
                </c:pt>
                <c:pt idx="76">
                  <c:v>4040</c:v>
                </c:pt>
                <c:pt idx="77">
                  <c:v>4040</c:v>
                </c:pt>
                <c:pt idx="78">
                  <c:v>4040</c:v>
                </c:pt>
                <c:pt idx="79">
                  <c:v>4040</c:v>
                </c:pt>
                <c:pt idx="80">
                  <c:v>4040</c:v>
                </c:pt>
                <c:pt idx="81">
                  <c:v>4040</c:v>
                </c:pt>
                <c:pt idx="82">
                  <c:v>4040</c:v>
                </c:pt>
                <c:pt idx="83">
                  <c:v>4040</c:v>
                </c:pt>
                <c:pt idx="84">
                  <c:v>4040</c:v>
                </c:pt>
                <c:pt idx="85">
                  <c:v>4040</c:v>
                </c:pt>
                <c:pt idx="86">
                  <c:v>4040</c:v>
                </c:pt>
                <c:pt idx="87">
                  <c:v>4040</c:v>
                </c:pt>
                <c:pt idx="88">
                  <c:v>4040</c:v>
                </c:pt>
                <c:pt idx="89">
                  <c:v>4040</c:v>
                </c:pt>
                <c:pt idx="90">
                  <c:v>4040</c:v>
                </c:pt>
                <c:pt idx="91">
                  <c:v>4040</c:v>
                </c:pt>
                <c:pt idx="92">
                  <c:v>4040</c:v>
                </c:pt>
                <c:pt idx="93">
                  <c:v>4040</c:v>
                </c:pt>
                <c:pt idx="94">
                  <c:v>4040</c:v>
                </c:pt>
                <c:pt idx="95">
                  <c:v>4040</c:v>
                </c:pt>
                <c:pt idx="96">
                  <c:v>4040</c:v>
                </c:pt>
                <c:pt idx="97">
                  <c:v>4040</c:v>
                </c:pt>
                <c:pt idx="98">
                  <c:v>4040</c:v>
                </c:pt>
                <c:pt idx="99">
                  <c:v>4040</c:v>
                </c:pt>
                <c:pt idx="100">
                  <c:v>4040</c:v>
                </c:pt>
                <c:pt idx="101">
                  <c:v>4040</c:v>
                </c:pt>
                <c:pt idx="102">
                  <c:v>4040</c:v>
                </c:pt>
                <c:pt idx="103">
                  <c:v>4040</c:v>
                </c:pt>
                <c:pt idx="104">
                  <c:v>4040</c:v>
                </c:pt>
                <c:pt idx="105">
                  <c:v>4040</c:v>
                </c:pt>
                <c:pt idx="106">
                  <c:v>4040</c:v>
                </c:pt>
                <c:pt idx="107">
                  <c:v>4040</c:v>
                </c:pt>
                <c:pt idx="108">
                  <c:v>4040</c:v>
                </c:pt>
                <c:pt idx="109">
                  <c:v>4040</c:v>
                </c:pt>
                <c:pt idx="110">
                  <c:v>4040</c:v>
                </c:pt>
                <c:pt idx="111">
                  <c:v>4040</c:v>
                </c:pt>
                <c:pt idx="112">
                  <c:v>4040</c:v>
                </c:pt>
                <c:pt idx="113">
                  <c:v>4040</c:v>
                </c:pt>
                <c:pt idx="114">
                  <c:v>4040</c:v>
                </c:pt>
                <c:pt idx="115">
                  <c:v>4040</c:v>
                </c:pt>
                <c:pt idx="116">
                  <c:v>4040</c:v>
                </c:pt>
                <c:pt idx="117">
                  <c:v>4040</c:v>
                </c:pt>
                <c:pt idx="118">
                  <c:v>4040</c:v>
                </c:pt>
                <c:pt idx="119">
                  <c:v>4040</c:v>
                </c:pt>
                <c:pt idx="120">
                  <c:v>4040</c:v>
                </c:pt>
                <c:pt idx="121">
                  <c:v>4040</c:v>
                </c:pt>
                <c:pt idx="122">
                  <c:v>4040</c:v>
                </c:pt>
                <c:pt idx="123">
                  <c:v>4040</c:v>
                </c:pt>
                <c:pt idx="124">
                  <c:v>4040</c:v>
                </c:pt>
                <c:pt idx="125">
                  <c:v>4040</c:v>
                </c:pt>
                <c:pt idx="126">
                  <c:v>4040</c:v>
                </c:pt>
                <c:pt idx="127">
                  <c:v>4040</c:v>
                </c:pt>
                <c:pt idx="128">
                  <c:v>4040</c:v>
                </c:pt>
                <c:pt idx="129">
                  <c:v>4040</c:v>
                </c:pt>
                <c:pt idx="130">
                  <c:v>4040</c:v>
                </c:pt>
                <c:pt idx="131">
                  <c:v>4040</c:v>
                </c:pt>
                <c:pt idx="132">
                  <c:v>4040</c:v>
                </c:pt>
                <c:pt idx="133">
                  <c:v>4040</c:v>
                </c:pt>
                <c:pt idx="134">
                  <c:v>4040</c:v>
                </c:pt>
                <c:pt idx="135">
                  <c:v>4040</c:v>
                </c:pt>
                <c:pt idx="136">
                  <c:v>4040</c:v>
                </c:pt>
                <c:pt idx="137">
                  <c:v>4040</c:v>
                </c:pt>
                <c:pt idx="138">
                  <c:v>4040</c:v>
                </c:pt>
                <c:pt idx="139">
                  <c:v>4040</c:v>
                </c:pt>
                <c:pt idx="140">
                  <c:v>4040</c:v>
                </c:pt>
                <c:pt idx="141">
                  <c:v>4040</c:v>
                </c:pt>
                <c:pt idx="142">
                  <c:v>4040</c:v>
                </c:pt>
                <c:pt idx="143">
                  <c:v>4040</c:v>
                </c:pt>
                <c:pt idx="144">
                  <c:v>4040</c:v>
                </c:pt>
                <c:pt idx="145">
                  <c:v>4040</c:v>
                </c:pt>
                <c:pt idx="146">
                  <c:v>4040</c:v>
                </c:pt>
                <c:pt idx="147">
                  <c:v>4040</c:v>
                </c:pt>
                <c:pt idx="148">
                  <c:v>4040</c:v>
                </c:pt>
                <c:pt idx="149">
                  <c:v>4040</c:v>
                </c:pt>
                <c:pt idx="150">
                  <c:v>4040</c:v>
                </c:pt>
                <c:pt idx="151">
                  <c:v>4040</c:v>
                </c:pt>
                <c:pt idx="152">
                  <c:v>4040</c:v>
                </c:pt>
                <c:pt idx="153">
                  <c:v>4040</c:v>
                </c:pt>
                <c:pt idx="154">
                  <c:v>4040</c:v>
                </c:pt>
                <c:pt idx="155">
                  <c:v>4040</c:v>
                </c:pt>
                <c:pt idx="156">
                  <c:v>4040</c:v>
                </c:pt>
                <c:pt idx="157">
                  <c:v>4040</c:v>
                </c:pt>
                <c:pt idx="158">
                  <c:v>4040</c:v>
                </c:pt>
                <c:pt idx="159">
                  <c:v>4040</c:v>
                </c:pt>
                <c:pt idx="160">
                  <c:v>4040</c:v>
                </c:pt>
                <c:pt idx="161">
                  <c:v>4040</c:v>
                </c:pt>
                <c:pt idx="162">
                  <c:v>4040</c:v>
                </c:pt>
                <c:pt idx="163">
                  <c:v>4040</c:v>
                </c:pt>
                <c:pt idx="164">
                  <c:v>4040</c:v>
                </c:pt>
                <c:pt idx="165">
                  <c:v>4040</c:v>
                </c:pt>
                <c:pt idx="166">
                  <c:v>4040</c:v>
                </c:pt>
                <c:pt idx="167">
                  <c:v>4040</c:v>
                </c:pt>
                <c:pt idx="168">
                  <c:v>4040.2878776436601</c:v>
                </c:pt>
                <c:pt idx="169">
                  <c:v>4040.8655401526698</c:v>
                </c:pt>
                <c:pt idx="170">
                  <c:v>4041.4418520189802</c:v>
                </c:pt>
                <c:pt idx="171">
                  <c:v>4042.01680198031</c:v>
                </c:pt>
                <c:pt idx="172">
                  <c:v>4042.59040048631</c:v>
                </c:pt>
                <c:pt idx="173">
                  <c:v>4043.1626029017798</c:v>
                </c:pt>
                <c:pt idx="174">
                  <c:v>4043.7334532055602</c:v>
                </c:pt>
                <c:pt idx="175">
                  <c:v>4044.30295724189</c:v>
                </c:pt>
                <c:pt idx="176">
                  <c:v>4044.8711082812802</c:v>
                </c:pt>
                <c:pt idx="177">
                  <c:v>4045.4378621303299</c:v>
                </c:pt>
                <c:pt idx="178">
                  <c:v>4046.0032623321799</c:v>
                </c:pt>
                <c:pt idx="179">
                  <c:v>4046.5673147057</c:v>
                </c:pt>
                <c:pt idx="180">
                  <c:v>4047.1300125525099</c:v>
                </c:pt>
                <c:pt idx="181">
                  <c:v>4047.69131212101</c:v>
                </c:pt>
                <c:pt idx="182">
                  <c:v>4048.2512565186898</c:v>
                </c:pt>
                <c:pt idx="183">
                  <c:v>4048.8098515382198</c:v>
                </c:pt>
                <c:pt idx="184">
                  <c:v>4049.3670905131598</c:v>
                </c:pt>
                <c:pt idx="185">
                  <c:v>4049.92293013371</c:v>
                </c:pt>
                <c:pt idx="186">
                  <c:v>4050.4774130717201</c:v>
                </c:pt>
                <c:pt idx="187">
                  <c:v>4051.03054509289</c:v>
                </c:pt>
                <c:pt idx="188">
                  <c:v>4051.5823195635298</c:v>
                </c:pt>
                <c:pt idx="189">
                  <c:v>4052.1326936156502</c:v>
                </c:pt>
                <c:pt idx="190">
                  <c:v>4052.68170948547</c:v>
                </c:pt>
                <c:pt idx="191">
                  <c:v>4053.2293729109201</c:v>
                </c:pt>
                <c:pt idx="192">
                  <c:v>4053.7756772918801</c:v>
                </c:pt>
                <c:pt idx="193">
                  <c:v>4054.3205802021598</c:v>
                </c:pt>
                <c:pt idx="194">
                  <c:v>4054.8641234423899</c:v>
                </c:pt>
                <c:pt idx="195">
                  <c:v>4055.4063127219401</c:v>
                </c:pt>
                <c:pt idx="196">
                  <c:v>4055.9471414750801</c:v>
                </c:pt>
                <c:pt idx="197">
                  <c:v>4056.4865677174198</c:v>
                </c:pt>
                <c:pt idx="198">
                  <c:v>4057.0246328139901</c:v>
                </c:pt>
                <c:pt idx="199">
                  <c:v>4057.5613424448702</c:v>
                </c:pt>
                <c:pt idx="200">
                  <c:v>4058.0966900794601</c:v>
                </c:pt>
                <c:pt idx="201">
                  <c:v>4058.6306341752002</c:v>
                </c:pt>
                <c:pt idx="202">
                  <c:v>4059.1632156615701</c:v>
                </c:pt>
                <c:pt idx="203">
                  <c:v>4059.6944401885198</c:v>
                </c:pt>
                <c:pt idx="204">
                  <c:v>4060.2243012614499</c:v>
                </c:pt>
                <c:pt idx="205">
                  <c:v>4060.7527577796</c:v>
                </c:pt>
                <c:pt idx="206">
                  <c:v>4061.2798502369201</c:v>
                </c:pt>
                <c:pt idx="207">
                  <c:v>4061.80558425246</c:v>
                </c:pt>
                <c:pt idx="208">
                  <c:v>4062.3299533684199</c:v>
                </c:pt>
                <c:pt idx="209">
                  <c:v>4062.85291692582</c:v>
                </c:pt>
                <c:pt idx="210">
                  <c:v>4063.3745149831102</c:v>
                </c:pt>
                <c:pt idx="211">
                  <c:v>4063.8947531276899</c:v>
                </c:pt>
                <c:pt idx="212">
                  <c:v>4064.41362493932</c:v>
                </c:pt>
                <c:pt idx="213">
                  <c:v>4064.9310902008401</c:v>
                </c:pt>
                <c:pt idx="214">
                  <c:v>4065.44718853521</c:v>
                </c:pt>
                <c:pt idx="215">
                  <c:v>4065.96192549738</c:v>
                </c:pt>
                <c:pt idx="216">
                  <c:v>4066.4752947055099</c:v>
                </c:pt>
                <c:pt idx="217">
                  <c:v>4066.98725638421</c:v>
                </c:pt>
                <c:pt idx="218">
                  <c:v>4067.497849721</c:v>
                </c:pt>
                <c:pt idx="219">
                  <c:v>4068.0070802376199</c:v>
                </c:pt>
                <c:pt idx="220">
                  <c:v>4068.5149415914102</c:v>
                </c:pt>
                <c:pt idx="221">
                  <c:v>4069.02139444876</c:v>
                </c:pt>
                <c:pt idx="222">
                  <c:v>4069.5264775617502</c:v>
                </c:pt>
                <c:pt idx="223">
                  <c:v>4070.0301964181699</c:v>
                </c:pt>
                <c:pt idx="224">
                  <c:v>4070.53254471529</c:v>
                </c:pt>
                <c:pt idx="225">
                  <c:v>4071.0334835613098</c:v>
                </c:pt>
                <c:pt idx="226">
                  <c:v>4071.5330512729101</c:v>
                </c:pt>
                <c:pt idx="227">
                  <c:v>4072.0312533031201</c:v>
                </c:pt>
                <c:pt idx="228">
                  <c:v>4072.5280833899801</c:v>
                </c:pt>
                <c:pt idx="229">
                  <c:v>4073.0235030834501</c:v>
                </c:pt>
                <c:pt idx="230">
                  <c:v>4073.5175502648399</c:v>
                </c:pt>
                <c:pt idx="231">
                  <c:v>4074.0102303516901</c:v>
                </c:pt>
                <c:pt idx="232">
                  <c:v>4074.50153712356</c:v>
                </c:pt>
                <c:pt idx="233">
                  <c:v>4074.9914325722002</c:v>
                </c:pt>
                <c:pt idx="234">
                  <c:v>4075.47995414356</c:v>
                </c:pt>
                <c:pt idx="235">
                  <c:v>4075.9671072189099</c:v>
                </c:pt>
                <c:pt idx="236">
                  <c:v>4076.45288562016</c:v>
                </c:pt>
                <c:pt idx="237">
                  <c:v>4076.9372517807801</c:v>
                </c:pt>
                <c:pt idx="238">
                  <c:v>4077.4202427114201</c:v>
                </c:pt>
                <c:pt idx="239">
                  <c:v>4077.9018637563699</c:v>
                </c:pt>
                <c:pt idx="240">
                  <c:v>4078.38210878059</c:v>
                </c:pt>
                <c:pt idx="241">
                  <c:v>4078.86094065932</c:v>
                </c:pt>
                <c:pt idx="242">
                  <c:v>4079.3383959679099</c:v>
                </c:pt>
                <c:pt idx="243">
                  <c:v>4079.8144800128998</c:v>
                </c:pt>
                <c:pt idx="244">
                  <c:v>4080.2891867031099</c:v>
                </c:pt>
                <c:pt idx="245">
                  <c:v>4080.7624793555301</c:v>
                </c:pt>
                <c:pt idx="246">
                  <c:v>4081.2343941102499</c:v>
                </c:pt>
                <c:pt idx="247">
                  <c:v>4081.70493623531</c:v>
                </c:pt>
                <c:pt idx="248">
                  <c:v>4082.17409968416</c:v>
                </c:pt>
                <c:pt idx="249">
                  <c:v>4082.64184821551</c:v>
                </c:pt>
                <c:pt idx="250">
                  <c:v>4083.1082175342199</c:v>
                </c:pt>
                <c:pt idx="251">
                  <c:v>4083.1082175342199</c:v>
                </c:pt>
                <c:pt idx="252">
                  <c:v>4083.1082175342199</c:v>
                </c:pt>
                <c:pt idx="253">
                  <c:v>4083.1082175342199</c:v>
                </c:pt>
                <c:pt idx="254">
                  <c:v>4083.1082175342199</c:v>
                </c:pt>
                <c:pt idx="255">
                  <c:v>4083.1082175342199</c:v>
                </c:pt>
                <c:pt idx="256">
                  <c:v>4083.1082175342199</c:v>
                </c:pt>
                <c:pt idx="257">
                  <c:v>4083.1082175342199</c:v>
                </c:pt>
                <c:pt idx="258">
                  <c:v>4083.1082175342199</c:v>
                </c:pt>
                <c:pt idx="259">
                  <c:v>4083.1082175342199</c:v>
                </c:pt>
                <c:pt idx="260">
                  <c:v>4083.1082175342199</c:v>
                </c:pt>
                <c:pt idx="261">
                  <c:v>4083.1082175342199</c:v>
                </c:pt>
                <c:pt idx="262">
                  <c:v>4083.1082175342199</c:v>
                </c:pt>
                <c:pt idx="263">
                  <c:v>4083.1082175342199</c:v>
                </c:pt>
                <c:pt idx="264">
                  <c:v>4083.1082175342199</c:v>
                </c:pt>
                <c:pt idx="265">
                  <c:v>4083.1082175342199</c:v>
                </c:pt>
                <c:pt idx="266">
                  <c:v>4083.1082175342199</c:v>
                </c:pt>
                <c:pt idx="267">
                  <c:v>4083.1082175342199</c:v>
                </c:pt>
                <c:pt idx="268">
                  <c:v>4083.1082175342199</c:v>
                </c:pt>
                <c:pt idx="269">
                  <c:v>4083.1082175342199</c:v>
                </c:pt>
                <c:pt idx="270">
                  <c:v>4083.1082175342199</c:v>
                </c:pt>
                <c:pt idx="271">
                  <c:v>4083.1082175342199</c:v>
                </c:pt>
                <c:pt idx="272">
                  <c:v>4083.1082175342199</c:v>
                </c:pt>
                <c:pt idx="273">
                  <c:v>4083.1082175342199</c:v>
                </c:pt>
                <c:pt idx="274">
                  <c:v>4083.1082175342199</c:v>
                </c:pt>
                <c:pt idx="275">
                  <c:v>4083.1082175342199</c:v>
                </c:pt>
                <c:pt idx="276">
                  <c:v>4083.1082175342199</c:v>
                </c:pt>
                <c:pt idx="277">
                  <c:v>4083.1082175342199</c:v>
                </c:pt>
                <c:pt idx="278">
                  <c:v>4083.1082175342199</c:v>
                </c:pt>
                <c:pt idx="279">
                  <c:v>4083.1082175342199</c:v>
                </c:pt>
                <c:pt idx="280">
                  <c:v>4083.1082175342199</c:v>
                </c:pt>
                <c:pt idx="281">
                  <c:v>4083.1082175342199</c:v>
                </c:pt>
                <c:pt idx="282">
                  <c:v>4083.1082175342199</c:v>
                </c:pt>
                <c:pt idx="283">
                  <c:v>4083.1082175342199</c:v>
                </c:pt>
                <c:pt idx="284">
                  <c:v>4083.1082175342199</c:v>
                </c:pt>
                <c:pt idx="285">
                  <c:v>4083.1082175342199</c:v>
                </c:pt>
                <c:pt idx="286">
                  <c:v>4083.1082175342199</c:v>
                </c:pt>
                <c:pt idx="287">
                  <c:v>4083.1082175342199</c:v>
                </c:pt>
                <c:pt idx="288">
                  <c:v>4083.1082175342199</c:v>
                </c:pt>
                <c:pt idx="289">
                  <c:v>4083.1082175342199</c:v>
                </c:pt>
                <c:pt idx="290">
                  <c:v>4083.1082175342199</c:v>
                </c:pt>
                <c:pt idx="291">
                  <c:v>4083.1082175342199</c:v>
                </c:pt>
                <c:pt idx="292">
                  <c:v>4083.1082175342199</c:v>
                </c:pt>
                <c:pt idx="293">
                  <c:v>4083.1082175342199</c:v>
                </c:pt>
                <c:pt idx="294">
                  <c:v>4083.1082175342199</c:v>
                </c:pt>
                <c:pt idx="295">
                  <c:v>4083.1082175342199</c:v>
                </c:pt>
                <c:pt idx="296">
                  <c:v>4083.1082175342199</c:v>
                </c:pt>
                <c:pt idx="297">
                  <c:v>4083.1082175342199</c:v>
                </c:pt>
                <c:pt idx="298">
                  <c:v>4083.1082175342199</c:v>
                </c:pt>
                <c:pt idx="299">
                  <c:v>4083.1082175342199</c:v>
                </c:pt>
                <c:pt idx="300">
                  <c:v>4083.1082175342199</c:v>
                </c:pt>
                <c:pt idx="301">
                  <c:v>4083.1082175342199</c:v>
                </c:pt>
                <c:pt idx="302">
                  <c:v>4083.1082175342199</c:v>
                </c:pt>
                <c:pt idx="303">
                  <c:v>4083.1082175342199</c:v>
                </c:pt>
                <c:pt idx="304">
                  <c:v>4083.1082175342199</c:v>
                </c:pt>
                <c:pt idx="305">
                  <c:v>4083.1082175342199</c:v>
                </c:pt>
                <c:pt idx="306">
                  <c:v>4083.1082175342199</c:v>
                </c:pt>
                <c:pt idx="307">
                  <c:v>4083.1082175342199</c:v>
                </c:pt>
                <c:pt idx="308">
                  <c:v>4083.1082175342199</c:v>
                </c:pt>
                <c:pt idx="309">
                  <c:v>4083.1082175342199</c:v>
                </c:pt>
                <c:pt idx="310">
                  <c:v>4083.1082175342199</c:v>
                </c:pt>
                <c:pt idx="311">
                  <c:v>4083.1082175342199</c:v>
                </c:pt>
                <c:pt idx="312">
                  <c:v>4083.1082175342199</c:v>
                </c:pt>
                <c:pt idx="313">
                  <c:v>4083.1082175342199</c:v>
                </c:pt>
                <c:pt idx="314">
                  <c:v>4083.1082175342199</c:v>
                </c:pt>
                <c:pt idx="315">
                  <c:v>4083.1082175342199</c:v>
                </c:pt>
                <c:pt idx="316">
                  <c:v>4083.1082175342199</c:v>
                </c:pt>
                <c:pt idx="317">
                  <c:v>4083.1082175342199</c:v>
                </c:pt>
                <c:pt idx="318">
                  <c:v>4083.1082175342199</c:v>
                </c:pt>
                <c:pt idx="319">
                  <c:v>4083.1082175342199</c:v>
                </c:pt>
                <c:pt idx="320">
                  <c:v>4083.1082175342199</c:v>
                </c:pt>
                <c:pt idx="321">
                  <c:v>4083.1082175342199</c:v>
                </c:pt>
                <c:pt idx="322">
                  <c:v>4083.1082175342199</c:v>
                </c:pt>
                <c:pt idx="323">
                  <c:v>4083.1082175342199</c:v>
                </c:pt>
                <c:pt idx="324">
                  <c:v>4083.1082175342199</c:v>
                </c:pt>
                <c:pt idx="325">
                  <c:v>4083.1082175342199</c:v>
                </c:pt>
                <c:pt idx="326">
                  <c:v>4083.1082175342199</c:v>
                </c:pt>
                <c:pt idx="327">
                  <c:v>4083.1082175342199</c:v>
                </c:pt>
                <c:pt idx="328">
                  <c:v>4083.1082175342199</c:v>
                </c:pt>
                <c:pt idx="329">
                  <c:v>4083.1082175342199</c:v>
                </c:pt>
                <c:pt idx="330">
                  <c:v>4083.1082175342199</c:v>
                </c:pt>
                <c:pt idx="331">
                  <c:v>4083.1082175342199</c:v>
                </c:pt>
                <c:pt idx="332">
                  <c:v>4083.1082175342199</c:v>
                </c:pt>
                <c:pt idx="333">
                  <c:v>4083.1082175342199</c:v>
                </c:pt>
                <c:pt idx="334">
                  <c:v>4083.1082175342199</c:v>
                </c:pt>
                <c:pt idx="335">
                  <c:v>4083.1082175342199</c:v>
                </c:pt>
                <c:pt idx="336">
                  <c:v>4083.1082175342199</c:v>
                </c:pt>
                <c:pt idx="337">
                  <c:v>4083.1082175342199</c:v>
                </c:pt>
                <c:pt idx="338">
                  <c:v>4083.1082175342199</c:v>
                </c:pt>
                <c:pt idx="339">
                  <c:v>4083.1082175342199</c:v>
                </c:pt>
                <c:pt idx="340">
                  <c:v>4083.1082175342199</c:v>
                </c:pt>
                <c:pt idx="341">
                  <c:v>4083.1082175342199</c:v>
                </c:pt>
                <c:pt idx="342">
                  <c:v>4083.1082175342199</c:v>
                </c:pt>
                <c:pt idx="343">
                  <c:v>4083.1082175342199</c:v>
                </c:pt>
                <c:pt idx="344">
                  <c:v>4083.1082175342199</c:v>
                </c:pt>
                <c:pt idx="345">
                  <c:v>4083.1082175342199</c:v>
                </c:pt>
                <c:pt idx="346">
                  <c:v>4083.1082175342199</c:v>
                </c:pt>
                <c:pt idx="347">
                  <c:v>4083.1082175342199</c:v>
                </c:pt>
                <c:pt idx="348">
                  <c:v>4083.1082175342199</c:v>
                </c:pt>
                <c:pt idx="349">
                  <c:v>4083.1082175342199</c:v>
                </c:pt>
                <c:pt idx="350">
                  <c:v>4083.1082175342199</c:v>
                </c:pt>
                <c:pt idx="351">
                  <c:v>4083.1082175342199</c:v>
                </c:pt>
                <c:pt idx="352">
                  <c:v>4083.1082175342199</c:v>
                </c:pt>
                <c:pt idx="353">
                  <c:v>4083.1082175342199</c:v>
                </c:pt>
                <c:pt idx="354">
                  <c:v>4083.1082175342199</c:v>
                </c:pt>
                <c:pt idx="355">
                  <c:v>4083.1082175342199</c:v>
                </c:pt>
                <c:pt idx="356">
                  <c:v>4083.1082175342199</c:v>
                </c:pt>
                <c:pt idx="357">
                  <c:v>4083.1082175342199</c:v>
                </c:pt>
                <c:pt idx="358">
                  <c:v>4083.1082175342199</c:v>
                </c:pt>
                <c:pt idx="359">
                  <c:v>4083.1082175342199</c:v>
                </c:pt>
                <c:pt idx="360">
                  <c:v>4083.1082175342199</c:v>
                </c:pt>
                <c:pt idx="361">
                  <c:v>4083.1082175342199</c:v>
                </c:pt>
                <c:pt idx="362">
                  <c:v>4083.1082175342199</c:v>
                </c:pt>
                <c:pt idx="363">
                  <c:v>4083.1082175342199</c:v>
                </c:pt>
                <c:pt idx="364">
                  <c:v>4083.1082175342199</c:v>
                </c:pt>
                <c:pt idx="365">
                  <c:v>4083.1082175342199</c:v>
                </c:pt>
                <c:pt idx="366">
                  <c:v>4083.1082175342199</c:v>
                </c:pt>
                <c:pt idx="367">
                  <c:v>4083.1082175342199</c:v>
                </c:pt>
                <c:pt idx="368">
                  <c:v>4083.1082175342199</c:v>
                </c:pt>
                <c:pt idx="369">
                  <c:v>4083.1082175342199</c:v>
                </c:pt>
                <c:pt idx="370">
                  <c:v>4083.1082175342199</c:v>
                </c:pt>
                <c:pt idx="371">
                  <c:v>4083.1082175342199</c:v>
                </c:pt>
                <c:pt idx="372">
                  <c:v>4083.1082175342199</c:v>
                </c:pt>
                <c:pt idx="373">
                  <c:v>4083.1082175342199</c:v>
                </c:pt>
                <c:pt idx="374">
                  <c:v>4083.1082175342199</c:v>
                </c:pt>
                <c:pt idx="375">
                  <c:v>4083.1082175342199</c:v>
                </c:pt>
                <c:pt idx="376">
                  <c:v>4083.1082175342199</c:v>
                </c:pt>
                <c:pt idx="377">
                  <c:v>4083.1082175342199</c:v>
                </c:pt>
                <c:pt idx="378">
                  <c:v>4083.1082175342199</c:v>
                </c:pt>
                <c:pt idx="379">
                  <c:v>4083.1082175342199</c:v>
                </c:pt>
                <c:pt idx="380">
                  <c:v>4083.1082175342199</c:v>
                </c:pt>
                <c:pt idx="381">
                  <c:v>4083.1082175342199</c:v>
                </c:pt>
                <c:pt idx="382">
                  <c:v>4083.1082175342199</c:v>
                </c:pt>
                <c:pt idx="383">
                  <c:v>4083.1082175342199</c:v>
                </c:pt>
                <c:pt idx="384">
                  <c:v>4083.1082175342199</c:v>
                </c:pt>
                <c:pt idx="385">
                  <c:v>4083.1082175342199</c:v>
                </c:pt>
                <c:pt idx="386">
                  <c:v>4083.1082175342199</c:v>
                </c:pt>
                <c:pt idx="387">
                  <c:v>4083.1082175342199</c:v>
                </c:pt>
                <c:pt idx="388">
                  <c:v>4083.1082175342199</c:v>
                </c:pt>
                <c:pt idx="389">
                  <c:v>4083.1082175342199</c:v>
                </c:pt>
                <c:pt idx="390">
                  <c:v>4083.1082175342199</c:v>
                </c:pt>
                <c:pt idx="391">
                  <c:v>4083.1082175342199</c:v>
                </c:pt>
                <c:pt idx="392">
                  <c:v>4083.1082175342199</c:v>
                </c:pt>
                <c:pt idx="393">
                  <c:v>4083.1082175342199</c:v>
                </c:pt>
                <c:pt idx="394">
                  <c:v>4083.1082175342199</c:v>
                </c:pt>
                <c:pt idx="395">
                  <c:v>4083.1082175342199</c:v>
                </c:pt>
                <c:pt idx="396">
                  <c:v>4083.1082175342199</c:v>
                </c:pt>
                <c:pt idx="397">
                  <c:v>4083.1082175342199</c:v>
                </c:pt>
                <c:pt idx="398">
                  <c:v>4083.1082175342199</c:v>
                </c:pt>
                <c:pt idx="399">
                  <c:v>4083.1082175342199</c:v>
                </c:pt>
                <c:pt idx="400">
                  <c:v>4083.1082175342199</c:v>
                </c:pt>
                <c:pt idx="401">
                  <c:v>4083.1082175342199</c:v>
                </c:pt>
                <c:pt idx="402">
                  <c:v>4083.1082175342199</c:v>
                </c:pt>
                <c:pt idx="403">
                  <c:v>4083.1082175342199</c:v>
                </c:pt>
                <c:pt idx="404">
                  <c:v>4083.1082175342199</c:v>
                </c:pt>
                <c:pt idx="405">
                  <c:v>4083.1082175342199</c:v>
                </c:pt>
                <c:pt idx="406">
                  <c:v>4083.1082175342199</c:v>
                </c:pt>
                <c:pt idx="407">
                  <c:v>4083.1082175342199</c:v>
                </c:pt>
                <c:pt idx="408">
                  <c:v>4083.1082175342199</c:v>
                </c:pt>
                <c:pt idx="409">
                  <c:v>4083.1082175342199</c:v>
                </c:pt>
                <c:pt idx="410">
                  <c:v>4083.1082175342199</c:v>
                </c:pt>
                <c:pt idx="411">
                  <c:v>4083.1082175342199</c:v>
                </c:pt>
                <c:pt idx="412">
                  <c:v>4083.1082175342199</c:v>
                </c:pt>
                <c:pt idx="413">
                  <c:v>4083.1082175342199</c:v>
                </c:pt>
                <c:pt idx="414">
                  <c:v>4083.1082175342199</c:v>
                </c:pt>
                <c:pt idx="415">
                  <c:v>4083.1082175342199</c:v>
                </c:pt>
                <c:pt idx="416">
                  <c:v>4083.1082175342199</c:v>
                </c:pt>
                <c:pt idx="417">
                  <c:v>4083.1082175342199</c:v>
                </c:pt>
                <c:pt idx="418">
                  <c:v>4083.1082175342199</c:v>
                </c:pt>
                <c:pt idx="419">
                  <c:v>4083.1082175342199</c:v>
                </c:pt>
                <c:pt idx="420">
                  <c:v>4083.1082175342199</c:v>
                </c:pt>
                <c:pt idx="421">
                  <c:v>4083.1082175342199</c:v>
                </c:pt>
                <c:pt idx="422">
                  <c:v>4083.1082175342199</c:v>
                </c:pt>
                <c:pt idx="423">
                  <c:v>4083.1082175342199</c:v>
                </c:pt>
                <c:pt idx="424">
                  <c:v>4083.1082175342199</c:v>
                </c:pt>
                <c:pt idx="425">
                  <c:v>4083.1082175342199</c:v>
                </c:pt>
                <c:pt idx="426">
                  <c:v>4083.1082175342199</c:v>
                </c:pt>
                <c:pt idx="427">
                  <c:v>4083.1082175342199</c:v>
                </c:pt>
                <c:pt idx="428">
                  <c:v>4083.1082175342199</c:v>
                </c:pt>
                <c:pt idx="429">
                  <c:v>4083.1082175342199</c:v>
                </c:pt>
                <c:pt idx="430">
                  <c:v>4083.1082175342199</c:v>
                </c:pt>
                <c:pt idx="431">
                  <c:v>4083.1082175342199</c:v>
                </c:pt>
                <c:pt idx="432">
                  <c:v>4083.1082175342199</c:v>
                </c:pt>
                <c:pt idx="433">
                  <c:v>4083.1082175342199</c:v>
                </c:pt>
                <c:pt idx="434">
                  <c:v>4083.1082175342199</c:v>
                </c:pt>
                <c:pt idx="435">
                  <c:v>4083.1082175342199</c:v>
                </c:pt>
                <c:pt idx="436">
                  <c:v>4083.1082175342199</c:v>
                </c:pt>
                <c:pt idx="437">
                  <c:v>4083.1082175342199</c:v>
                </c:pt>
                <c:pt idx="438">
                  <c:v>4083.1082175342199</c:v>
                </c:pt>
                <c:pt idx="439">
                  <c:v>4083.1082175342199</c:v>
                </c:pt>
                <c:pt idx="440">
                  <c:v>4083.1082175342199</c:v>
                </c:pt>
                <c:pt idx="441">
                  <c:v>4083.1082175342199</c:v>
                </c:pt>
                <c:pt idx="442">
                  <c:v>4083.1082175342199</c:v>
                </c:pt>
                <c:pt idx="443">
                  <c:v>4083.1082175342199</c:v>
                </c:pt>
                <c:pt idx="444">
                  <c:v>4083.1082175342199</c:v>
                </c:pt>
                <c:pt idx="445">
                  <c:v>4083.1082175342199</c:v>
                </c:pt>
                <c:pt idx="446">
                  <c:v>4083.1082175342199</c:v>
                </c:pt>
                <c:pt idx="447">
                  <c:v>4083.1082175342199</c:v>
                </c:pt>
                <c:pt idx="448">
                  <c:v>4083.1082175342199</c:v>
                </c:pt>
                <c:pt idx="449">
                  <c:v>4083.1082175342199</c:v>
                </c:pt>
                <c:pt idx="450">
                  <c:v>4083.1082175342199</c:v>
                </c:pt>
                <c:pt idx="451">
                  <c:v>4083.1082175342199</c:v>
                </c:pt>
                <c:pt idx="452">
                  <c:v>4083.1082175342199</c:v>
                </c:pt>
                <c:pt idx="453">
                  <c:v>4083.1082175342199</c:v>
                </c:pt>
                <c:pt idx="454">
                  <c:v>4083.1082175342199</c:v>
                </c:pt>
                <c:pt idx="455">
                  <c:v>4083.1082175342199</c:v>
                </c:pt>
                <c:pt idx="456">
                  <c:v>4083.1082175342199</c:v>
                </c:pt>
                <c:pt idx="457">
                  <c:v>4083.1082175342199</c:v>
                </c:pt>
                <c:pt idx="458">
                  <c:v>4083.1082175342199</c:v>
                </c:pt>
                <c:pt idx="459">
                  <c:v>4083.1082175342199</c:v>
                </c:pt>
                <c:pt idx="460">
                  <c:v>4083.1082175342199</c:v>
                </c:pt>
                <c:pt idx="461">
                  <c:v>4083.1082175342199</c:v>
                </c:pt>
                <c:pt idx="462">
                  <c:v>4083.1082175342199</c:v>
                </c:pt>
                <c:pt idx="463">
                  <c:v>4083.1082175342199</c:v>
                </c:pt>
                <c:pt idx="464">
                  <c:v>4083.1082175342199</c:v>
                </c:pt>
                <c:pt idx="465">
                  <c:v>4083.1082175342199</c:v>
                </c:pt>
                <c:pt idx="466">
                  <c:v>4083.1082175342199</c:v>
                </c:pt>
                <c:pt idx="467">
                  <c:v>4083.1082175342199</c:v>
                </c:pt>
                <c:pt idx="468">
                  <c:v>4083.1082175342199</c:v>
                </c:pt>
                <c:pt idx="469">
                  <c:v>4083.1082175342199</c:v>
                </c:pt>
                <c:pt idx="470">
                  <c:v>4083.1082175342199</c:v>
                </c:pt>
                <c:pt idx="471">
                  <c:v>4083.1082175342199</c:v>
                </c:pt>
                <c:pt idx="472">
                  <c:v>4083.1082175342199</c:v>
                </c:pt>
                <c:pt idx="473">
                  <c:v>4083.1082175342199</c:v>
                </c:pt>
                <c:pt idx="474">
                  <c:v>4083.1082175342199</c:v>
                </c:pt>
                <c:pt idx="475">
                  <c:v>4083.1082175342199</c:v>
                </c:pt>
                <c:pt idx="476">
                  <c:v>4083.1082175342199</c:v>
                </c:pt>
                <c:pt idx="477">
                  <c:v>4083.1082175342199</c:v>
                </c:pt>
                <c:pt idx="478">
                  <c:v>4083.1082175342199</c:v>
                </c:pt>
                <c:pt idx="479">
                  <c:v>4083.1082175342199</c:v>
                </c:pt>
                <c:pt idx="480">
                  <c:v>4083.1082175342199</c:v>
                </c:pt>
                <c:pt idx="481">
                  <c:v>4083.1082175342199</c:v>
                </c:pt>
                <c:pt idx="482">
                  <c:v>4083.1082175342199</c:v>
                </c:pt>
                <c:pt idx="483">
                  <c:v>4083.1082175342199</c:v>
                </c:pt>
                <c:pt idx="484">
                  <c:v>4083.1082175342199</c:v>
                </c:pt>
                <c:pt idx="485">
                  <c:v>4083.1082175342199</c:v>
                </c:pt>
                <c:pt idx="486">
                  <c:v>4083.1082175342199</c:v>
                </c:pt>
                <c:pt idx="487">
                  <c:v>4083.1082175342199</c:v>
                </c:pt>
                <c:pt idx="488">
                  <c:v>4083.1082175342199</c:v>
                </c:pt>
                <c:pt idx="489">
                  <c:v>4083.1082175342199</c:v>
                </c:pt>
                <c:pt idx="490">
                  <c:v>4083.1082175342199</c:v>
                </c:pt>
                <c:pt idx="491">
                  <c:v>4083.1082175342199</c:v>
                </c:pt>
                <c:pt idx="492">
                  <c:v>4083.1082175342199</c:v>
                </c:pt>
                <c:pt idx="493">
                  <c:v>4083.1082175342199</c:v>
                </c:pt>
                <c:pt idx="494">
                  <c:v>4083.1082175342199</c:v>
                </c:pt>
                <c:pt idx="495">
                  <c:v>4083.1082175342199</c:v>
                </c:pt>
                <c:pt idx="496">
                  <c:v>4083.1082175342199</c:v>
                </c:pt>
                <c:pt idx="497">
                  <c:v>4083.1082175342199</c:v>
                </c:pt>
                <c:pt idx="498">
                  <c:v>4083.1082175342199</c:v>
                </c:pt>
                <c:pt idx="499">
                  <c:v>4083.1082175342199</c:v>
                </c:pt>
                <c:pt idx="500">
                  <c:v>4083.1082175342199</c:v>
                </c:pt>
                <c:pt idx="501">
                  <c:v>4083.1082175342199</c:v>
                </c:pt>
                <c:pt idx="502">
                  <c:v>4083.1082175342199</c:v>
                </c:pt>
                <c:pt idx="503">
                  <c:v>4083.1082175342199</c:v>
                </c:pt>
                <c:pt idx="504">
                  <c:v>4083.1082175342199</c:v>
                </c:pt>
                <c:pt idx="505">
                  <c:v>4083.1082175342199</c:v>
                </c:pt>
                <c:pt idx="506">
                  <c:v>4083.1082175342199</c:v>
                </c:pt>
                <c:pt idx="507">
                  <c:v>4083.1082175342199</c:v>
                </c:pt>
                <c:pt idx="508">
                  <c:v>4083.1082175342199</c:v>
                </c:pt>
                <c:pt idx="509">
                  <c:v>4083.1082175342199</c:v>
                </c:pt>
                <c:pt idx="510">
                  <c:v>4083.1082175342199</c:v>
                </c:pt>
                <c:pt idx="511">
                  <c:v>4083.1082175342199</c:v>
                </c:pt>
                <c:pt idx="512">
                  <c:v>4083.1082175342199</c:v>
                </c:pt>
                <c:pt idx="513">
                  <c:v>4083.1082175342199</c:v>
                </c:pt>
                <c:pt idx="514">
                  <c:v>4083.1082175342199</c:v>
                </c:pt>
                <c:pt idx="515">
                  <c:v>4083.1082175342199</c:v>
                </c:pt>
                <c:pt idx="516">
                  <c:v>4083.1082175342199</c:v>
                </c:pt>
                <c:pt idx="517">
                  <c:v>4083.1082175342199</c:v>
                </c:pt>
                <c:pt idx="518">
                  <c:v>4083.1082175342199</c:v>
                </c:pt>
                <c:pt idx="519">
                  <c:v>4083.1082175342199</c:v>
                </c:pt>
                <c:pt idx="520">
                  <c:v>4083.1082175342199</c:v>
                </c:pt>
                <c:pt idx="521">
                  <c:v>4083.1082175342199</c:v>
                </c:pt>
                <c:pt idx="522">
                  <c:v>4083.1082175342199</c:v>
                </c:pt>
                <c:pt idx="523">
                  <c:v>4083.1082175342199</c:v>
                </c:pt>
                <c:pt idx="524">
                  <c:v>4083.1082175342199</c:v>
                </c:pt>
                <c:pt idx="525">
                  <c:v>4083.1082175342199</c:v>
                </c:pt>
                <c:pt idx="526">
                  <c:v>4083.1082175342199</c:v>
                </c:pt>
                <c:pt idx="527">
                  <c:v>4083.1082175342199</c:v>
                </c:pt>
                <c:pt idx="528">
                  <c:v>4083.1082175342199</c:v>
                </c:pt>
                <c:pt idx="529">
                  <c:v>4083.1082175342199</c:v>
                </c:pt>
                <c:pt idx="530">
                  <c:v>4083.1082175342199</c:v>
                </c:pt>
                <c:pt idx="531">
                  <c:v>4083.1082175342199</c:v>
                </c:pt>
                <c:pt idx="532">
                  <c:v>4083.1082175342199</c:v>
                </c:pt>
                <c:pt idx="533">
                  <c:v>4083.1082175342199</c:v>
                </c:pt>
                <c:pt idx="534">
                  <c:v>4083.1082175342199</c:v>
                </c:pt>
                <c:pt idx="535">
                  <c:v>4083.1082175342199</c:v>
                </c:pt>
                <c:pt idx="536">
                  <c:v>4083.1082175342199</c:v>
                </c:pt>
                <c:pt idx="537">
                  <c:v>4083.1082175342199</c:v>
                </c:pt>
                <c:pt idx="538">
                  <c:v>4083.1082175342199</c:v>
                </c:pt>
                <c:pt idx="539">
                  <c:v>4083.1082175342199</c:v>
                </c:pt>
                <c:pt idx="540">
                  <c:v>4083.1082175342199</c:v>
                </c:pt>
                <c:pt idx="541">
                  <c:v>4083.1082175342199</c:v>
                </c:pt>
                <c:pt idx="542">
                  <c:v>4083.1082175342199</c:v>
                </c:pt>
                <c:pt idx="543">
                  <c:v>4083.1082175342199</c:v>
                </c:pt>
                <c:pt idx="544">
                  <c:v>4083.1082175342199</c:v>
                </c:pt>
                <c:pt idx="545">
                  <c:v>4083.1082175342199</c:v>
                </c:pt>
                <c:pt idx="546">
                  <c:v>4083.1082175342199</c:v>
                </c:pt>
                <c:pt idx="547">
                  <c:v>4083.1082175342199</c:v>
                </c:pt>
                <c:pt idx="548">
                  <c:v>4083.1082175342199</c:v>
                </c:pt>
                <c:pt idx="549">
                  <c:v>4083.1082175342199</c:v>
                </c:pt>
                <c:pt idx="550">
                  <c:v>4083.1082175342199</c:v>
                </c:pt>
                <c:pt idx="551">
                  <c:v>4083.1082175342199</c:v>
                </c:pt>
                <c:pt idx="552">
                  <c:v>4083.1082175342199</c:v>
                </c:pt>
                <c:pt idx="553">
                  <c:v>4083.1082175342199</c:v>
                </c:pt>
                <c:pt idx="554">
                  <c:v>4083.1082175342199</c:v>
                </c:pt>
                <c:pt idx="555">
                  <c:v>4083.1082175342199</c:v>
                </c:pt>
                <c:pt idx="556">
                  <c:v>4083.1082175342199</c:v>
                </c:pt>
                <c:pt idx="557">
                  <c:v>4083.1082175342199</c:v>
                </c:pt>
                <c:pt idx="558">
                  <c:v>4083.1082175342199</c:v>
                </c:pt>
                <c:pt idx="559">
                  <c:v>4083.1082175342199</c:v>
                </c:pt>
                <c:pt idx="560">
                  <c:v>4083.1082175342199</c:v>
                </c:pt>
                <c:pt idx="561">
                  <c:v>4083.1082175342199</c:v>
                </c:pt>
                <c:pt idx="562">
                  <c:v>4083.1082175342199</c:v>
                </c:pt>
                <c:pt idx="563">
                  <c:v>4083.1082175342199</c:v>
                </c:pt>
                <c:pt idx="564">
                  <c:v>4083.1082175342199</c:v>
                </c:pt>
                <c:pt idx="565">
                  <c:v>4083.1082175342199</c:v>
                </c:pt>
                <c:pt idx="566">
                  <c:v>4083.1082175342199</c:v>
                </c:pt>
                <c:pt idx="567">
                  <c:v>4083.1082175342199</c:v>
                </c:pt>
                <c:pt idx="568">
                  <c:v>4083.1082175342199</c:v>
                </c:pt>
                <c:pt idx="569">
                  <c:v>4083.1082175342199</c:v>
                </c:pt>
                <c:pt idx="570">
                  <c:v>4083.1082175342199</c:v>
                </c:pt>
                <c:pt idx="571">
                  <c:v>4083.1082175342199</c:v>
                </c:pt>
                <c:pt idx="572">
                  <c:v>4083.1082175342199</c:v>
                </c:pt>
                <c:pt idx="573">
                  <c:v>4083.1082175342199</c:v>
                </c:pt>
                <c:pt idx="574">
                  <c:v>4083.1082175342199</c:v>
                </c:pt>
                <c:pt idx="575">
                  <c:v>4083.1082175342199</c:v>
                </c:pt>
                <c:pt idx="576">
                  <c:v>4083.1082175342199</c:v>
                </c:pt>
                <c:pt idx="577">
                  <c:v>4083.1082175342199</c:v>
                </c:pt>
                <c:pt idx="578">
                  <c:v>4083.1082175342199</c:v>
                </c:pt>
                <c:pt idx="579">
                  <c:v>4083.1082175342199</c:v>
                </c:pt>
                <c:pt idx="580">
                  <c:v>4083.1082175342199</c:v>
                </c:pt>
                <c:pt idx="581">
                  <c:v>4083.1082175342199</c:v>
                </c:pt>
                <c:pt idx="582">
                  <c:v>4083.1082175342199</c:v>
                </c:pt>
                <c:pt idx="583">
                  <c:v>4083.1082175342199</c:v>
                </c:pt>
                <c:pt idx="584">
                  <c:v>4083.1082175342199</c:v>
                </c:pt>
                <c:pt idx="585">
                  <c:v>4083.1082175342199</c:v>
                </c:pt>
                <c:pt idx="586">
                  <c:v>4083.1082175342199</c:v>
                </c:pt>
                <c:pt idx="587">
                  <c:v>4083.1082175342199</c:v>
                </c:pt>
                <c:pt idx="588">
                  <c:v>4083.1082175342199</c:v>
                </c:pt>
                <c:pt idx="589">
                  <c:v>4083.1082175342199</c:v>
                </c:pt>
                <c:pt idx="590">
                  <c:v>4083.1082175342199</c:v>
                </c:pt>
                <c:pt idx="591">
                  <c:v>4083.1082175342199</c:v>
                </c:pt>
                <c:pt idx="592">
                  <c:v>4083.1082175342199</c:v>
                </c:pt>
                <c:pt idx="593">
                  <c:v>4083.1082175342199</c:v>
                </c:pt>
                <c:pt idx="594">
                  <c:v>4083.1082175342199</c:v>
                </c:pt>
                <c:pt idx="595">
                  <c:v>4083.1082175342199</c:v>
                </c:pt>
                <c:pt idx="596">
                  <c:v>4083.1082175342199</c:v>
                </c:pt>
                <c:pt idx="597">
                  <c:v>4083.1082175342199</c:v>
                </c:pt>
                <c:pt idx="598">
                  <c:v>4083.1082175342199</c:v>
                </c:pt>
                <c:pt idx="599">
                  <c:v>4083.1082175342199</c:v>
                </c:pt>
                <c:pt idx="600">
                  <c:v>4083.1082175342199</c:v>
                </c:pt>
                <c:pt idx="601">
                  <c:v>4083.1082175342199</c:v>
                </c:pt>
                <c:pt idx="602">
                  <c:v>4083.1082175342199</c:v>
                </c:pt>
                <c:pt idx="603">
                  <c:v>4083.1082175342199</c:v>
                </c:pt>
                <c:pt idx="604">
                  <c:v>4083.1082175342199</c:v>
                </c:pt>
                <c:pt idx="605">
                  <c:v>4083.1082175342199</c:v>
                </c:pt>
                <c:pt idx="606">
                  <c:v>4083.1082175342199</c:v>
                </c:pt>
                <c:pt idx="607">
                  <c:v>4083.1082175342199</c:v>
                </c:pt>
                <c:pt idx="608">
                  <c:v>4083.1082175342199</c:v>
                </c:pt>
                <c:pt idx="609">
                  <c:v>4083.1082175342199</c:v>
                </c:pt>
                <c:pt idx="610">
                  <c:v>4083.1082175342199</c:v>
                </c:pt>
                <c:pt idx="611">
                  <c:v>4083.1082175342199</c:v>
                </c:pt>
                <c:pt idx="612">
                  <c:v>4083.1082175342199</c:v>
                </c:pt>
                <c:pt idx="613">
                  <c:v>4083.1082175342199</c:v>
                </c:pt>
                <c:pt idx="614">
                  <c:v>4083.1082175342199</c:v>
                </c:pt>
                <c:pt idx="615">
                  <c:v>4083.1082175342199</c:v>
                </c:pt>
                <c:pt idx="616">
                  <c:v>4083.1082175342199</c:v>
                </c:pt>
                <c:pt idx="617">
                  <c:v>4083.1082175342199</c:v>
                </c:pt>
                <c:pt idx="618">
                  <c:v>4083.1082175342199</c:v>
                </c:pt>
                <c:pt idx="619">
                  <c:v>4083.1082175342199</c:v>
                </c:pt>
                <c:pt idx="620">
                  <c:v>4083.1082175342199</c:v>
                </c:pt>
                <c:pt idx="621">
                  <c:v>4083.1082175342199</c:v>
                </c:pt>
                <c:pt idx="622">
                  <c:v>4083.1082175342199</c:v>
                </c:pt>
                <c:pt idx="623">
                  <c:v>4083.1082175342199</c:v>
                </c:pt>
                <c:pt idx="624">
                  <c:v>4083.1082175342199</c:v>
                </c:pt>
                <c:pt idx="625">
                  <c:v>4083.1082175342199</c:v>
                </c:pt>
                <c:pt idx="626">
                  <c:v>4083.1082175342199</c:v>
                </c:pt>
                <c:pt idx="627">
                  <c:v>4083.1082175342199</c:v>
                </c:pt>
                <c:pt idx="628">
                  <c:v>4083.1082175342199</c:v>
                </c:pt>
                <c:pt idx="629">
                  <c:v>4083.1082175342199</c:v>
                </c:pt>
                <c:pt idx="630">
                  <c:v>4083.1082175342199</c:v>
                </c:pt>
                <c:pt idx="631">
                  <c:v>4083.1082175342199</c:v>
                </c:pt>
                <c:pt idx="632">
                  <c:v>4083.1082175342199</c:v>
                </c:pt>
                <c:pt idx="633">
                  <c:v>4083.1082175342199</c:v>
                </c:pt>
                <c:pt idx="634">
                  <c:v>4083.1082175342199</c:v>
                </c:pt>
                <c:pt idx="635">
                  <c:v>4083.1082175342199</c:v>
                </c:pt>
                <c:pt idx="636">
                  <c:v>4083.1082175342199</c:v>
                </c:pt>
                <c:pt idx="637">
                  <c:v>4083.1082175342199</c:v>
                </c:pt>
                <c:pt idx="638">
                  <c:v>4083.1082175342199</c:v>
                </c:pt>
                <c:pt idx="639">
                  <c:v>4083.1082175342199</c:v>
                </c:pt>
                <c:pt idx="640">
                  <c:v>4083.1082175342199</c:v>
                </c:pt>
                <c:pt idx="641">
                  <c:v>4083.1082175342199</c:v>
                </c:pt>
                <c:pt idx="642">
                  <c:v>4083.1082175342199</c:v>
                </c:pt>
                <c:pt idx="643">
                  <c:v>4083.1082175342199</c:v>
                </c:pt>
                <c:pt idx="644">
                  <c:v>4083.1082175342199</c:v>
                </c:pt>
                <c:pt idx="645">
                  <c:v>4083.1082175342199</c:v>
                </c:pt>
                <c:pt idx="646">
                  <c:v>4083.1082175342199</c:v>
                </c:pt>
                <c:pt idx="647">
                  <c:v>4083.1082175342199</c:v>
                </c:pt>
                <c:pt idx="648">
                  <c:v>4083.1082175342199</c:v>
                </c:pt>
                <c:pt idx="649">
                  <c:v>4083.1082175342199</c:v>
                </c:pt>
                <c:pt idx="650">
                  <c:v>4083.1082175342199</c:v>
                </c:pt>
                <c:pt idx="651">
                  <c:v>4083.1082175342199</c:v>
                </c:pt>
                <c:pt idx="652">
                  <c:v>4083.1082175342199</c:v>
                </c:pt>
                <c:pt idx="653">
                  <c:v>4083.1082175342199</c:v>
                </c:pt>
                <c:pt idx="654">
                  <c:v>4083.1082175342199</c:v>
                </c:pt>
                <c:pt idx="655">
                  <c:v>4083.1082175342199</c:v>
                </c:pt>
                <c:pt idx="656">
                  <c:v>4083.1082175342199</c:v>
                </c:pt>
                <c:pt idx="657">
                  <c:v>4083.1082175342199</c:v>
                </c:pt>
                <c:pt idx="658">
                  <c:v>4083.1082175342199</c:v>
                </c:pt>
                <c:pt idx="659">
                  <c:v>4083.1082175342199</c:v>
                </c:pt>
                <c:pt idx="660">
                  <c:v>4083.1082175342199</c:v>
                </c:pt>
                <c:pt idx="661">
                  <c:v>4083.1082175342199</c:v>
                </c:pt>
                <c:pt idx="662">
                  <c:v>4083.1082175342199</c:v>
                </c:pt>
                <c:pt idx="663">
                  <c:v>4083.1082175342199</c:v>
                </c:pt>
                <c:pt idx="664">
                  <c:v>4083.1082175342199</c:v>
                </c:pt>
                <c:pt idx="665">
                  <c:v>4083.1082175342199</c:v>
                </c:pt>
                <c:pt idx="666">
                  <c:v>4083.1082175342199</c:v>
                </c:pt>
                <c:pt idx="667">
                  <c:v>4083.1082175342199</c:v>
                </c:pt>
                <c:pt idx="668">
                  <c:v>4083.1082175342199</c:v>
                </c:pt>
                <c:pt idx="669">
                  <c:v>4083.1082175342199</c:v>
                </c:pt>
                <c:pt idx="670">
                  <c:v>4083.1082175342199</c:v>
                </c:pt>
                <c:pt idx="671">
                  <c:v>4083.1082175342199</c:v>
                </c:pt>
                <c:pt idx="672">
                  <c:v>4083.1082175342199</c:v>
                </c:pt>
                <c:pt idx="673">
                  <c:v>4083.1082175342199</c:v>
                </c:pt>
                <c:pt idx="674">
                  <c:v>4083.1082175342199</c:v>
                </c:pt>
                <c:pt idx="675">
                  <c:v>4083.1082175342199</c:v>
                </c:pt>
                <c:pt idx="676">
                  <c:v>4083.1082175342199</c:v>
                </c:pt>
                <c:pt idx="677">
                  <c:v>4083.1082175342199</c:v>
                </c:pt>
                <c:pt idx="678">
                  <c:v>4083.1082175342199</c:v>
                </c:pt>
                <c:pt idx="679">
                  <c:v>4083.1082175342199</c:v>
                </c:pt>
                <c:pt idx="680">
                  <c:v>4083.1082175342199</c:v>
                </c:pt>
                <c:pt idx="681">
                  <c:v>4083.1082175342199</c:v>
                </c:pt>
                <c:pt idx="682">
                  <c:v>4083.1082175342199</c:v>
                </c:pt>
                <c:pt idx="683">
                  <c:v>4083.1082175342199</c:v>
                </c:pt>
                <c:pt idx="684">
                  <c:v>4083.1082175342199</c:v>
                </c:pt>
                <c:pt idx="685">
                  <c:v>4083.1082175342199</c:v>
                </c:pt>
                <c:pt idx="686">
                  <c:v>4083.1082175342199</c:v>
                </c:pt>
                <c:pt idx="687">
                  <c:v>4083.1082175342199</c:v>
                </c:pt>
                <c:pt idx="688">
                  <c:v>4083.1082175342199</c:v>
                </c:pt>
                <c:pt idx="689">
                  <c:v>4083.1082175342199</c:v>
                </c:pt>
                <c:pt idx="690">
                  <c:v>4083.1082175342199</c:v>
                </c:pt>
                <c:pt idx="691">
                  <c:v>4083.1082175342199</c:v>
                </c:pt>
                <c:pt idx="692">
                  <c:v>4083.1082175342199</c:v>
                </c:pt>
                <c:pt idx="693">
                  <c:v>4083.1082175342199</c:v>
                </c:pt>
                <c:pt idx="694">
                  <c:v>4083.1082175342199</c:v>
                </c:pt>
                <c:pt idx="695">
                  <c:v>4083.1082175342199</c:v>
                </c:pt>
                <c:pt idx="696">
                  <c:v>4083.1082175342199</c:v>
                </c:pt>
                <c:pt idx="697">
                  <c:v>4083.1082175342199</c:v>
                </c:pt>
                <c:pt idx="698">
                  <c:v>4083.1082175342199</c:v>
                </c:pt>
                <c:pt idx="699">
                  <c:v>4083.1082175342199</c:v>
                </c:pt>
                <c:pt idx="700">
                  <c:v>4083.1082175342199</c:v>
                </c:pt>
                <c:pt idx="701">
                  <c:v>4083.1082175342199</c:v>
                </c:pt>
                <c:pt idx="702">
                  <c:v>4083.1082175342199</c:v>
                </c:pt>
                <c:pt idx="703">
                  <c:v>4083.1082175342199</c:v>
                </c:pt>
                <c:pt idx="704">
                  <c:v>4083.1082175342199</c:v>
                </c:pt>
                <c:pt idx="705">
                  <c:v>4083.1082175342199</c:v>
                </c:pt>
                <c:pt idx="706">
                  <c:v>4083.1082175342199</c:v>
                </c:pt>
                <c:pt idx="707">
                  <c:v>4083.1082175342199</c:v>
                </c:pt>
                <c:pt idx="708">
                  <c:v>4083.1082175342199</c:v>
                </c:pt>
                <c:pt idx="709">
                  <c:v>4083.1082175342199</c:v>
                </c:pt>
                <c:pt idx="710">
                  <c:v>4083.1082175342199</c:v>
                </c:pt>
                <c:pt idx="711">
                  <c:v>4083.1082175342199</c:v>
                </c:pt>
                <c:pt idx="712">
                  <c:v>4083.1082175342199</c:v>
                </c:pt>
                <c:pt idx="713">
                  <c:v>4083.1082175342199</c:v>
                </c:pt>
                <c:pt idx="714">
                  <c:v>4083.1082175342199</c:v>
                </c:pt>
                <c:pt idx="715">
                  <c:v>4083.1082175342199</c:v>
                </c:pt>
                <c:pt idx="716">
                  <c:v>4083.1082175342199</c:v>
                </c:pt>
                <c:pt idx="717">
                  <c:v>4083.1082175342199</c:v>
                </c:pt>
                <c:pt idx="718">
                  <c:v>4083.1082175342199</c:v>
                </c:pt>
                <c:pt idx="719">
                  <c:v>4083.1082175342199</c:v>
                </c:pt>
                <c:pt idx="720">
                  <c:v>4083.1082175342199</c:v>
                </c:pt>
                <c:pt idx="721">
                  <c:v>4083.1082175342199</c:v>
                </c:pt>
                <c:pt idx="722">
                  <c:v>4083.1082175342199</c:v>
                </c:pt>
                <c:pt idx="723">
                  <c:v>4083.1082175342199</c:v>
                </c:pt>
                <c:pt idx="724">
                  <c:v>4083.1082175342199</c:v>
                </c:pt>
                <c:pt idx="725">
                  <c:v>4083.1082175342199</c:v>
                </c:pt>
                <c:pt idx="726">
                  <c:v>4083.1082175342199</c:v>
                </c:pt>
                <c:pt idx="727">
                  <c:v>4083.1082175342199</c:v>
                </c:pt>
                <c:pt idx="728">
                  <c:v>4083.1082175342199</c:v>
                </c:pt>
                <c:pt idx="729">
                  <c:v>4083.1082175342199</c:v>
                </c:pt>
                <c:pt idx="730">
                  <c:v>4083.1082175342199</c:v>
                </c:pt>
                <c:pt idx="731">
                  <c:v>4083.1082175342199</c:v>
                </c:pt>
                <c:pt idx="732">
                  <c:v>4083.1082175342199</c:v>
                </c:pt>
                <c:pt idx="733">
                  <c:v>4083.1082175342199</c:v>
                </c:pt>
                <c:pt idx="734">
                  <c:v>4083.1082175342199</c:v>
                </c:pt>
                <c:pt idx="735">
                  <c:v>4083.1082175342199</c:v>
                </c:pt>
                <c:pt idx="736">
                  <c:v>4083.1082175342199</c:v>
                </c:pt>
                <c:pt idx="737">
                  <c:v>4083.1082175342199</c:v>
                </c:pt>
                <c:pt idx="738">
                  <c:v>4083.1082175342199</c:v>
                </c:pt>
                <c:pt idx="739">
                  <c:v>4083.1082175342199</c:v>
                </c:pt>
                <c:pt idx="740">
                  <c:v>4083.1082175342199</c:v>
                </c:pt>
                <c:pt idx="741">
                  <c:v>4083.1082175342199</c:v>
                </c:pt>
                <c:pt idx="742">
                  <c:v>4083.1082175342199</c:v>
                </c:pt>
                <c:pt idx="743">
                  <c:v>4083.1082175342199</c:v>
                </c:pt>
                <c:pt idx="744">
                  <c:v>4083.1082175342199</c:v>
                </c:pt>
                <c:pt idx="745">
                  <c:v>4083.1082175342199</c:v>
                </c:pt>
                <c:pt idx="746">
                  <c:v>4083.1082175342199</c:v>
                </c:pt>
                <c:pt idx="747">
                  <c:v>4083.1082175342199</c:v>
                </c:pt>
                <c:pt idx="748">
                  <c:v>4083.1082175342199</c:v>
                </c:pt>
                <c:pt idx="749">
                  <c:v>4083.1082175342199</c:v>
                </c:pt>
                <c:pt idx="750">
                  <c:v>4083.1082543011298</c:v>
                </c:pt>
                <c:pt idx="751">
                  <c:v>4083.57321297626</c:v>
                </c:pt>
                <c:pt idx="752">
                  <c:v>4084.0367918788202</c:v>
                </c:pt>
                <c:pt idx="753">
                  <c:v>4084.49902788908</c:v>
                </c:pt>
                <c:pt idx="754">
                  <c:v>4084.9598831722501</c:v>
                </c:pt>
                <c:pt idx="755">
                  <c:v>4085.4192906639501</c:v>
                </c:pt>
                <c:pt idx="756">
                  <c:v>4085.8773170869599</c:v>
                </c:pt>
                <c:pt idx="757">
                  <c:v>4086.3339989092501</c:v>
                </c:pt>
                <c:pt idx="758">
                  <c:v>4086.7892987146101</c:v>
                </c:pt>
                <c:pt idx="759">
                  <c:v>4087.2431502529198</c:v>
                </c:pt>
                <c:pt idx="760">
                  <c:v>4087.6956194395402</c:v>
                </c:pt>
                <c:pt idx="761">
                  <c:v>4088.1467423284698</c:v>
                </c:pt>
                <c:pt idx="762">
                  <c:v>4088.59648192338</c:v>
                </c:pt>
                <c:pt idx="763">
                  <c:v>4089.04477278899</c:v>
                </c:pt>
                <c:pt idx="764">
                  <c:v>4089.4916800326801</c:v>
                </c:pt>
                <c:pt idx="765">
                  <c:v>4089.9372392932</c:v>
                </c:pt>
                <c:pt idx="766">
                  <c:v>4090.3814139954402</c:v>
                </c:pt>
                <c:pt idx="767">
                  <c:v>4090.82413951947</c:v>
                </c:pt>
                <c:pt idx="768">
                  <c:v>4091.2654801641602</c:v>
                </c:pt>
                <c:pt idx="769">
                  <c:v>4091.7054711517799</c:v>
                </c:pt>
                <c:pt idx="770">
                  <c:v>4092.1440763296901</c:v>
                </c:pt>
                <c:pt idx="771">
                  <c:v>4092.5812318938601</c:v>
                </c:pt>
                <c:pt idx="772">
                  <c:v>4093.0170013341799</c:v>
                </c:pt>
                <c:pt idx="773">
                  <c:v>4093.4514194550902</c:v>
                </c:pt>
                <c:pt idx="774">
                  <c:v>4093.8844505277598</c:v>
                </c:pt>
                <c:pt idx="775">
                  <c:v>4094.3160315646101</c:v>
                </c:pt>
                <c:pt idx="776">
                  <c:v>4094.74622524598</c:v>
                </c:pt>
                <c:pt idx="777">
                  <c:v>4095.1750659572599</c:v>
                </c:pt>
                <c:pt idx="778">
                  <c:v>4095.6025183947099</c:v>
                </c:pt>
                <c:pt idx="779">
                  <c:v>4096.0285203877102</c:v>
                </c:pt>
                <c:pt idx="780">
                  <c:v>4096.4531338065599</c:v>
                </c:pt>
                <c:pt idx="781">
                  <c:v>4096.8763926163501</c:v>
                </c:pt>
                <c:pt idx="782">
                  <c:v>4097.2982619396898</c:v>
                </c:pt>
                <c:pt idx="783">
                  <c:v>4097.7186804234398</c:v>
                </c:pt>
                <c:pt idx="784">
                  <c:v>4098.1377091273898</c:v>
                </c:pt>
                <c:pt idx="785">
                  <c:v>4098.5553815950298</c:v>
                </c:pt>
                <c:pt idx="786">
                  <c:v>4098.9716633766502</c:v>
                </c:pt>
                <c:pt idx="787">
                  <c:v>4099.3864939370696</c:v>
                </c:pt>
                <c:pt idx="788">
                  <c:v>4099.7999335250597</c:v>
                </c:pt>
                <c:pt idx="789">
                  <c:v>4100.2120152613097</c:v>
                </c:pt>
                <c:pt idx="790">
                  <c:v>4100.6227051249998</c:v>
                </c:pt>
                <c:pt idx="791">
                  <c:v>4101.03194339949</c:v>
                </c:pt>
                <c:pt idx="792">
                  <c:v>4101.43978952199</c:v>
                </c:pt>
                <c:pt idx="793">
                  <c:v>4101.8462761891496</c:v>
                </c:pt>
                <c:pt idx="794">
                  <c:v>4102.2513698103303</c:v>
                </c:pt>
                <c:pt idx="795">
                  <c:v>4102.6550114879001</c:v>
                </c:pt>
                <c:pt idx="796">
                  <c:v>4103.0572598470699</c:v>
                </c:pt>
                <c:pt idx="797">
                  <c:v>4103.45814715919</c:v>
                </c:pt>
                <c:pt idx="798">
                  <c:v>4103.8576402650397</c:v>
                </c:pt>
                <c:pt idx="799">
                  <c:v>4104.2556810865399</c:v>
                </c:pt>
                <c:pt idx="800">
                  <c:v>4104.6523274363799</c:v>
                </c:pt>
                <c:pt idx="801">
                  <c:v>4105.0476111593998</c:v>
                </c:pt>
                <c:pt idx="802">
                  <c:v>4105.4414995290499</c:v>
                </c:pt>
                <c:pt idx="803">
                  <c:v>4105.8339352873099</c:v>
                </c:pt>
                <c:pt idx="804">
                  <c:v>4106.22497543383</c:v>
                </c:pt>
                <c:pt idx="805">
                  <c:v>4106.6146513857602</c:v>
                </c:pt>
                <c:pt idx="806">
                  <c:v>4107.00293085046</c:v>
                </c:pt>
                <c:pt idx="807">
                  <c:v>4107.3897573904196</c:v>
                </c:pt>
                <c:pt idx="808">
                  <c:v>4107.7751871918399</c:v>
                </c:pt>
                <c:pt idx="809">
                  <c:v>4108.1592512429297</c:v>
                </c:pt>
                <c:pt idx="810">
                  <c:v>4108.5419176861897</c:v>
                </c:pt>
                <c:pt idx="811">
                  <c:v>4108.9231309051302</c:v>
                </c:pt>
                <c:pt idx="812">
                  <c:v>4109.3029462720096</c:v>
                </c:pt>
                <c:pt idx="813">
                  <c:v>4109.6813943448897</c:v>
                </c:pt>
                <c:pt idx="814">
                  <c:v>4110.05844370265</c:v>
                </c:pt>
                <c:pt idx="815">
                  <c:v>4110.4340395503395</c:v>
                </c:pt>
                <c:pt idx="816">
                  <c:v>4110.8082364457496</c:v>
                </c:pt>
                <c:pt idx="817">
                  <c:v>4111.1810645156402</c:v>
                </c:pt>
                <c:pt idx="818">
                  <c:v>4111.55249277646</c:v>
                </c:pt>
                <c:pt idx="819">
                  <c:v>4111.92246725528</c:v>
                </c:pt>
                <c:pt idx="820">
                  <c:v>4112.2910416949799</c:v>
                </c:pt>
                <c:pt idx="821">
                  <c:v>4112.6582457898203</c:v>
                </c:pt>
                <c:pt idx="822">
                  <c:v>4113.0240489950402</c:v>
                </c:pt>
                <c:pt idx="823">
                  <c:v>4113.3883981601803</c:v>
                </c:pt>
                <c:pt idx="824">
                  <c:v>4113.7513462127699</c:v>
                </c:pt>
                <c:pt idx="825">
                  <c:v>4114.1129224133902</c:v>
                </c:pt>
                <c:pt idx="826">
                  <c:v>4114.4730966572497</c:v>
                </c:pt>
                <c:pt idx="827">
                  <c:v>4114.8318166168901</c:v>
                </c:pt>
                <c:pt idx="828">
                  <c:v>4115.1891344039896</c:v>
                </c:pt>
                <c:pt idx="829">
                  <c:v>4115.5450788442604</c:v>
                </c:pt>
                <c:pt idx="830">
                  <c:v>4115.89962027412</c:v>
                </c:pt>
                <c:pt idx="831">
                  <c:v>4116.2527071895402</c:v>
                </c:pt>
                <c:pt idx="832">
                  <c:v>4116.6043908859301</c:v>
                </c:pt>
                <c:pt idx="833">
                  <c:v>4116.9546997529596</c:v>
                </c:pt>
                <c:pt idx="834">
                  <c:v>4117.3036045694198</c:v>
                </c:pt>
                <c:pt idx="835">
                  <c:v>4117.6510546552199</c:v>
                </c:pt>
                <c:pt idx="836">
                  <c:v>4117.9971004889903</c:v>
                </c:pt>
                <c:pt idx="837">
                  <c:v>4118.3417700232503</c:v>
                </c:pt>
                <c:pt idx="838">
                  <c:v>4118.6850344803297</c:v>
                </c:pt>
                <c:pt idx="839">
                  <c:v>4119.0268440045302</c:v>
                </c:pt>
                <c:pt idx="840">
                  <c:v>4119.3672482572902</c:v>
                </c:pt>
                <c:pt idx="841">
                  <c:v>4119.7062747527898</c:v>
                </c:pt>
                <c:pt idx="842">
                  <c:v>4120.04389515809</c:v>
                </c:pt>
                <c:pt idx="843">
                  <c:v>4120.3800604423404</c:v>
                </c:pt>
                <c:pt idx="844">
                  <c:v>4120.7148194493202</c:v>
                </c:pt>
                <c:pt idx="845">
                  <c:v>4121.0481992537698</c:v>
                </c:pt>
                <c:pt idx="846">
                  <c:v>4121.3801719685998</c:v>
                </c:pt>
                <c:pt idx="847">
                  <c:v>4121.7106893883101</c:v>
                </c:pt>
                <c:pt idx="848">
                  <c:v>4122.0398156414703</c:v>
                </c:pt>
                <c:pt idx="849">
                  <c:v>4122.3675342000797</c:v>
                </c:pt>
                <c:pt idx="850">
                  <c:v>4122.6938294082302</c:v>
                </c:pt>
                <c:pt idx="851">
                  <c:v>4123.01871647604</c:v>
                </c:pt>
                <c:pt idx="852">
                  <c:v>4123.3421951165801</c:v>
                </c:pt>
                <c:pt idx="853">
                  <c:v>4123.6642498990695</c:v>
                </c:pt>
                <c:pt idx="854">
                  <c:v>4123.9848958135599</c:v>
                </c:pt>
                <c:pt idx="855">
                  <c:v>4124.3041325756803</c:v>
                </c:pt>
                <c:pt idx="856">
                  <c:v>4124.6219449489499</c:v>
                </c:pt>
                <c:pt idx="857">
                  <c:v>4124.93834773445</c:v>
                </c:pt>
                <c:pt idx="858">
                  <c:v>4125.2533406503999</c:v>
                </c:pt>
                <c:pt idx="859">
                  <c:v>4125.5669087146198</c:v>
                </c:pt>
                <c:pt idx="860">
                  <c:v>4125.8790664786902</c:v>
                </c:pt>
                <c:pt idx="861">
                  <c:v>4126.1898087680802</c:v>
                </c:pt>
                <c:pt idx="862">
                  <c:v>4126.4991402436499</c:v>
                </c:pt>
                <c:pt idx="863">
                  <c:v>4126.8070462114201</c:v>
                </c:pt>
                <c:pt idx="864">
                  <c:v>4127.1135409416202</c:v>
                </c:pt>
                <c:pt idx="865">
                  <c:v>4127.4186193638698</c:v>
                </c:pt>
                <c:pt idx="866">
                  <c:v>4127.7222860417396</c:v>
                </c:pt>
                <c:pt idx="867">
                  <c:v>4128.0245265593003</c:v>
                </c:pt>
                <c:pt idx="868">
                  <c:v>4128.3253549157098</c:v>
                </c:pt>
                <c:pt idx="869">
                  <c:v>4128.62477083872</c:v>
                </c:pt>
                <c:pt idx="870">
                  <c:v>4128.9227600705699</c:v>
                </c:pt>
                <c:pt idx="871">
                  <c:v>4129.2193364579498</c:v>
                </c:pt>
                <c:pt idx="872">
                  <c:v>4129.51449973122</c:v>
                </c:pt>
                <c:pt idx="873">
                  <c:v>4129.8082359414302</c:v>
                </c:pt>
                <c:pt idx="874">
                  <c:v>4130.1005586307501</c:v>
                </c:pt>
                <c:pt idx="875">
                  <c:v>4130.3914629155197</c:v>
                </c:pt>
                <c:pt idx="876">
                  <c:v>4130.6809531905101</c:v>
                </c:pt>
                <c:pt idx="877">
                  <c:v>4130.9690158050698</c:v>
                </c:pt>
                <c:pt idx="878">
                  <c:v>4131.2556640098901</c:v>
                </c:pt>
                <c:pt idx="879">
                  <c:v>4131.5408930253398</c:v>
                </c:pt>
                <c:pt idx="880">
                  <c:v>4131.8247071490696</c:v>
                </c:pt>
                <c:pt idx="881">
                  <c:v>4132.1070930063397</c:v>
                </c:pt>
                <c:pt idx="882">
                  <c:v>4132.3880635789701</c:v>
                </c:pt>
                <c:pt idx="883">
                  <c:v>4132.6676141909402</c:v>
                </c:pt>
                <c:pt idx="884">
                  <c:v>4132.9457490432196</c:v>
                </c:pt>
                <c:pt idx="885">
                  <c:v>4133.2224550367901</c:v>
                </c:pt>
                <c:pt idx="886">
                  <c:v>4133.4977448847903</c:v>
                </c:pt>
                <c:pt idx="887">
                  <c:v>4133.7716140144203</c:v>
                </c:pt>
                <c:pt idx="888">
                  <c:v>4134.0440665304104</c:v>
                </c:pt>
                <c:pt idx="889">
                  <c:v>4134.3150896092102</c:v>
                </c:pt>
                <c:pt idx="890">
                  <c:v>4134.5846956955602</c:v>
                </c:pt>
                <c:pt idx="891">
                  <c:v>4134.8528803194404</c:v>
                </c:pt>
                <c:pt idx="892">
                  <c:v>4135.1196474897697</c:v>
                </c:pt>
                <c:pt idx="893">
                  <c:v>4135.3849846582598</c:v>
                </c:pt>
                <c:pt idx="894">
                  <c:v>4135.6489040014803</c:v>
                </c:pt>
                <c:pt idx="895">
                  <c:v>4135.9114011517904</c:v>
                </c:pt>
                <c:pt idx="896">
                  <c:v>4136.1724800227203</c:v>
                </c:pt>
                <c:pt idx="897">
                  <c:v>4136.43212834103</c:v>
                </c:pt>
                <c:pt idx="898">
                  <c:v>4136.6903580153403</c:v>
                </c:pt>
                <c:pt idx="899">
                  <c:v>4136.9471647800001</c:v>
                </c:pt>
                <c:pt idx="900">
                  <c:v>4137.2025524535602</c:v>
                </c:pt>
                <c:pt idx="901">
                  <c:v>4137.45650903763</c:v>
                </c:pt>
                <c:pt idx="902">
                  <c:v>4137.7090461731004</c:v>
                </c:pt>
                <c:pt idx="903">
                  <c:v>4137.9601596959001</c:v>
                </c:pt>
                <c:pt idx="904">
                  <c:v>4138.2098533300295</c:v>
                </c:pt>
                <c:pt idx="905">
                  <c:v>4138.4581153517502</c:v>
                </c:pt>
                <c:pt idx="906">
                  <c:v>4138.7049571344296</c:v>
                </c:pt>
                <c:pt idx="907">
                  <c:v>4138.95037843922</c:v>
                </c:pt>
                <c:pt idx="908">
                  <c:v>4139.1943676698802</c:v>
                </c:pt>
                <c:pt idx="909">
                  <c:v>4139.4369360785404</c:v>
                </c:pt>
                <c:pt idx="910">
                  <c:v>4139.6780834290103</c:v>
                </c:pt>
                <c:pt idx="911">
                  <c:v>4139.9177984787902</c:v>
                </c:pt>
                <c:pt idx="912">
                  <c:v>4140.1560921299197</c:v>
                </c:pt>
                <c:pt idx="913">
                  <c:v>4140.3929603694796</c:v>
                </c:pt>
                <c:pt idx="914">
                  <c:v>4140.6284067891902</c:v>
                </c:pt>
                <c:pt idx="915">
                  <c:v>4140.8624204508496</c:v>
                </c:pt>
                <c:pt idx="916">
                  <c:v>4141.0950119589997</c:v>
                </c:pt>
                <c:pt idx="917">
                  <c:v>4141.3261774033199</c:v>
                </c:pt>
                <c:pt idx="918">
                  <c:v>4141.5559202800096</c:v>
                </c:pt>
                <c:pt idx="919">
                  <c:v>4141.7842299223803</c:v>
                </c:pt>
                <c:pt idx="920">
                  <c:v>4142.0111166706602</c:v>
                </c:pt>
                <c:pt idx="921">
                  <c:v>4142.2365767167603</c:v>
                </c:pt>
                <c:pt idx="922">
                  <c:v>4142.4606134617597</c:v>
                </c:pt>
                <c:pt idx="923">
                  <c:v>4142.6832165102596</c:v>
                </c:pt>
                <c:pt idx="924">
                  <c:v>4142.9043959383898</c:v>
                </c:pt>
                <c:pt idx="925">
                  <c:v>4143.1241480399503</c:v>
                </c:pt>
                <c:pt idx="926">
                  <c:v>4143.34247612127</c:v>
                </c:pt>
                <c:pt idx="927">
                  <c:v>4143.5593700580303</c:v>
                </c:pt>
                <c:pt idx="928">
                  <c:v>4143.7748396625202</c:v>
                </c:pt>
                <c:pt idx="929">
                  <c:v>4143.9888813299904</c:v>
                </c:pt>
                <c:pt idx="930">
                  <c:v>4144.2014982724604</c:v>
                </c:pt>
                <c:pt idx="931">
                  <c:v>4144.4126806364902</c:v>
                </c:pt>
                <c:pt idx="932">
                  <c:v>4144.6224379707201</c:v>
                </c:pt>
                <c:pt idx="933">
                  <c:v>4144.8307667714898</c:v>
                </c:pt>
                <c:pt idx="934">
                  <c:v>4145.0376701569003</c:v>
                </c:pt>
                <c:pt idx="935">
                  <c:v>4145.2431385441896</c:v>
                </c:pt>
                <c:pt idx="936">
                  <c:v>4145.4471812185702</c:v>
                </c:pt>
                <c:pt idx="937">
                  <c:v>4145.6497947771104</c:v>
                </c:pt>
                <c:pt idx="938">
                  <c:v>4145.8509822443402</c:v>
                </c:pt>
                <c:pt idx="939">
                  <c:v>4146.0507343080199</c:v>
                </c:pt>
                <c:pt idx="940">
                  <c:v>4146.2490599901103</c:v>
                </c:pt>
                <c:pt idx="941">
                  <c:v>4146.4459559880697</c:v>
                </c:pt>
                <c:pt idx="942">
                  <c:v>4146.6414252332397</c:v>
                </c:pt>
                <c:pt idx="943">
                  <c:v>4146.8354586836804</c:v>
                </c:pt>
                <c:pt idx="944">
                  <c:v>4147.0280650983595</c:v>
                </c:pt>
                <c:pt idx="945">
                  <c:v>4147.2192412746999</c:v>
                </c:pt>
                <c:pt idx="946">
                  <c:v>4147.4089900512899</c:v>
                </c:pt>
                <c:pt idx="947">
                  <c:v>4147.5973026562797</c:v>
                </c:pt>
                <c:pt idx="948">
                  <c:v>4147.7841875858203</c:v>
                </c:pt>
                <c:pt idx="949">
                  <c:v>4147.9696417369996</c:v>
                </c:pt>
                <c:pt idx="950">
                  <c:v>4148.1536678559696</c:v>
                </c:pt>
                <c:pt idx="951">
                  <c:v>4148.3362574408102</c:v>
                </c:pt>
                <c:pt idx="952">
                  <c:v>4148.5174187250605</c:v>
                </c:pt>
                <c:pt idx="953">
                  <c:v>4148.6971487050996</c:v>
                </c:pt>
                <c:pt idx="954">
                  <c:v>4148.8754500350396</c:v>
                </c:pt>
                <c:pt idx="955">
                  <c:v>4149.0523144826702</c:v>
                </c:pt>
                <c:pt idx="956">
                  <c:v>4149.2277500191703</c:v>
                </c:pt>
                <c:pt idx="957">
                  <c:v>4149.4017537398204</c:v>
                </c:pt>
                <c:pt idx="958">
                  <c:v>4149.5743282070598</c:v>
                </c:pt>
                <c:pt idx="959">
                  <c:v>4149.7454654582298</c:v>
                </c:pt>
                <c:pt idx="960">
                  <c:v>4149.9151732023101</c:v>
                </c:pt>
                <c:pt idx="961">
                  <c:v>4150.0834512492002</c:v>
                </c:pt>
                <c:pt idx="962">
                  <c:v>4150.2502917074298</c:v>
                </c:pt>
                <c:pt idx="963">
                  <c:v>4150.4157022225399</c:v>
                </c:pt>
                <c:pt idx="964">
                  <c:v>4150.5796826071801</c:v>
                </c:pt>
                <c:pt idx="965">
                  <c:v>4150.74222540956</c:v>
                </c:pt>
                <c:pt idx="966">
                  <c:v>4150.9033378369704</c:v>
                </c:pt>
                <c:pt idx="967">
                  <c:v>4151.0630170742897</c:v>
                </c:pt>
                <c:pt idx="968">
                  <c:v>4151.2212656153597</c:v>
                </c:pt>
                <c:pt idx="969">
                  <c:v>4151.3780832776702</c:v>
                </c:pt>
                <c:pt idx="970">
                  <c:v>4151.5334560026904</c:v>
                </c:pt>
                <c:pt idx="971">
                  <c:v>4151.6873977408604</c:v>
                </c:pt>
                <c:pt idx="972">
                  <c:v>4151.8399083117401</c:v>
                </c:pt>
                <c:pt idx="973">
                  <c:v>4151.99099386546</c:v>
                </c:pt>
                <c:pt idx="974">
                  <c:v>4152.1406477755099</c:v>
                </c:pt>
                <c:pt idx="975">
                  <c:v>4152.2888503379199</c:v>
                </c:pt>
                <c:pt idx="976">
                  <c:v>4152.4356212796001</c:v>
                </c:pt>
                <c:pt idx="977">
                  <c:v>4152.5809707544004</c:v>
                </c:pt>
                <c:pt idx="978">
                  <c:v>4152.7248880555098</c:v>
                </c:pt>
                <c:pt idx="979">
                  <c:v>4152.8673542448696</c:v>
                </c:pt>
                <c:pt idx="980">
                  <c:v>4153.0083882911104</c:v>
                </c:pt>
                <c:pt idx="981">
                  <c:v>4153.1479999474705</c:v>
                </c:pt>
                <c:pt idx="982">
                  <c:v>4153.2861789148901</c:v>
                </c:pt>
                <c:pt idx="983">
                  <c:v>4153.4229070214697</c:v>
                </c:pt>
                <c:pt idx="984">
                  <c:v>4153.5582024773403</c:v>
                </c:pt>
                <c:pt idx="985">
                  <c:v>4153.6920746343303</c:v>
                </c:pt>
                <c:pt idx="986">
                  <c:v>4153.8245136019004</c:v>
                </c:pt>
                <c:pt idx="987">
                  <c:v>4153.9555019746404</c:v>
                </c:pt>
                <c:pt idx="988">
                  <c:v>4154.0850572038698</c:v>
                </c:pt>
                <c:pt idx="989">
                  <c:v>4154.2131882392396</c:v>
                </c:pt>
                <c:pt idx="990">
                  <c:v>4154.3398855995702</c:v>
                </c:pt>
                <c:pt idx="991">
                  <c:v>4154.4651326461599</c:v>
                </c:pt>
                <c:pt idx="992">
                  <c:v>4154.5889460712597</c:v>
                </c:pt>
                <c:pt idx="993">
                  <c:v>4154.7113344216305</c:v>
                </c:pt>
                <c:pt idx="994">
                  <c:v>4154.8322886261703</c:v>
                </c:pt>
                <c:pt idx="995">
                  <c:v>4154.95179281316</c:v>
                </c:pt>
                <c:pt idx="996">
                  <c:v>4155.0698629155704</c:v>
                </c:pt>
                <c:pt idx="997">
                  <c:v>4155.1865070764898</c:v>
                </c:pt>
                <c:pt idx="998">
                  <c:v>4155.3017166356603</c:v>
                </c:pt>
                <c:pt idx="999">
                  <c:v>4155.4154764886198</c:v>
                </c:pt>
                <c:pt idx="1000">
                  <c:v>4155.5278018087802</c:v>
                </c:pt>
              </c:numCache>
            </c:numRef>
          </c:yVal>
          <c:smooth val="0"/>
          <c:extLst>
            <c:ext xmlns:c16="http://schemas.microsoft.com/office/drawing/2014/chart" uri="{C3380CC4-5D6E-409C-BE32-E72D297353CC}">
              <c16:uniqueId val="{00000001-A4CF-4565-A01B-01E75CDB1A48}"/>
            </c:ext>
          </c:extLst>
        </c:ser>
        <c:dLbls>
          <c:showLegendKey val="0"/>
          <c:showVal val="0"/>
          <c:showCatName val="0"/>
          <c:showSerName val="0"/>
          <c:showPercent val="0"/>
          <c:showBubbleSize val="0"/>
        </c:dLbls>
        <c:axId val="934862336"/>
        <c:axId val="934863168"/>
      </c:scatterChart>
      <c:valAx>
        <c:axId val="934862336"/>
        <c:scaling>
          <c:orientation val="minMax"/>
          <c:max val="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BE"/>
            </a:p>
          </c:txPr>
        </c:title>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E"/>
          </a:p>
        </c:txPr>
        <c:crossAx val="934863168"/>
        <c:crosses val="autoZero"/>
        <c:crossBetween val="midCat"/>
      </c:valAx>
      <c:valAx>
        <c:axId val="934863168"/>
        <c:scaling>
          <c:orientation val="minMax"/>
          <c:max val="12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Stress [MPa]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BE"/>
            </a:p>
          </c:txPr>
        </c:title>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E"/>
          </a:p>
        </c:txPr>
        <c:crossAx val="934862336"/>
        <c:crosses val="autoZero"/>
        <c:crossBetween val="midCat"/>
      </c:valAx>
      <c:spPr>
        <a:noFill/>
        <a:ln>
          <a:noFill/>
        </a:ln>
        <a:effectLst/>
      </c:spPr>
    </c:plotArea>
    <c:legend>
      <c:legendPos val="r"/>
      <c:layout>
        <c:manualLayout>
          <c:xMode val="edge"/>
          <c:yMode val="edge"/>
          <c:x val="0.42064615384615384"/>
          <c:y val="0.15135196078431373"/>
          <c:w val="0.32842948717948717"/>
          <c:h val="0.23391993464052288"/>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BE"/>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1"/>
          <c:order val="1"/>
          <c:tx>
            <c:v>Iso Damage</c:v>
          </c:tx>
          <c:spPr>
            <a:ln w="19050" cap="rnd">
              <a:solidFill>
                <a:schemeClr val="accent2"/>
              </a:solidFill>
              <a:round/>
            </a:ln>
            <a:effectLst/>
          </c:spPr>
          <c:marker>
            <c:symbol val="circle"/>
            <c:size val="3"/>
            <c:spPr>
              <a:solidFill>
                <a:schemeClr val="accent2"/>
              </a:solidFill>
              <a:ln w="9525">
                <a:solidFill>
                  <a:schemeClr val="accent2"/>
                </a:solidFill>
              </a:ln>
              <a:effectLst/>
            </c:spPr>
          </c:marker>
          <c:xVal>
            <c:numRef>
              <c:f>'IH_H1e4_s1.0_S0.5'!$A$2:$A$10007</c:f>
              <c:numCache>
                <c:formatCode>0.000000</c:formatCode>
                <c:ptCount val="10006"/>
                <c:pt idx="0">
                  <c:v>0</c:v>
                </c:pt>
                <c:pt idx="1">
                  <c:v>1E-3</c:v>
                </c:pt>
                <c:pt idx="2">
                  <c:v>2E-3</c:v>
                </c:pt>
                <c:pt idx="3">
                  <c:v>3.0000000000000001E-3</c:v>
                </c:pt>
                <c:pt idx="4">
                  <c:v>4.0000000000000001E-3</c:v>
                </c:pt>
                <c:pt idx="5">
                  <c:v>5.0000000000000001E-3</c:v>
                </c:pt>
                <c:pt idx="6">
                  <c:v>6.0000000000000001E-3</c:v>
                </c:pt>
                <c:pt idx="7">
                  <c:v>7.0000000000000001E-3</c:v>
                </c:pt>
                <c:pt idx="8">
                  <c:v>8.0000000000000002E-3</c:v>
                </c:pt>
                <c:pt idx="9">
                  <c:v>8.9999999999999993E-3</c:v>
                </c:pt>
                <c:pt idx="10">
                  <c:v>0.01</c:v>
                </c:pt>
                <c:pt idx="11">
                  <c:v>1.09999999999999E-2</c:v>
                </c:pt>
                <c:pt idx="12">
                  <c:v>1.2E-2</c:v>
                </c:pt>
                <c:pt idx="13">
                  <c:v>1.2999999999999999E-2</c:v>
                </c:pt>
                <c:pt idx="14">
                  <c:v>1.4E-2</c:v>
                </c:pt>
                <c:pt idx="15">
                  <c:v>1.4999999999999901E-2</c:v>
                </c:pt>
                <c:pt idx="16">
                  <c:v>1.6E-2</c:v>
                </c:pt>
                <c:pt idx="17">
                  <c:v>1.7000000000000001E-2</c:v>
                </c:pt>
                <c:pt idx="18">
                  <c:v>1.7999999999999999E-2</c:v>
                </c:pt>
                <c:pt idx="19">
                  <c:v>1.9E-2</c:v>
                </c:pt>
                <c:pt idx="20">
                  <c:v>0.02</c:v>
                </c:pt>
                <c:pt idx="21">
                  <c:v>2.1000000000000001E-2</c:v>
                </c:pt>
                <c:pt idx="22">
                  <c:v>2.1999999999999999E-2</c:v>
                </c:pt>
                <c:pt idx="23">
                  <c:v>2.3E-2</c:v>
                </c:pt>
                <c:pt idx="24">
                  <c:v>2.4E-2</c:v>
                </c:pt>
                <c:pt idx="25">
                  <c:v>2.5000000000000001E-2</c:v>
                </c:pt>
                <c:pt idx="26">
                  <c:v>2.5999999999999999E-2</c:v>
                </c:pt>
                <c:pt idx="27">
                  <c:v>2.7E-2</c:v>
                </c:pt>
                <c:pt idx="28">
                  <c:v>2.8000000000000001E-2</c:v>
                </c:pt>
                <c:pt idx="29">
                  <c:v>2.9000000000000001E-2</c:v>
                </c:pt>
                <c:pt idx="30">
                  <c:v>2.9999999999999898E-2</c:v>
                </c:pt>
                <c:pt idx="31">
                  <c:v>3.1E-2</c:v>
                </c:pt>
                <c:pt idx="32">
                  <c:v>3.2000000000000001E-2</c:v>
                </c:pt>
                <c:pt idx="33">
                  <c:v>3.3000000000000002E-2</c:v>
                </c:pt>
                <c:pt idx="34">
                  <c:v>3.4000000000000002E-2</c:v>
                </c:pt>
                <c:pt idx="35">
                  <c:v>3.5000000000000003E-2</c:v>
                </c:pt>
                <c:pt idx="36">
                  <c:v>3.5999999999999997E-2</c:v>
                </c:pt>
                <c:pt idx="37">
                  <c:v>3.6999999999999998E-2</c:v>
                </c:pt>
                <c:pt idx="38">
                  <c:v>3.7999999999999999E-2</c:v>
                </c:pt>
                <c:pt idx="39">
                  <c:v>3.9E-2</c:v>
                </c:pt>
                <c:pt idx="40">
                  <c:v>0.04</c:v>
                </c:pt>
                <c:pt idx="41">
                  <c:v>4.1000000000000002E-2</c:v>
                </c:pt>
                <c:pt idx="42">
                  <c:v>4.2000000000000003E-2</c:v>
                </c:pt>
                <c:pt idx="43">
                  <c:v>4.2999999999999997E-2</c:v>
                </c:pt>
                <c:pt idx="44">
                  <c:v>4.3999999999999997E-2</c:v>
                </c:pt>
                <c:pt idx="45">
                  <c:v>4.4999999999999901E-2</c:v>
                </c:pt>
                <c:pt idx="46">
                  <c:v>4.5999999999999902E-2</c:v>
                </c:pt>
                <c:pt idx="47">
                  <c:v>4.7E-2</c:v>
                </c:pt>
                <c:pt idx="48">
                  <c:v>4.8000000000000001E-2</c:v>
                </c:pt>
                <c:pt idx="49">
                  <c:v>4.9000000000000002E-2</c:v>
                </c:pt>
                <c:pt idx="50">
                  <c:v>0.05</c:v>
                </c:pt>
                <c:pt idx="51">
                  <c:v>5.0999999999999997E-2</c:v>
                </c:pt>
                <c:pt idx="52">
                  <c:v>5.1999999999999998E-2</c:v>
                </c:pt>
                <c:pt idx="53">
                  <c:v>5.2999999999999999E-2</c:v>
                </c:pt>
                <c:pt idx="54">
                  <c:v>5.3999999999999999E-2</c:v>
                </c:pt>
                <c:pt idx="55">
                  <c:v>5.5E-2</c:v>
                </c:pt>
                <c:pt idx="56">
                  <c:v>5.6000000000000001E-2</c:v>
                </c:pt>
                <c:pt idx="57">
                  <c:v>5.7000000000000002E-2</c:v>
                </c:pt>
                <c:pt idx="58">
                  <c:v>5.8000000000000003E-2</c:v>
                </c:pt>
                <c:pt idx="59">
                  <c:v>5.8999999999999997E-2</c:v>
                </c:pt>
                <c:pt idx="60">
                  <c:v>5.9999999999999901E-2</c:v>
                </c:pt>
                <c:pt idx="61">
                  <c:v>6.0999999999999902E-2</c:v>
                </c:pt>
                <c:pt idx="62">
                  <c:v>6.2E-2</c:v>
                </c:pt>
                <c:pt idx="63">
                  <c:v>6.3E-2</c:v>
                </c:pt>
                <c:pt idx="64">
                  <c:v>6.4000000000000001E-2</c:v>
                </c:pt>
                <c:pt idx="65">
                  <c:v>6.5000000000000002E-2</c:v>
                </c:pt>
                <c:pt idx="66">
                  <c:v>6.6000000000000003E-2</c:v>
                </c:pt>
                <c:pt idx="67">
                  <c:v>6.7000000000000004E-2</c:v>
                </c:pt>
                <c:pt idx="68">
                  <c:v>6.8000000000000005E-2</c:v>
                </c:pt>
                <c:pt idx="69">
                  <c:v>6.9000000000000006E-2</c:v>
                </c:pt>
                <c:pt idx="70">
                  <c:v>7.0000000000000007E-2</c:v>
                </c:pt>
                <c:pt idx="71">
                  <c:v>7.0999999999999994E-2</c:v>
                </c:pt>
                <c:pt idx="72">
                  <c:v>7.1999999999999995E-2</c:v>
                </c:pt>
                <c:pt idx="73">
                  <c:v>7.2999999999999995E-2</c:v>
                </c:pt>
                <c:pt idx="74">
                  <c:v>7.3999999999999996E-2</c:v>
                </c:pt>
                <c:pt idx="75">
                  <c:v>7.49999999999999E-2</c:v>
                </c:pt>
                <c:pt idx="76">
                  <c:v>7.5999999999999901E-2</c:v>
                </c:pt>
                <c:pt idx="77">
                  <c:v>7.6999999999999902E-2</c:v>
                </c:pt>
                <c:pt idx="78">
                  <c:v>7.8E-2</c:v>
                </c:pt>
                <c:pt idx="79">
                  <c:v>7.9000000000000001E-2</c:v>
                </c:pt>
                <c:pt idx="80">
                  <c:v>0.08</c:v>
                </c:pt>
                <c:pt idx="81">
                  <c:v>8.1000000000000003E-2</c:v>
                </c:pt>
                <c:pt idx="82">
                  <c:v>8.2000000000000003E-2</c:v>
                </c:pt>
                <c:pt idx="83">
                  <c:v>8.3000000000000004E-2</c:v>
                </c:pt>
                <c:pt idx="84">
                  <c:v>8.4000000000000005E-2</c:v>
                </c:pt>
                <c:pt idx="85">
                  <c:v>8.5000000000000006E-2</c:v>
                </c:pt>
                <c:pt idx="86">
                  <c:v>8.5999999999999993E-2</c:v>
                </c:pt>
                <c:pt idx="87">
                  <c:v>8.6999999999999994E-2</c:v>
                </c:pt>
                <c:pt idx="88">
                  <c:v>8.7999999999999995E-2</c:v>
                </c:pt>
                <c:pt idx="89">
                  <c:v>8.8999999999999996E-2</c:v>
                </c:pt>
                <c:pt idx="90">
                  <c:v>8.99999999999999E-2</c:v>
                </c:pt>
                <c:pt idx="91">
                  <c:v>9.09999999999999E-2</c:v>
                </c:pt>
                <c:pt idx="92">
                  <c:v>9.1999999999999901E-2</c:v>
                </c:pt>
                <c:pt idx="93">
                  <c:v>9.2999999999999902E-2</c:v>
                </c:pt>
                <c:pt idx="94">
                  <c:v>9.4E-2</c:v>
                </c:pt>
                <c:pt idx="95">
                  <c:v>9.5000000000000001E-2</c:v>
                </c:pt>
                <c:pt idx="96">
                  <c:v>9.6000000000000002E-2</c:v>
                </c:pt>
                <c:pt idx="97">
                  <c:v>9.7000000000000003E-2</c:v>
                </c:pt>
                <c:pt idx="98">
                  <c:v>9.8000000000000004E-2</c:v>
                </c:pt>
                <c:pt idx="99">
                  <c:v>9.9000000000000005E-2</c:v>
                </c:pt>
                <c:pt idx="100">
                  <c:v>0.1</c:v>
                </c:pt>
                <c:pt idx="101">
                  <c:v>0.10100000000000001</c:v>
                </c:pt>
                <c:pt idx="102">
                  <c:v>0.10199999999999999</c:v>
                </c:pt>
                <c:pt idx="103">
                  <c:v>0.10299999999999999</c:v>
                </c:pt>
                <c:pt idx="104">
                  <c:v>0.104</c:v>
                </c:pt>
                <c:pt idx="105">
                  <c:v>0.105</c:v>
                </c:pt>
                <c:pt idx="106">
                  <c:v>0.106</c:v>
                </c:pt>
                <c:pt idx="107">
                  <c:v>0.107</c:v>
                </c:pt>
                <c:pt idx="108">
                  <c:v>0.108</c:v>
                </c:pt>
                <c:pt idx="109">
                  <c:v>0.109</c:v>
                </c:pt>
                <c:pt idx="110">
                  <c:v>0.11</c:v>
                </c:pt>
                <c:pt idx="111">
                  <c:v>0.111</c:v>
                </c:pt>
                <c:pt idx="112">
                  <c:v>0.112</c:v>
                </c:pt>
                <c:pt idx="113">
                  <c:v>0.113</c:v>
                </c:pt>
                <c:pt idx="114">
                  <c:v>0.114</c:v>
                </c:pt>
                <c:pt idx="115">
                  <c:v>0.115</c:v>
                </c:pt>
                <c:pt idx="116">
                  <c:v>0.11600000000000001</c:v>
                </c:pt>
                <c:pt idx="117">
                  <c:v>0.11700000000000001</c:v>
                </c:pt>
                <c:pt idx="118">
                  <c:v>0.11799999999999999</c:v>
                </c:pt>
                <c:pt idx="119">
                  <c:v>0.11899999999999999</c:v>
                </c:pt>
                <c:pt idx="120">
                  <c:v>0.12</c:v>
                </c:pt>
                <c:pt idx="121">
                  <c:v>0.121</c:v>
                </c:pt>
                <c:pt idx="122">
                  <c:v>0.122</c:v>
                </c:pt>
                <c:pt idx="123">
                  <c:v>0.123</c:v>
                </c:pt>
                <c:pt idx="124">
                  <c:v>0.124</c:v>
                </c:pt>
                <c:pt idx="125">
                  <c:v>0.125</c:v>
                </c:pt>
                <c:pt idx="126">
                  <c:v>0.126</c:v>
                </c:pt>
                <c:pt idx="127">
                  <c:v>0.127</c:v>
                </c:pt>
                <c:pt idx="128">
                  <c:v>0.128</c:v>
                </c:pt>
                <c:pt idx="129">
                  <c:v>0.129</c:v>
                </c:pt>
                <c:pt idx="130">
                  <c:v>0.13</c:v>
                </c:pt>
                <c:pt idx="131">
                  <c:v>0.13100000000000001</c:v>
                </c:pt>
                <c:pt idx="132">
                  <c:v>0.13200000000000001</c:v>
                </c:pt>
                <c:pt idx="133">
                  <c:v>0.13300000000000001</c:v>
                </c:pt>
                <c:pt idx="134">
                  <c:v>0.13400000000000001</c:v>
                </c:pt>
                <c:pt idx="135">
                  <c:v>0.13500000000000001</c:v>
                </c:pt>
                <c:pt idx="136">
                  <c:v>0.13600000000000001</c:v>
                </c:pt>
                <c:pt idx="137">
                  <c:v>0.13700000000000001</c:v>
                </c:pt>
                <c:pt idx="138">
                  <c:v>0.13800000000000001</c:v>
                </c:pt>
                <c:pt idx="139">
                  <c:v>0.13900000000000001</c:v>
                </c:pt>
                <c:pt idx="140">
                  <c:v>0.14000000000000001</c:v>
                </c:pt>
                <c:pt idx="141">
                  <c:v>0.14099999999999999</c:v>
                </c:pt>
                <c:pt idx="142">
                  <c:v>0.14199999999999999</c:v>
                </c:pt>
                <c:pt idx="143">
                  <c:v>0.14299999999999999</c:v>
                </c:pt>
                <c:pt idx="144">
                  <c:v>0.14399999999999999</c:v>
                </c:pt>
                <c:pt idx="145">
                  <c:v>0.14499999999999899</c:v>
                </c:pt>
                <c:pt idx="146">
                  <c:v>0.14599999999999899</c:v>
                </c:pt>
                <c:pt idx="147">
                  <c:v>0.14699999999999899</c:v>
                </c:pt>
                <c:pt idx="148">
                  <c:v>0.14799999999999899</c:v>
                </c:pt>
                <c:pt idx="149">
                  <c:v>0.14899999999999899</c:v>
                </c:pt>
                <c:pt idx="150">
                  <c:v>0.149999999999999</c:v>
                </c:pt>
                <c:pt idx="151">
                  <c:v>0.151</c:v>
                </c:pt>
                <c:pt idx="152">
                  <c:v>0.152</c:v>
                </c:pt>
                <c:pt idx="153">
                  <c:v>0.153</c:v>
                </c:pt>
                <c:pt idx="154">
                  <c:v>0.154</c:v>
                </c:pt>
                <c:pt idx="155">
                  <c:v>0.155</c:v>
                </c:pt>
                <c:pt idx="156">
                  <c:v>0.156</c:v>
                </c:pt>
                <c:pt idx="157">
                  <c:v>0.157</c:v>
                </c:pt>
                <c:pt idx="158">
                  <c:v>0.158</c:v>
                </c:pt>
                <c:pt idx="159">
                  <c:v>0.159</c:v>
                </c:pt>
                <c:pt idx="160">
                  <c:v>0.16</c:v>
                </c:pt>
                <c:pt idx="161">
                  <c:v>0.161</c:v>
                </c:pt>
                <c:pt idx="162">
                  <c:v>0.16200000000000001</c:v>
                </c:pt>
                <c:pt idx="163">
                  <c:v>0.16300000000000001</c:v>
                </c:pt>
                <c:pt idx="164">
                  <c:v>0.16400000000000001</c:v>
                </c:pt>
                <c:pt idx="165">
                  <c:v>0.16500000000000001</c:v>
                </c:pt>
                <c:pt idx="166">
                  <c:v>0.16600000000000001</c:v>
                </c:pt>
                <c:pt idx="167">
                  <c:v>0.16700000000000001</c:v>
                </c:pt>
                <c:pt idx="168">
                  <c:v>0.16800000000000001</c:v>
                </c:pt>
                <c:pt idx="169">
                  <c:v>0.16900000000000001</c:v>
                </c:pt>
                <c:pt idx="170">
                  <c:v>0.17</c:v>
                </c:pt>
                <c:pt idx="171">
                  <c:v>0.17100000000000001</c:v>
                </c:pt>
                <c:pt idx="172">
                  <c:v>0.17199999999999999</c:v>
                </c:pt>
                <c:pt idx="173">
                  <c:v>0.17299999999999999</c:v>
                </c:pt>
                <c:pt idx="174">
                  <c:v>0.17399999999999999</c:v>
                </c:pt>
                <c:pt idx="175">
                  <c:v>0.17499999999999999</c:v>
                </c:pt>
                <c:pt idx="176">
                  <c:v>0.17599999999999999</c:v>
                </c:pt>
                <c:pt idx="177">
                  <c:v>0.17699999999999999</c:v>
                </c:pt>
                <c:pt idx="178">
                  <c:v>0.17799999999999999</c:v>
                </c:pt>
                <c:pt idx="179">
                  <c:v>0.17899999999999999</c:v>
                </c:pt>
                <c:pt idx="180">
                  <c:v>0.17999999999999899</c:v>
                </c:pt>
                <c:pt idx="181">
                  <c:v>0.180999999999999</c:v>
                </c:pt>
                <c:pt idx="182">
                  <c:v>0.182</c:v>
                </c:pt>
                <c:pt idx="183">
                  <c:v>0.183</c:v>
                </c:pt>
                <c:pt idx="184">
                  <c:v>0.184</c:v>
                </c:pt>
                <c:pt idx="185">
                  <c:v>0.185</c:v>
                </c:pt>
                <c:pt idx="186">
                  <c:v>0.186</c:v>
                </c:pt>
                <c:pt idx="187">
                  <c:v>0.187</c:v>
                </c:pt>
                <c:pt idx="188">
                  <c:v>0.188</c:v>
                </c:pt>
                <c:pt idx="189">
                  <c:v>0.189</c:v>
                </c:pt>
                <c:pt idx="190">
                  <c:v>0.19</c:v>
                </c:pt>
                <c:pt idx="191">
                  <c:v>0.191</c:v>
                </c:pt>
                <c:pt idx="192">
                  <c:v>0.192</c:v>
                </c:pt>
                <c:pt idx="193">
                  <c:v>0.193</c:v>
                </c:pt>
                <c:pt idx="194">
                  <c:v>0.19400000000000001</c:v>
                </c:pt>
                <c:pt idx="195">
                  <c:v>0.19500000000000001</c:v>
                </c:pt>
                <c:pt idx="196">
                  <c:v>0.19600000000000001</c:v>
                </c:pt>
                <c:pt idx="197">
                  <c:v>0.19700000000000001</c:v>
                </c:pt>
                <c:pt idx="198">
                  <c:v>0.19800000000000001</c:v>
                </c:pt>
                <c:pt idx="199">
                  <c:v>0.19900000000000001</c:v>
                </c:pt>
                <c:pt idx="200">
                  <c:v>0.2</c:v>
                </c:pt>
                <c:pt idx="201">
                  <c:v>0.20100000000000001</c:v>
                </c:pt>
                <c:pt idx="202">
                  <c:v>0.20200000000000001</c:v>
                </c:pt>
                <c:pt idx="203">
                  <c:v>0.20300000000000001</c:v>
                </c:pt>
                <c:pt idx="204">
                  <c:v>0.20399999999999999</c:v>
                </c:pt>
                <c:pt idx="205">
                  <c:v>0.20499999999999999</c:v>
                </c:pt>
                <c:pt idx="206">
                  <c:v>0.20599999999999999</c:v>
                </c:pt>
                <c:pt idx="207">
                  <c:v>0.20699999999999999</c:v>
                </c:pt>
                <c:pt idx="208">
                  <c:v>0.20799999999999999</c:v>
                </c:pt>
                <c:pt idx="209">
                  <c:v>0.20899999999999999</c:v>
                </c:pt>
                <c:pt idx="210">
                  <c:v>0.20999999999999899</c:v>
                </c:pt>
                <c:pt idx="211">
                  <c:v>0.21099999999999899</c:v>
                </c:pt>
                <c:pt idx="212">
                  <c:v>0.21199999999999899</c:v>
                </c:pt>
                <c:pt idx="213">
                  <c:v>0.212999999999999</c:v>
                </c:pt>
                <c:pt idx="214">
                  <c:v>0.214</c:v>
                </c:pt>
                <c:pt idx="215">
                  <c:v>0.215</c:v>
                </c:pt>
                <c:pt idx="216">
                  <c:v>0.216</c:v>
                </c:pt>
                <c:pt idx="217">
                  <c:v>0.217</c:v>
                </c:pt>
                <c:pt idx="218">
                  <c:v>0.218</c:v>
                </c:pt>
                <c:pt idx="219">
                  <c:v>0.219</c:v>
                </c:pt>
                <c:pt idx="220">
                  <c:v>0.22</c:v>
                </c:pt>
                <c:pt idx="221">
                  <c:v>0.221</c:v>
                </c:pt>
                <c:pt idx="222">
                  <c:v>0.222</c:v>
                </c:pt>
                <c:pt idx="223">
                  <c:v>0.223</c:v>
                </c:pt>
                <c:pt idx="224">
                  <c:v>0.224</c:v>
                </c:pt>
                <c:pt idx="225">
                  <c:v>0.22500000000000001</c:v>
                </c:pt>
                <c:pt idx="226">
                  <c:v>0.22600000000000001</c:v>
                </c:pt>
                <c:pt idx="227">
                  <c:v>0.22700000000000001</c:v>
                </c:pt>
                <c:pt idx="228">
                  <c:v>0.22800000000000001</c:v>
                </c:pt>
                <c:pt idx="229">
                  <c:v>0.22900000000000001</c:v>
                </c:pt>
                <c:pt idx="230">
                  <c:v>0.23</c:v>
                </c:pt>
                <c:pt idx="231">
                  <c:v>0.23100000000000001</c:v>
                </c:pt>
                <c:pt idx="232">
                  <c:v>0.23200000000000001</c:v>
                </c:pt>
                <c:pt idx="233">
                  <c:v>0.23300000000000001</c:v>
                </c:pt>
                <c:pt idx="234">
                  <c:v>0.23400000000000001</c:v>
                </c:pt>
                <c:pt idx="235">
                  <c:v>0.23499999999999999</c:v>
                </c:pt>
                <c:pt idx="236">
                  <c:v>0.23599999999999999</c:v>
                </c:pt>
                <c:pt idx="237">
                  <c:v>0.23699999999999999</c:v>
                </c:pt>
                <c:pt idx="238">
                  <c:v>0.23799999999999999</c:v>
                </c:pt>
                <c:pt idx="239">
                  <c:v>0.23899999999999999</c:v>
                </c:pt>
                <c:pt idx="240">
                  <c:v>0.23999999999999899</c:v>
                </c:pt>
                <c:pt idx="241">
                  <c:v>0.24099999999999899</c:v>
                </c:pt>
                <c:pt idx="242">
                  <c:v>0.24199999999999899</c:v>
                </c:pt>
                <c:pt idx="243">
                  <c:v>0.24299999999999899</c:v>
                </c:pt>
                <c:pt idx="244">
                  <c:v>0.243999999999999</c:v>
                </c:pt>
                <c:pt idx="245">
                  <c:v>0.245</c:v>
                </c:pt>
                <c:pt idx="246">
                  <c:v>0.246</c:v>
                </c:pt>
                <c:pt idx="247">
                  <c:v>0.247</c:v>
                </c:pt>
                <c:pt idx="248">
                  <c:v>0.248</c:v>
                </c:pt>
                <c:pt idx="249">
                  <c:v>0.249</c:v>
                </c:pt>
                <c:pt idx="250">
                  <c:v>0.25</c:v>
                </c:pt>
                <c:pt idx="251">
                  <c:v>0.251</c:v>
                </c:pt>
                <c:pt idx="252">
                  <c:v>0.252</c:v>
                </c:pt>
                <c:pt idx="253">
                  <c:v>0.253</c:v>
                </c:pt>
                <c:pt idx="254">
                  <c:v>0.254</c:v>
                </c:pt>
                <c:pt idx="255">
                  <c:v>0.255</c:v>
                </c:pt>
                <c:pt idx="256">
                  <c:v>0.25600000000000001</c:v>
                </c:pt>
                <c:pt idx="257">
                  <c:v>0.25700000000000001</c:v>
                </c:pt>
                <c:pt idx="258">
                  <c:v>0.25800000000000001</c:v>
                </c:pt>
                <c:pt idx="259">
                  <c:v>0.25900000000000001</c:v>
                </c:pt>
                <c:pt idx="260">
                  <c:v>0.26</c:v>
                </c:pt>
                <c:pt idx="261">
                  <c:v>0.26100000000000001</c:v>
                </c:pt>
                <c:pt idx="262">
                  <c:v>0.26200000000000001</c:v>
                </c:pt>
                <c:pt idx="263">
                  <c:v>0.26300000000000001</c:v>
                </c:pt>
                <c:pt idx="264">
                  <c:v>0.26400000000000001</c:v>
                </c:pt>
                <c:pt idx="265">
                  <c:v>0.26500000000000001</c:v>
                </c:pt>
                <c:pt idx="266">
                  <c:v>0.26600000000000001</c:v>
                </c:pt>
                <c:pt idx="267">
                  <c:v>0.26700000000000002</c:v>
                </c:pt>
                <c:pt idx="268">
                  <c:v>0.26800000000000002</c:v>
                </c:pt>
                <c:pt idx="269">
                  <c:v>0.26900000000000002</c:v>
                </c:pt>
                <c:pt idx="270">
                  <c:v>0.27</c:v>
                </c:pt>
                <c:pt idx="271">
                  <c:v>0.27100000000000002</c:v>
                </c:pt>
                <c:pt idx="272">
                  <c:v>0.27200000000000002</c:v>
                </c:pt>
                <c:pt idx="273">
                  <c:v>0.27300000000000002</c:v>
                </c:pt>
                <c:pt idx="274">
                  <c:v>0.27400000000000002</c:v>
                </c:pt>
                <c:pt idx="275">
                  <c:v>0.27500000000000002</c:v>
                </c:pt>
                <c:pt idx="276">
                  <c:v>0.27600000000000002</c:v>
                </c:pt>
                <c:pt idx="277">
                  <c:v>0.27700000000000002</c:v>
                </c:pt>
                <c:pt idx="278">
                  <c:v>0.27800000000000002</c:v>
                </c:pt>
                <c:pt idx="279">
                  <c:v>0.27900000000000003</c:v>
                </c:pt>
                <c:pt idx="280">
                  <c:v>0.28000000000000003</c:v>
                </c:pt>
                <c:pt idx="281">
                  <c:v>0.28100000000000003</c:v>
                </c:pt>
                <c:pt idx="282">
                  <c:v>0.28199999999999997</c:v>
                </c:pt>
                <c:pt idx="283">
                  <c:v>0.28299999999999997</c:v>
                </c:pt>
                <c:pt idx="284">
                  <c:v>0.28399999999999997</c:v>
                </c:pt>
                <c:pt idx="285">
                  <c:v>0.28499999999999998</c:v>
                </c:pt>
                <c:pt idx="286">
                  <c:v>0.28599999999999998</c:v>
                </c:pt>
                <c:pt idx="287">
                  <c:v>0.28699999999999998</c:v>
                </c:pt>
                <c:pt idx="288">
                  <c:v>0.28799999999999998</c:v>
                </c:pt>
                <c:pt idx="289">
                  <c:v>0.28899999999999998</c:v>
                </c:pt>
                <c:pt idx="290">
                  <c:v>0.28999999999999898</c:v>
                </c:pt>
                <c:pt idx="291">
                  <c:v>0.29099999999999898</c:v>
                </c:pt>
                <c:pt idx="292">
                  <c:v>0.29199999999999898</c:v>
                </c:pt>
                <c:pt idx="293">
                  <c:v>0.29299999999999898</c:v>
                </c:pt>
                <c:pt idx="294">
                  <c:v>0.29399999999999898</c:v>
                </c:pt>
                <c:pt idx="295">
                  <c:v>0.29499999999999899</c:v>
                </c:pt>
                <c:pt idx="296">
                  <c:v>0.29599999999999899</c:v>
                </c:pt>
                <c:pt idx="297">
                  <c:v>0.29699999999999899</c:v>
                </c:pt>
                <c:pt idx="298">
                  <c:v>0.29799999999999899</c:v>
                </c:pt>
                <c:pt idx="299">
                  <c:v>0.29899999999999899</c:v>
                </c:pt>
                <c:pt idx="300">
                  <c:v>0.29999999999999899</c:v>
                </c:pt>
                <c:pt idx="301">
                  <c:v>0.30099999999999899</c:v>
                </c:pt>
                <c:pt idx="302">
                  <c:v>0.30199999999999899</c:v>
                </c:pt>
                <c:pt idx="303">
                  <c:v>0.30299999999999899</c:v>
                </c:pt>
                <c:pt idx="304">
                  <c:v>0.30399999999999899</c:v>
                </c:pt>
                <c:pt idx="305">
                  <c:v>0.30499999999999899</c:v>
                </c:pt>
                <c:pt idx="306">
                  <c:v>0.305999999999999</c:v>
                </c:pt>
                <c:pt idx="307">
                  <c:v>0.307</c:v>
                </c:pt>
                <c:pt idx="308">
                  <c:v>0.308</c:v>
                </c:pt>
                <c:pt idx="309">
                  <c:v>0.309</c:v>
                </c:pt>
                <c:pt idx="310">
                  <c:v>0.31</c:v>
                </c:pt>
                <c:pt idx="311">
                  <c:v>0.311</c:v>
                </c:pt>
                <c:pt idx="312">
                  <c:v>0.312</c:v>
                </c:pt>
                <c:pt idx="313">
                  <c:v>0.313</c:v>
                </c:pt>
                <c:pt idx="314">
                  <c:v>0.314</c:v>
                </c:pt>
                <c:pt idx="315">
                  <c:v>0.315</c:v>
                </c:pt>
                <c:pt idx="316">
                  <c:v>0.316</c:v>
                </c:pt>
                <c:pt idx="317">
                  <c:v>0.317</c:v>
                </c:pt>
                <c:pt idx="318">
                  <c:v>0.318</c:v>
                </c:pt>
                <c:pt idx="319">
                  <c:v>0.31900000000000001</c:v>
                </c:pt>
                <c:pt idx="320">
                  <c:v>0.32</c:v>
                </c:pt>
                <c:pt idx="321">
                  <c:v>0.32100000000000001</c:v>
                </c:pt>
                <c:pt idx="322">
                  <c:v>0.32200000000000001</c:v>
                </c:pt>
                <c:pt idx="323">
                  <c:v>0.32300000000000001</c:v>
                </c:pt>
                <c:pt idx="324">
                  <c:v>0.32400000000000001</c:v>
                </c:pt>
                <c:pt idx="325">
                  <c:v>0.32500000000000001</c:v>
                </c:pt>
                <c:pt idx="326">
                  <c:v>0.32600000000000001</c:v>
                </c:pt>
                <c:pt idx="327">
                  <c:v>0.32700000000000001</c:v>
                </c:pt>
                <c:pt idx="328">
                  <c:v>0.32800000000000001</c:v>
                </c:pt>
                <c:pt idx="329">
                  <c:v>0.32900000000000001</c:v>
                </c:pt>
                <c:pt idx="330">
                  <c:v>0.33</c:v>
                </c:pt>
                <c:pt idx="331">
                  <c:v>0.33100000000000002</c:v>
                </c:pt>
                <c:pt idx="332">
                  <c:v>0.33200000000000002</c:v>
                </c:pt>
                <c:pt idx="333">
                  <c:v>0.33300000000000002</c:v>
                </c:pt>
                <c:pt idx="334">
                  <c:v>0.33400000000000002</c:v>
                </c:pt>
                <c:pt idx="335">
                  <c:v>0.33500000000000002</c:v>
                </c:pt>
                <c:pt idx="336">
                  <c:v>0.33600000000000002</c:v>
                </c:pt>
                <c:pt idx="337">
                  <c:v>0.33700000000000002</c:v>
                </c:pt>
                <c:pt idx="338">
                  <c:v>0.33800000000000002</c:v>
                </c:pt>
                <c:pt idx="339">
                  <c:v>0.33900000000000002</c:v>
                </c:pt>
                <c:pt idx="340">
                  <c:v>0.34</c:v>
                </c:pt>
                <c:pt idx="341">
                  <c:v>0.34100000000000003</c:v>
                </c:pt>
                <c:pt idx="342">
                  <c:v>0.34200000000000003</c:v>
                </c:pt>
                <c:pt idx="343">
                  <c:v>0.34300000000000003</c:v>
                </c:pt>
                <c:pt idx="344">
                  <c:v>0.34399999999999997</c:v>
                </c:pt>
                <c:pt idx="345">
                  <c:v>0.34499999999999997</c:v>
                </c:pt>
                <c:pt idx="346">
                  <c:v>0.34599999999999997</c:v>
                </c:pt>
                <c:pt idx="347">
                  <c:v>0.34699999999999998</c:v>
                </c:pt>
                <c:pt idx="348">
                  <c:v>0.34799999999999998</c:v>
                </c:pt>
                <c:pt idx="349">
                  <c:v>0.34899999999999998</c:v>
                </c:pt>
                <c:pt idx="350">
                  <c:v>0.35</c:v>
                </c:pt>
                <c:pt idx="351">
                  <c:v>0.35099999999999998</c:v>
                </c:pt>
                <c:pt idx="352">
                  <c:v>0.35199999999999998</c:v>
                </c:pt>
                <c:pt idx="353">
                  <c:v>0.35299999999999998</c:v>
                </c:pt>
                <c:pt idx="354">
                  <c:v>0.35399999999999998</c:v>
                </c:pt>
                <c:pt idx="355">
                  <c:v>0.35499999999999898</c:v>
                </c:pt>
                <c:pt idx="356">
                  <c:v>0.35599999999999898</c:v>
                </c:pt>
                <c:pt idx="357">
                  <c:v>0.35699999999999898</c:v>
                </c:pt>
                <c:pt idx="358">
                  <c:v>0.35799999999999899</c:v>
                </c:pt>
                <c:pt idx="359">
                  <c:v>0.35899999999999899</c:v>
                </c:pt>
                <c:pt idx="360">
                  <c:v>0.35999999999999899</c:v>
                </c:pt>
                <c:pt idx="361">
                  <c:v>0.36099999999999899</c:v>
                </c:pt>
                <c:pt idx="362">
                  <c:v>0.36199999999999899</c:v>
                </c:pt>
                <c:pt idx="363">
                  <c:v>0.36299999999999899</c:v>
                </c:pt>
                <c:pt idx="364">
                  <c:v>0.36399999999999899</c:v>
                </c:pt>
                <c:pt idx="365">
                  <c:v>0.36499999999999899</c:v>
                </c:pt>
                <c:pt idx="366">
                  <c:v>0.36599999999999899</c:v>
                </c:pt>
                <c:pt idx="367">
                  <c:v>0.36699999999999899</c:v>
                </c:pt>
                <c:pt idx="368">
                  <c:v>0.36799999999999899</c:v>
                </c:pt>
                <c:pt idx="369">
                  <c:v>0.368999999999999</c:v>
                </c:pt>
                <c:pt idx="370">
                  <c:v>0.37</c:v>
                </c:pt>
                <c:pt idx="371">
                  <c:v>0.371</c:v>
                </c:pt>
                <c:pt idx="372">
                  <c:v>0.372</c:v>
                </c:pt>
                <c:pt idx="373">
                  <c:v>0.373</c:v>
                </c:pt>
                <c:pt idx="374">
                  <c:v>0.374</c:v>
                </c:pt>
                <c:pt idx="375">
                  <c:v>0.375</c:v>
                </c:pt>
                <c:pt idx="376">
                  <c:v>0.376</c:v>
                </c:pt>
                <c:pt idx="377">
                  <c:v>0.377</c:v>
                </c:pt>
                <c:pt idx="378">
                  <c:v>0.378</c:v>
                </c:pt>
                <c:pt idx="379">
                  <c:v>0.379</c:v>
                </c:pt>
                <c:pt idx="380">
                  <c:v>0.38</c:v>
                </c:pt>
                <c:pt idx="381">
                  <c:v>0.38100000000000001</c:v>
                </c:pt>
                <c:pt idx="382">
                  <c:v>0.38200000000000001</c:v>
                </c:pt>
                <c:pt idx="383">
                  <c:v>0.38300000000000001</c:v>
                </c:pt>
                <c:pt idx="384">
                  <c:v>0.38400000000000001</c:v>
                </c:pt>
                <c:pt idx="385">
                  <c:v>0.38500000000000001</c:v>
                </c:pt>
                <c:pt idx="386">
                  <c:v>0.38600000000000001</c:v>
                </c:pt>
                <c:pt idx="387">
                  <c:v>0.38700000000000001</c:v>
                </c:pt>
                <c:pt idx="388">
                  <c:v>0.38800000000000001</c:v>
                </c:pt>
                <c:pt idx="389">
                  <c:v>0.38900000000000001</c:v>
                </c:pt>
                <c:pt idx="390">
                  <c:v>0.39</c:v>
                </c:pt>
                <c:pt idx="391">
                  <c:v>0.39100000000000001</c:v>
                </c:pt>
                <c:pt idx="392">
                  <c:v>0.39200000000000002</c:v>
                </c:pt>
                <c:pt idx="393">
                  <c:v>0.39300000000000002</c:v>
                </c:pt>
                <c:pt idx="394">
                  <c:v>0.39400000000000002</c:v>
                </c:pt>
                <c:pt idx="395">
                  <c:v>0.39500000000000002</c:v>
                </c:pt>
                <c:pt idx="396">
                  <c:v>0.39600000000000002</c:v>
                </c:pt>
                <c:pt idx="397">
                  <c:v>0.39700000000000002</c:v>
                </c:pt>
                <c:pt idx="398">
                  <c:v>0.39800000000000002</c:v>
                </c:pt>
                <c:pt idx="399">
                  <c:v>0.39900000000000002</c:v>
                </c:pt>
                <c:pt idx="400">
                  <c:v>0.4</c:v>
                </c:pt>
                <c:pt idx="401">
                  <c:v>0.40100000000000002</c:v>
                </c:pt>
                <c:pt idx="402">
                  <c:v>0.40200000000000002</c:v>
                </c:pt>
                <c:pt idx="403">
                  <c:v>0.40300000000000002</c:v>
                </c:pt>
                <c:pt idx="404">
                  <c:v>0.40400000000000003</c:v>
                </c:pt>
                <c:pt idx="405">
                  <c:v>0.40500000000000003</c:v>
                </c:pt>
                <c:pt idx="406">
                  <c:v>0.40600000000000003</c:v>
                </c:pt>
                <c:pt idx="407">
                  <c:v>0.40699999999999997</c:v>
                </c:pt>
                <c:pt idx="408">
                  <c:v>0.40799999999999997</c:v>
                </c:pt>
                <c:pt idx="409">
                  <c:v>0.40899999999999997</c:v>
                </c:pt>
                <c:pt idx="410">
                  <c:v>0.41</c:v>
                </c:pt>
                <c:pt idx="411">
                  <c:v>0.41099999999999998</c:v>
                </c:pt>
                <c:pt idx="412">
                  <c:v>0.41199999999999998</c:v>
                </c:pt>
                <c:pt idx="413">
                  <c:v>0.41299999999999998</c:v>
                </c:pt>
                <c:pt idx="414">
                  <c:v>0.41399999999999998</c:v>
                </c:pt>
                <c:pt idx="415">
                  <c:v>0.41499999999999998</c:v>
                </c:pt>
                <c:pt idx="416">
                  <c:v>0.41599999999999998</c:v>
                </c:pt>
                <c:pt idx="417">
                  <c:v>0.41699999999999998</c:v>
                </c:pt>
                <c:pt idx="418">
                  <c:v>0.41799999999999998</c:v>
                </c:pt>
                <c:pt idx="419">
                  <c:v>0.41899999999999998</c:v>
                </c:pt>
                <c:pt idx="420">
                  <c:v>0.41999999999999899</c:v>
                </c:pt>
                <c:pt idx="421">
                  <c:v>0.42099999999999899</c:v>
                </c:pt>
                <c:pt idx="422">
                  <c:v>0.42199999999999899</c:v>
                </c:pt>
                <c:pt idx="423">
                  <c:v>0.42299999999999899</c:v>
                </c:pt>
                <c:pt idx="424">
                  <c:v>0.42399999999999899</c:v>
                </c:pt>
                <c:pt idx="425">
                  <c:v>0.42499999999999899</c:v>
                </c:pt>
                <c:pt idx="426">
                  <c:v>0.42599999999999899</c:v>
                </c:pt>
                <c:pt idx="427">
                  <c:v>0.42699999999999899</c:v>
                </c:pt>
                <c:pt idx="428">
                  <c:v>0.42799999999999899</c:v>
                </c:pt>
                <c:pt idx="429">
                  <c:v>0.42899999999999899</c:v>
                </c:pt>
                <c:pt idx="430">
                  <c:v>0.42999999999999899</c:v>
                </c:pt>
                <c:pt idx="431">
                  <c:v>0.430999999999999</c:v>
                </c:pt>
                <c:pt idx="432">
                  <c:v>0.432</c:v>
                </c:pt>
                <c:pt idx="433">
                  <c:v>0.433</c:v>
                </c:pt>
                <c:pt idx="434">
                  <c:v>0.434</c:v>
                </c:pt>
                <c:pt idx="435">
                  <c:v>0.435</c:v>
                </c:pt>
                <c:pt idx="436">
                  <c:v>0.436</c:v>
                </c:pt>
                <c:pt idx="437">
                  <c:v>0.437</c:v>
                </c:pt>
                <c:pt idx="438">
                  <c:v>0.438</c:v>
                </c:pt>
                <c:pt idx="439">
                  <c:v>0.439</c:v>
                </c:pt>
                <c:pt idx="440">
                  <c:v>0.44</c:v>
                </c:pt>
                <c:pt idx="441">
                  <c:v>0.441</c:v>
                </c:pt>
                <c:pt idx="442">
                  <c:v>0.442</c:v>
                </c:pt>
                <c:pt idx="443">
                  <c:v>0.443</c:v>
                </c:pt>
                <c:pt idx="444">
                  <c:v>0.44400000000000001</c:v>
                </c:pt>
                <c:pt idx="445">
                  <c:v>0.44500000000000001</c:v>
                </c:pt>
                <c:pt idx="446">
                  <c:v>0.44600000000000001</c:v>
                </c:pt>
                <c:pt idx="447">
                  <c:v>0.44700000000000001</c:v>
                </c:pt>
                <c:pt idx="448">
                  <c:v>0.44800000000000001</c:v>
                </c:pt>
                <c:pt idx="449">
                  <c:v>0.44900000000000001</c:v>
                </c:pt>
                <c:pt idx="450">
                  <c:v>0.45</c:v>
                </c:pt>
                <c:pt idx="451">
                  <c:v>0.45100000000000001</c:v>
                </c:pt>
                <c:pt idx="452">
                  <c:v>0.45200000000000001</c:v>
                </c:pt>
                <c:pt idx="453">
                  <c:v>0.45300000000000001</c:v>
                </c:pt>
                <c:pt idx="454">
                  <c:v>0.45400000000000001</c:v>
                </c:pt>
                <c:pt idx="455">
                  <c:v>0.45500000000000002</c:v>
                </c:pt>
                <c:pt idx="456">
                  <c:v>0.45600000000000002</c:v>
                </c:pt>
                <c:pt idx="457">
                  <c:v>0.45700000000000002</c:v>
                </c:pt>
                <c:pt idx="458">
                  <c:v>0.45800000000000002</c:v>
                </c:pt>
                <c:pt idx="459">
                  <c:v>0.45900000000000002</c:v>
                </c:pt>
                <c:pt idx="460">
                  <c:v>0.46</c:v>
                </c:pt>
                <c:pt idx="461">
                  <c:v>0.46100000000000002</c:v>
                </c:pt>
                <c:pt idx="462">
                  <c:v>0.46200000000000002</c:v>
                </c:pt>
                <c:pt idx="463">
                  <c:v>0.46300000000000002</c:v>
                </c:pt>
                <c:pt idx="464">
                  <c:v>0.46400000000000002</c:v>
                </c:pt>
                <c:pt idx="465">
                  <c:v>0.46500000000000002</c:v>
                </c:pt>
                <c:pt idx="466">
                  <c:v>0.46600000000000003</c:v>
                </c:pt>
                <c:pt idx="467">
                  <c:v>0.46700000000000003</c:v>
                </c:pt>
                <c:pt idx="468">
                  <c:v>0.46800000000000003</c:v>
                </c:pt>
                <c:pt idx="469">
                  <c:v>0.46899999999999997</c:v>
                </c:pt>
                <c:pt idx="470">
                  <c:v>0.47</c:v>
                </c:pt>
                <c:pt idx="471">
                  <c:v>0.47099999999999997</c:v>
                </c:pt>
                <c:pt idx="472">
                  <c:v>0.47199999999999998</c:v>
                </c:pt>
                <c:pt idx="473">
                  <c:v>0.47299999999999998</c:v>
                </c:pt>
                <c:pt idx="474">
                  <c:v>0.47399999999999998</c:v>
                </c:pt>
                <c:pt idx="475">
                  <c:v>0.47499999999999998</c:v>
                </c:pt>
                <c:pt idx="476">
                  <c:v>0.47599999999999998</c:v>
                </c:pt>
                <c:pt idx="477">
                  <c:v>0.47699999999999998</c:v>
                </c:pt>
                <c:pt idx="478">
                  <c:v>0.47799999999999998</c:v>
                </c:pt>
                <c:pt idx="479">
                  <c:v>0.47899999999999998</c:v>
                </c:pt>
                <c:pt idx="480">
                  <c:v>0.47999999999999898</c:v>
                </c:pt>
                <c:pt idx="481">
                  <c:v>0.48099999999999898</c:v>
                </c:pt>
                <c:pt idx="482">
                  <c:v>0.48199999999999898</c:v>
                </c:pt>
                <c:pt idx="483">
                  <c:v>0.48299999999999899</c:v>
                </c:pt>
                <c:pt idx="484">
                  <c:v>0.48399999999999899</c:v>
                </c:pt>
                <c:pt idx="485">
                  <c:v>0.48499999999999899</c:v>
                </c:pt>
                <c:pt idx="486">
                  <c:v>0.48599999999999899</c:v>
                </c:pt>
                <c:pt idx="487">
                  <c:v>0.48699999999999899</c:v>
                </c:pt>
                <c:pt idx="488">
                  <c:v>0.48799999999999899</c:v>
                </c:pt>
                <c:pt idx="489">
                  <c:v>0.48899999999999899</c:v>
                </c:pt>
                <c:pt idx="490">
                  <c:v>0.48999999999999899</c:v>
                </c:pt>
                <c:pt idx="491">
                  <c:v>0.49099999999999899</c:v>
                </c:pt>
                <c:pt idx="492">
                  <c:v>0.49199999999999899</c:v>
                </c:pt>
                <c:pt idx="493">
                  <c:v>0.49299999999999899</c:v>
                </c:pt>
                <c:pt idx="494">
                  <c:v>0.493999999999999</c:v>
                </c:pt>
                <c:pt idx="495">
                  <c:v>0.495</c:v>
                </c:pt>
                <c:pt idx="496">
                  <c:v>0.496</c:v>
                </c:pt>
                <c:pt idx="497">
                  <c:v>0.497</c:v>
                </c:pt>
                <c:pt idx="498">
                  <c:v>0.498</c:v>
                </c:pt>
                <c:pt idx="499">
                  <c:v>0.499</c:v>
                </c:pt>
                <c:pt idx="500">
                  <c:v>0.5</c:v>
                </c:pt>
                <c:pt idx="501">
                  <c:v>0.501</c:v>
                </c:pt>
                <c:pt idx="502">
                  <c:v>0.502</c:v>
                </c:pt>
                <c:pt idx="503">
                  <c:v>0.503</c:v>
                </c:pt>
                <c:pt idx="504">
                  <c:v>0.504</c:v>
                </c:pt>
                <c:pt idx="505">
                  <c:v>0.505</c:v>
                </c:pt>
                <c:pt idx="506">
                  <c:v>0.50600000000000001</c:v>
                </c:pt>
                <c:pt idx="507">
                  <c:v>0.50700000000000001</c:v>
                </c:pt>
                <c:pt idx="508">
                  <c:v>0.50800000000000001</c:v>
                </c:pt>
                <c:pt idx="509">
                  <c:v>0.50900000000000001</c:v>
                </c:pt>
                <c:pt idx="510">
                  <c:v>0.51</c:v>
                </c:pt>
                <c:pt idx="511">
                  <c:v>0.51100000000000001</c:v>
                </c:pt>
                <c:pt idx="512">
                  <c:v>0.51200000000000001</c:v>
                </c:pt>
                <c:pt idx="513">
                  <c:v>0.51300000000000001</c:v>
                </c:pt>
                <c:pt idx="514">
                  <c:v>0.51400000000000001</c:v>
                </c:pt>
                <c:pt idx="515">
                  <c:v>0.51500000000000001</c:v>
                </c:pt>
                <c:pt idx="516">
                  <c:v>0.51600000000000001</c:v>
                </c:pt>
                <c:pt idx="517">
                  <c:v>0.51700000000000002</c:v>
                </c:pt>
                <c:pt idx="518">
                  <c:v>0.51800000000000002</c:v>
                </c:pt>
                <c:pt idx="519">
                  <c:v>0.51900000000000002</c:v>
                </c:pt>
                <c:pt idx="520">
                  <c:v>0.52</c:v>
                </c:pt>
                <c:pt idx="521">
                  <c:v>0.52100000000000002</c:v>
                </c:pt>
                <c:pt idx="522">
                  <c:v>0.52200000000000002</c:v>
                </c:pt>
                <c:pt idx="523">
                  <c:v>0.52300000000000002</c:v>
                </c:pt>
                <c:pt idx="524">
                  <c:v>0.52400000000000002</c:v>
                </c:pt>
                <c:pt idx="525">
                  <c:v>0.52500000000000002</c:v>
                </c:pt>
                <c:pt idx="526">
                  <c:v>0.52600000000000002</c:v>
                </c:pt>
                <c:pt idx="527">
                  <c:v>0.52700000000000002</c:v>
                </c:pt>
                <c:pt idx="528">
                  <c:v>0.52800000000000002</c:v>
                </c:pt>
                <c:pt idx="529">
                  <c:v>0.52900000000000003</c:v>
                </c:pt>
                <c:pt idx="530">
                  <c:v>0.53</c:v>
                </c:pt>
                <c:pt idx="531">
                  <c:v>0.53100000000000003</c:v>
                </c:pt>
                <c:pt idx="532">
                  <c:v>0.53200000000000003</c:v>
                </c:pt>
                <c:pt idx="533">
                  <c:v>0.53300000000000003</c:v>
                </c:pt>
                <c:pt idx="534">
                  <c:v>0.53400000000000003</c:v>
                </c:pt>
                <c:pt idx="535">
                  <c:v>0.53500000000000003</c:v>
                </c:pt>
                <c:pt idx="536">
                  <c:v>0.53600000000000003</c:v>
                </c:pt>
                <c:pt idx="537">
                  <c:v>0.53700000000000003</c:v>
                </c:pt>
                <c:pt idx="538">
                  <c:v>0.53800000000000003</c:v>
                </c:pt>
                <c:pt idx="539">
                  <c:v>0.53900000000000003</c:v>
                </c:pt>
                <c:pt idx="540">
                  <c:v>0.54</c:v>
                </c:pt>
                <c:pt idx="541">
                  <c:v>0.54100000000000004</c:v>
                </c:pt>
                <c:pt idx="542">
                  <c:v>0.54200000000000004</c:v>
                </c:pt>
                <c:pt idx="543">
                  <c:v>0.54300000000000004</c:v>
                </c:pt>
                <c:pt idx="544">
                  <c:v>0.54400000000000004</c:v>
                </c:pt>
                <c:pt idx="545">
                  <c:v>0.54500000000000004</c:v>
                </c:pt>
                <c:pt idx="546">
                  <c:v>0.54600000000000004</c:v>
                </c:pt>
                <c:pt idx="547">
                  <c:v>0.54700000000000004</c:v>
                </c:pt>
                <c:pt idx="548">
                  <c:v>0.54800000000000004</c:v>
                </c:pt>
                <c:pt idx="549">
                  <c:v>0.54900000000000004</c:v>
                </c:pt>
                <c:pt idx="550">
                  <c:v>0.55000000000000004</c:v>
                </c:pt>
                <c:pt idx="551">
                  <c:v>0.55100000000000005</c:v>
                </c:pt>
                <c:pt idx="552">
                  <c:v>0.55200000000000005</c:v>
                </c:pt>
                <c:pt idx="553">
                  <c:v>0.55300000000000005</c:v>
                </c:pt>
                <c:pt idx="554">
                  <c:v>0.55400000000000005</c:v>
                </c:pt>
                <c:pt idx="555">
                  <c:v>0.55500000000000005</c:v>
                </c:pt>
                <c:pt idx="556">
                  <c:v>0.55600000000000005</c:v>
                </c:pt>
                <c:pt idx="557">
                  <c:v>0.55700000000000005</c:v>
                </c:pt>
                <c:pt idx="558">
                  <c:v>0.55800000000000005</c:v>
                </c:pt>
                <c:pt idx="559">
                  <c:v>0.55900000000000005</c:v>
                </c:pt>
                <c:pt idx="560">
                  <c:v>0.56000000000000005</c:v>
                </c:pt>
                <c:pt idx="561">
                  <c:v>0.56100000000000005</c:v>
                </c:pt>
                <c:pt idx="562">
                  <c:v>0.56200000000000006</c:v>
                </c:pt>
                <c:pt idx="563">
                  <c:v>0.56299999999999994</c:v>
                </c:pt>
                <c:pt idx="564">
                  <c:v>0.56399999999999995</c:v>
                </c:pt>
                <c:pt idx="565">
                  <c:v>0.56499999999999995</c:v>
                </c:pt>
                <c:pt idx="566">
                  <c:v>0.56599999999999995</c:v>
                </c:pt>
                <c:pt idx="567">
                  <c:v>0.56699999999999995</c:v>
                </c:pt>
                <c:pt idx="568">
                  <c:v>0.56799999999999995</c:v>
                </c:pt>
                <c:pt idx="569">
                  <c:v>0.56899999999999995</c:v>
                </c:pt>
                <c:pt idx="570">
                  <c:v>0.56999999999999995</c:v>
                </c:pt>
                <c:pt idx="571">
                  <c:v>0.57099999999999995</c:v>
                </c:pt>
                <c:pt idx="572">
                  <c:v>0.57199999999999995</c:v>
                </c:pt>
                <c:pt idx="573">
                  <c:v>0.57299999999999995</c:v>
                </c:pt>
                <c:pt idx="574">
                  <c:v>0.57399999999999995</c:v>
                </c:pt>
                <c:pt idx="575">
                  <c:v>0.57499999999999996</c:v>
                </c:pt>
                <c:pt idx="576">
                  <c:v>0.57599999999999996</c:v>
                </c:pt>
                <c:pt idx="577">
                  <c:v>0.57699999999999996</c:v>
                </c:pt>
                <c:pt idx="578">
                  <c:v>0.57799999999999996</c:v>
                </c:pt>
                <c:pt idx="579">
                  <c:v>0.57899999999999996</c:v>
                </c:pt>
                <c:pt idx="580">
                  <c:v>0.57999999999999896</c:v>
                </c:pt>
                <c:pt idx="581">
                  <c:v>0.58099999999999896</c:v>
                </c:pt>
                <c:pt idx="582">
                  <c:v>0.58199999999999896</c:v>
                </c:pt>
                <c:pt idx="583">
                  <c:v>0.58299999999999896</c:v>
                </c:pt>
                <c:pt idx="584">
                  <c:v>0.58399999999999896</c:v>
                </c:pt>
                <c:pt idx="585">
                  <c:v>0.58499999999999897</c:v>
                </c:pt>
                <c:pt idx="586">
                  <c:v>0.58599999999999897</c:v>
                </c:pt>
                <c:pt idx="587">
                  <c:v>0.58699999999999897</c:v>
                </c:pt>
                <c:pt idx="588">
                  <c:v>0.58799999999999897</c:v>
                </c:pt>
                <c:pt idx="589">
                  <c:v>0.58899999999999897</c:v>
                </c:pt>
                <c:pt idx="590">
                  <c:v>0.58999999999999897</c:v>
                </c:pt>
                <c:pt idx="591">
                  <c:v>0.59099999999999897</c:v>
                </c:pt>
                <c:pt idx="592">
                  <c:v>0.59199999999999897</c:v>
                </c:pt>
                <c:pt idx="593">
                  <c:v>0.59299999999999897</c:v>
                </c:pt>
                <c:pt idx="594">
                  <c:v>0.59399999999999897</c:v>
                </c:pt>
                <c:pt idx="595">
                  <c:v>0.59499999999999897</c:v>
                </c:pt>
                <c:pt idx="596">
                  <c:v>0.59599999999999898</c:v>
                </c:pt>
                <c:pt idx="597">
                  <c:v>0.59699999999999898</c:v>
                </c:pt>
                <c:pt idx="598">
                  <c:v>0.59799999999999898</c:v>
                </c:pt>
                <c:pt idx="599">
                  <c:v>0.59899999999999898</c:v>
                </c:pt>
                <c:pt idx="600">
                  <c:v>0.59999999999999898</c:v>
                </c:pt>
                <c:pt idx="601">
                  <c:v>0.60099999999999898</c:v>
                </c:pt>
                <c:pt idx="602">
                  <c:v>0.60199999999999898</c:v>
                </c:pt>
                <c:pt idx="603">
                  <c:v>0.60299999999999898</c:v>
                </c:pt>
                <c:pt idx="604">
                  <c:v>0.60399999999999898</c:v>
                </c:pt>
                <c:pt idx="605">
                  <c:v>0.60499999999999898</c:v>
                </c:pt>
                <c:pt idx="606">
                  <c:v>0.60599999999999898</c:v>
                </c:pt>
                <c:pt idx="607">
                  <c:v>0.60699999999999898</c:v>
                </c:pt>
                <c:pt idx="608">
                  <c:v>0.60799999999999899</c:v>
                </c:pt>
                <c:pt idx="609">
                  <c:v>0.60899999999999899</c:v>
                </c:pt>
                <c:pt idx="610">
                  <c:v>0.60999999999999899</c:v>
                </c:pt>
                <c:pt idx="611">
                  <c:v>0.61099999999999899</c:v>
                </c:pt>
                <c:pt idx="612">
                  <c:v>0.61199999999999899</c:v>
                </c:pt>
                <c:pt idx="613">
                  <c:v>0.61299999999999899</c:v>
                </c:pt>
                <c:pt idx="614">
                  <c:v>0.61399999999999899</c:v>
                </c:pt>
                <c:pt idx="615">
                  <c:v>0.61499999999999899</c:v>
                </c:pt>
                <c:pt idx="616">
                  <c:v>0.61599999999999899</c:v>
                </c:pt>
                <c:pt idx="617">
                  <c:v>0.61699999999999899</c:v>
                </c:pt>
                <c:pt idx="618">
                  <c:v>0.61799999999999899</c:v>
                </c:pt>
                <c:pt idx="619">
                  <c:v>0.618999999999999</c:v>
                </c:pt>
                <c:pt idx="620">
                  <c:v>0.62</c:v>
                </c:pt>
                <c:pt idx="621">
                  <c:v>0.621</c:v>
                </c:pt>
                <c:pt idx="622">
                  <c:v>0.622</c:v>
                </c:pt>
                <c:pt idx="623">
                  <c:v>0.623</c:v>
                </c:pt>
                <c:pt idx="624">
                  <c:v>0.624</c:v>
                </c:pt>
                <c:pt idx="625">
                  <c:v>0.625</c:v>
                </c:pt>
                <c:pt idx="626">
                  <c:v>0.626</c:v>
                </c:pt>
                <c:pt idx="627">
                  <c:v>0.627</c:v>
                </c:pt>
                <c:pt idx="628">
                  <c:v>0.628</c:v>
                </c:pt>
                <c:pt idx="629">
                  <c:v>0.629</c:v>
                </c:pt>
                <c:pt idx="630">
                  <c:v>0.63</c:v>
                </c:pt>
                <c:pt idx="631">
                  <c:v>0.63100000000000001</c:v>
                </c:pt>
                <c:pt idx="632">
                  <c:v>0.63200000000000001</c:v>
                </c:pt>
                <c:pt idx="633">
                  <c:v>0.63300000000000001</c:v>
                </c:pt>
                <c:pt idx="634">
                  <c:v>0.63400000000000001</c:v>
                </c:pt>
                <c:pt idx="635">
                  <c:v>0.63500000000000001</c:v>
                </c:pt>
                <c:pt idx="636">
                  <c:v>0.63600000000000001</c:v>
                </c:pt>
                <c:pt idx="637">
                  <c:v>0.63700000000000001</c:v>
                </c:pt>
                <c:pt idx="638">
                  <c:v>0.63800000000000001</c:v>
                </c:pt>
                <c:pt idx="639">
                  <c:v>0.63900000000000001</c:v>
                </c:pt>
                <c:pt idx="640">
                  <c:v>0.64</c:v>
                </c:pt>
                <c:pt idx="641">
                  <c:v>0.64100000000000001</c:v>
                </c:pt>
                <c:pt idx="642">
                  <c:v>0.64200000000000002</c:v>
                </c:pt>
                <c:pt idx="643">
                  <c:v>0.64300000000000002</c:v>
                </c:pt>
                <c:pt idx="644">
                  <c:v>0.64400000000000002</c:v>
                </c:pt>
                <c:pt idx="645">
                  <c:v>0.64500000000000002</c:v>
                </c:pt>
                <c:pt idx="646">
                  <c:v>0.64600000000000002</c:v>
                </c:pt>
                <c:pt idx="647">
                  <c:v>0.64700000000000002</c:v>
                </c:pt>
                <c:pt idx="648">
                  <c:v>0.64800000000000002</c:v>
                </c:pt>
                <c:pt idx="649">
                  <c:v>0.64900000000000002</c:v>
                </c:pt>
                <c:pt idx="650">
                  <c:v>0.65</c:v>
                </c:pt>
                <c:pt idx="651">
                  <c:v>0.65100000000000002</c:v>
                </c:pt>
                <c:pt idx="652">
                  <c:v>0.65200000000000002</c:v>
                </c:pt>
                <c:pt idx="653">
                  <c:v>0.65300000000000002</c:v>
                </c:pt>
                <c:pt idx="654">
                  <c:v>0.65400000000000003</c:v>
                </c:pt>
                <c:pt idx="655">
                  <c:v>0.65500000000000003</c:v>
                </c:pt>
                <c:pt idx="656">
                  <c:v>0.65600000000000003</c:v>
                </c:pt>
                <c:pt idx="657">
                  <c:v>0.65700000000000003</c:v>
                </c:pt>
                <c:pt idx="658">
                  <c:v>0.65800000000000003</c:v>
                </c:pt>
                <c:pt idx="659">
                  <c:v>0.65900000000000003</c:v>
                </c:pt>
                <c:pt idx="660">
                  <c:v>0.66</c:v>
                </c:pt>
                <c:pt idx="661">
                  <c:v>0.66100000000000003</c:v>
                </c:pt>
                <c:pt idx="662">
                  <c:v>0.66200000000000003</c:v>
                </c:pt>
                <c:pt idx="663">
                  <c:v>0.66300000000000003</c:v>
                </c:pt>
                <c:pt idx="664">
                  <c:v>0.66400000000000003</c:v>
                </c:pt>
                <c:pt idx="665">
                  <c:v>0.66500000000000004</c:v>
                </c:pt>
                <c:pt idx="666">
                  <c:v>0.66600000000000004</c:v>
                </c:pt>
                <c:pt idx="667">
                  <c:v>0.66700000000000004</c:v>
                </c:pt>
                <c:pt idx="668">
                  <c:v>0.66800000000000004</c:v>
                </c:pt>
                <c:pt idx="669">
                  <c:v>0.66900000000000004</c:v>
                </c:pt>
                <c:pt idx="670">
                  <c:v>0.67</c:v>
                </c:pt>
                <c:pt idx="671">
                  <c:v>0.67100000000000004</c:v>
                </c:pt>
                <c:pt idx="672">
                  <c:v>0.67200000000000004</c:v>
                </c:pt>
                <c:pt idx="673">
                  <c:v>0.67300000000000004</c:v>
                </c:pt>
                <c:pt idx="674">
                  <c:v>0.67400000000000004</c:v>
                </c:pt>
                <c:pt idx="675">
                  <c:v>0.67500000000000004</c:v>
                </c:pt>
                <c:pt idx="676">
                  <c:v>0.67600000000000005</c:v>
                </c:pt>
                <c:pt idx="677">
                  <c:v>0.67700000000000005</c:v>
                </c:pt>
                <c:pt idx="678">
                  <c:v>0.67800000000000005</c:v>
                </c:pt>
                <c:pt idx="679">
                  <c:v>0.67900000000000005</c:v>
                </c:pt>
                <c:pt idx="680">
                  <c:v>0.68</c:v>
                </c:pt>
                <c:pt idx="681">
                  <c:v>0.68100000000000005</c:v>
                </c:pt>
                <c:pt idx="682">
                  <c:v>0.68200000000000005</c:v>
                </c:pt>
                <c:pt idx="683">
                  <c:v>0.68300000000000005</c:v>
                </c:pt>
                <c:pt idx="684">
                  <c:v>0.68400000000000005</c:v>
                </c:pt>
                <c:pt idx="685">
                  <c:v>0.68500000000000005</c:v>
                </c:pt>
                <c:pt idx="686">
                  <c:v>0.68600000000000005</c:v>
                </c:pt>
                <c:pt idx="687">
                  <c:v>0.68700000000000006</c:v>
                </c:pt>
                <c:pt idx="688">
                  <c:v>0.68799999999999994</c:v>
                </c:pt>
                <c:pt idx="689">
                  <c:v>0.68899999999999995</c:v>
                </c:pt>
                <c:pt idx="690">
                  <c:v>0.69</c:v>
                </c:pt>
                <c:pt idx="691">
                  <c:v>0.69099999999999995</c:v>
                </c:pt>
                <c:pt idx="692">
                  <c:v>0.69199999999999995</c:v>
                </c:pt>
                <c:pt idx="693">
                  <c:v>0.69299999999999995</c:v>
                </c:pt>
                <c:pt idx="694">
                  <c:v>0.69399999999999995</c:v>
                </c:pt>
                <c:pt idx="695">
                  <c:v>0.69499999999999995</c:v>
                </c:pt>
                <c:pt idx="696">
                  <c:v>0.69599999999999995</c:v>
                </c:pt>
                <c:pt idx="697">
                  <c:v>0.69699999999999995</c:v>
                </c:pt>
                <c:pt idx="698">
                  <c:v>0.69799999999999995</c:v>
                </c:pt>
                <c:pt idx="699">
                  <c:v>0.69899999999999995</c:v>
                </c:pt>
                <c:pt idx="700">
                  <c:v>0.7</c:v>
                </c:pt>
                <c:pt idx="701">
                  <c:v>0.70099999999999996</c:v>
                </c:pt>
                <c:pt idx="702">
                  <c:v>0.70199999999999996</c:v>
                </c:pt>
                <c:pt idx="703">
                  <c:v>0.70299999999999996</c:v>
                </c:pt>
                <c:pt idx="704">
                  <c:v>0.70399999999999996</c:v>
                </c:pt>
                <c:pt idx="705">
                  <c:v>0.70499999999999896</c:v>
                </c:pt>
                <c:pt idx="706">
                  <c:v>0.70599999999999896</c:v>
                </c:pt>
                <c:pt idx="707">
                  <c:v>0.70699999999999896</c:v>
                </c:pt>
                <c:pt idx="708">
                  <c:v>0.70799999999999896</c:v>
                </c:pt>
                <c:pt idx="709">
                  <c:v>0.70899999999999896</c:v>
                </c:pt>
                <c:pt idx="710">
                  <c:v>0.70999999999999897</c:v>
                </c:pt>
                <c:pt idx="711">
                  <c:v>0.71099999999999897</c:v>
                </c:pt>
                <c:pt idx="712">
                  <c:v>0.71199999999999897</c:v>
                </c:pt>
                <c:pt idx="713">
                  <c:v>0.71299999999999897</c:v>
                </c:pt>
                <c:pt idx="714">
                  <c:v>0.71399999999999897</c:v>
                </c:pt>
                <c:pt idx="715">
                  <c:v>0.71499999999999897</c:v>
                </c:pt>
                <c:pt idx="716">
                  <c:v>0.71599999999999897</c:v>
                </c:pt>
                <c:pt idx="717">
                  <c:v>0.71699999999999897</c:v>
                </c:pt>
                <c:pt idx="718">
                  <c:v>0.71799999999999897</c:v>
                </c:pt>
                <c:pt idx="719">
                  <c:v>0.71899999999999897</c:v>
                </c:pt>
                <c:pt idx="720">
                  <c:v>0.71999999999999897</c:v>
                </c:pt>
                <c:pt idx="721">
                  <c:v>0.72099999999999898</c:v>
                </c:pt>
                <c:pt idx="722">
                  <c:v>0.72199999999999898</c:v>
                </c:pt>
                <c:pt idx="723">
                  <c:v>0.72299999999999898</c:v>
                </c:pt>
                <c:pt idx="724">
                  <c:v>0.72399999999999898</c:v>
                </c:pt>
                <c:pt idx="725">
                  <c:v>0.72499999999999898</c:v>
                </c:pt>
                <c:pt idx="726">
                  <c:v>0.72599999999999898</c:v>
                </c:pt>
                <c:pt idx="727">
                  <c:v>0.72699999999999898</c:v>
                </c:pt>
                <c:pt idx="728">
                  <c:v>0.72799999999999898</c:v>
                </c:pt>
                <c:pt idx="729">
                  <c:v>0.72899999999999898</c:v>
                </c:pt>
                <c:pt idx="730">
                  <c:v>0.72999999999999898</c:v>
                </c:pt>
                <c:pt idx="731">
                  <c:v>0.73099999999999898</c:v>
                </c:pt>
                <c:pt idx="732">
                  <c:v>0.73199999999999898</c:v>
                </c:pt>
                <c:pt idx="733">
                  <c:v>0.73299999999999899</c:v>
                </c:pt>
                <c:pt idx="734">
                  <c:v>0.73399999999999899</c:v>
                </c:pt>
                <c:pt idx="735">
                  <c:v>0.73499999999999899</c:v>
                </c:pt>
                <c:pt idx="736">
                  <c:v>0.73599999999999899</c:v>
                </c:pt>
                <c:pt idx="737">
                  <c:v>0.73699999999999899</c:v>
                </c:pt>
                <c:pt idx="738">
                  <c:v>0.73799999999999899</c:v>
                </c:pt>
                <c:pt idx="739">
                  <c:v>0.73899999999999899</c:v>
                </c:pt>
                <c:pt idx="740">
                  <c:v>0.73999999999999899</c:v>
                </c:pt>
                <c:pt idx="741">
                  <c:v>0.74099999999999899</c:v>
                </c:pt>
                <c:pt idx="742">
                  <c:v>0.74199999999999899</c:v>
                </c:pt>
                <c:pt idx="743">
                  <c:v>0.74299999999999899</c:v>
                </c:pt>
                <c:pt idx="744">
                  <c:v>0.743999999999999</c:v>
                </c:pt>
                <c:pt idx="745">
                  <c:v>0.745</c:v>
                </c:pt>
                <c:pt idx="746">
                  <c:v>0.746</c:v>
                </c:pt>
                <c:pt idx="747">
                  <c:v>0.747</c:v>
                </c:pt>
                <c:pt idx="748">
                  <c:v>0.748</c:v>
                </c:pt>
                <c:pt idx="749">
                  <c:v>0.749</c:v>
                </c:pt>
                <c:pt idx="750">
                  <c:v>0.75</c:v>
                </c:pt>
                <c:pt idx="751">
                  <c:v>0.751</c:v>
                </c:pt>
                <c:pt idx="752">
                  <c:v>0.752</c:v>
                </c:pt>
                <c:pt idx="753">
                  <c:v>0.753</c:v>
                </c:pt>
                <c:pt idx="754">
                  <c:v>0.754</c:v>
                </c:pt>
                <c:pt idx="755">
                  <c:v>0.755</c:v>
                </c:pt>
                <c:pt idx="756">
                  <c:v>0.75600000000000001</c:v>
                </c:pt>
                <c:pt idx="757">
                  <c:v>0.75700000000000001</c:v>
                </c:pt>
                <c:pt idx="758">
                  <c:v>0.75800000000000001</c:v>
                </c:pt>
                <c:pt idx="759">
                  <c:v>0.75900000000000001</c:v>
                </c:pt>
                <c:pt idx="760">
                  <c:v>0.76</c:v>
                </c:pt>
                <c:pt idx="761">
                  <c:v>0.76100000000000001</c:v>
                </c:pt>
                <c:pt idx="762">
                  <c:v>0.76200000000000001</c:v>
                </c:pt>
                <c:pt idx="763">
                  <c:v>0.76300000000000001</c:v>
                </c:pt>
                <c:pt idx="764">
                  <c:v>0.76400000000000001</c:v>
                </c:pt>
                <c:pt idx="765">
                  <c:v>0.76500000000000001</c:v>
                </c:pt>
                <c:pt idx="766">
                  <c:v>0.76600000000000001</c:v>
                </c:pt>
                <c:pt idx="767">
                  <c:v>0.76700000000000002</c:v>
                </c:pt>
                <c:pt idx="768">
                  <c:v>0.76800000000000002</c:v>
                </c:pt>
                <c:pt idx="769">
                  <c:v>0.76900000000000002</c:v>
                </c:pt>
                <c:pt idx="770">
                  <c:v>0.77</c:v>
                </c:pt>
                <c:pt idx="771">
                  <c:v>0.77100000000000002</c:v>
                </c:pt>
                <c:pt idx="772">
                  <c:v>0.77200000000000002</c:v>
                </c:pt>
                <c:pt idx="773">
                  <c:v>0.77300000000000002</c:v>
                </c:pt>
                <c:pt idx="774">
                  <c:v>0.77400000000000002</c:v>
                </c:pt>
                <c:pt idx="775">
                  <c:v>0.77500000000000002</c:v>
                </c:pt>
                <c:pt idx="776">
                  <c:v>0.77600000000000002</c:v>
                </c:pt>
                <c:pt idx="777">
                  <c:v>0.77700000000000002</c:v>
                </c:pt>
                <c:pt idx="778">
                  <c:v>0.77800000000000002</c:v>
                </c:pt>
                <c:pt idx="779">
                  <c:v>0.77900000000000003</c:v>
                </c:pt>
                <c:pt idx="780">
                  <c:v>0.78</c:v>
                </c:pt>
                <c:pt idx="781">
                  <c:v>0.78100000000000003</c:v>
                </c:pt>
                <c:pt idx="782">
                  <c:v>0.78200000000000003</c:v>
                </c:pt>
                <c:pt idx="783">
                  <c:v>0.78300000000000003</c:v>
                </c:pt>
                <c:pt idx="784">
                  <c:v>0.78400000000000003</c:v>
                </c:pt>
                <c:pt idx="785">
                  <c:v>0.78500000000000003</c:v>
                </c:pt>
                <c:pt idx="786">
                  <c:v>0.78600000000000003</c:v>
                </c:pt>
                <c:pt idx="787">
                  <c:v>0.78700000000000003</c:v>
                </c:pt>
                <c:pt idx="788">
                  <c:v>0.78800000000000003</c:v>
                </c:pt>
                <c:pt idx="789">
                  <c:v>0.78900000000000003</c:v>
                </c:pt>
                <c:pt idx="790">
                  <c:v>0.79</c:v>
                </c:pt>
                <c:pt idx="791">
                  <c:v>0.79100000000000004</c:v>
                </c:pt>
                <c:pt idx="792">
                  <c:v>0.79200000000000004</c:v>
                </c:pt>
                <c:pt idx="793">
                  <c:v>0.79300000000000004</c:v>
                </c:pt>
                <c:pt idx="794">
                  <c:v>0.79400000000000004</c:v>
                </c:pt>
                <c:pt idx="795">
                  <c:v>0.79500000000000004</c:v>
                </c:pt>
                <c:pt idx="796">
                  <c:v>0.79600000000000004</c:v>
                </c:pt>
                <c:pt idx="797">
                  <c:v>0.79700000000000004</c:v>
                </c:pt>
                <c:pt idx="798">
                  <c:v>0.79800000000000004</c:v>
                </c:pt>
                <c:pt idx="799">
                  <c:v>0.79900000000000004</c:v>
                </c:pt>
                <c:pt idx="800">
                  <c:v>0.8</c:v>
                </c:pt>
                <c:pt idx="801">
                  <c:v>0.80100000000000005</c:v>
                </c:pt>
                <c:pt idx="802">
                  <c:v>0.80200000000000005</c:v>
                </c:pt>
                <c:pt idx="803">
                  <c:v>0.80300000000000005</c:v>
                </c:pt>
                <c:pt idx="804">
                  <c:v>0.80400000000000005</c:v>
                </c:pt>
                <c:pt idx="805">
                  <c:v>0.80500000000000005</c:v>
                </c:pt>
                <c:pt idx="806">
                  <c:v>0.80600000000000005</c:v>
                </c:pt>
                <c:pt idx="807">
                  <c:v>0.80700000000000005</c:v>
                </c:pt>
                <c:pt idx="808">
                  <c:v>0.80800000000000005</c:v>
                </c:pt>
                <c:pt idx="809">
                  <c:v>0.80900000000000005</c:v>
                </c:pt>
                <c:pt idx="810">
                  <c:v>0.81</c:v>
                </c:pt>
                <c:pt idx="811">
                  <c:v>0.81100000000000005</c:v>
                </c:pt>
                <c:pt idx="812">
                  <c:v>0.81200000000000006</c:v>
                </c:pt>
                <c:pt idx="813">
                  <c:v>0.81299999999999994</c:v>
                </c:pt>
                <c:pt idx="814">
                  <c:v>0.81399999999999995</c:v>
                </c:pt>
                <c:pt idx="815">
                  <c:v>0.81499999999999995</c:v>
                </c:pt>
                <c:pt idx="816">
                  <c:v>0.81599999999999995</c:v>
                </c:pt>
                <c:pt idx="817">
                  <c:v>0.81699999999999995</c:v>
                </c:pt>
                <c:pt idx="818">
                  <c:v>0.81799999999999995</c:v>
                </c:pt>
                <c:pt idx="819">
                  <c:v>0.81899999999999995</c:v>
                </c:pt>
                <c:pt idx="820">
                  <c:v>0.82</c:v>
                </c:pt>
                <c:pt idx="821">
                  <c:v>0.82099999999999995</c:v>
                </c:pt>
                <c:pt idx="822">
                  <c:v>0.82199999999999995</c:v>
                </c:pt>
                <c:pt idx="823">
                  <c:v>0.82299999999999995</c:v>
                </c:pt>
                <c:pt idx="824">
                  <c:v>0.82399999999999995</c:v>
                </c:pt>
                <c:pt idx="825">
                  <c:v>0.82499999999999996</c:v>
                </c:pt>
                <c:pt idx="826">
                  <c:v>0.82599999999999996</c:v>
                </c:pt>
                <c:pt idx="827">
                  <c:v>0.82699999999999996</c:v>
                </c:pt>
                <c:pt idx="828">
                  <c:v>0.82799999999999996</c:v>
                </c:pt>
                <c:pt idx="829">
                  <c:v>0.82899999999999996</c:v>
                </c:pt>
                <c:pt idx="830">
                  <c:v>0.83</c:v>
                </c:pt>
                <c:pt idx="831">
                  <c:v>0.83099999999999996</c:v>
                </c:pt>
                <c:pt idx="832">
                  <c:v>0.83199999999999996</c:v>
                </c:pt>
                <c:pt idx="833">
                  <c:v>0.83299999999999996</c:v>
                </c:pt>
                <c:pt idx="834">
                  <c:v>0.83399999999999996</c:v>
                </c:pt>
                <c:pt idx="835">
                  <c:v>0.83499999999999897</c:v>
                </c:pt>
                <c:pt idx="836">
                  <c:v>0.83599999999999897</c:v>
                </c:pt>
                <c:pt idx="837">
                  <c:v>0.83699999999999897</c:v>
                </c:pt>
                <c:pt idx="838">
                  <c:v>0.83799999999999897</c:v>
                </c:pt>
                <c:pt idx="839">
                  <c:v>0.83899999999999897</c:v>
                </c:pt>
                <c:pt idx="840">
                  <c:v>0.83999999999999897</c:v>
                </c:pt>
                <c:pt idx="841">
                  <c:v>0.84099999999999897</c:v>
                </c:pt>
                <c:pt idx="842">
                  <c:v>0.84199999999999897</c:v>
                </c:pt>
                <c:pt idx="843">
                  <c:v>0.84299999999999897</c:v>
                </c:pt>
                <c:pt idx="844">
                  <c:v>0.84399999999999897</c:v>
                </c:pt>
                <c:pt idx="845">
                  <c:v>0.84499999999999897</c:v>
                </c:pt>
                <c:pt idx="846">
                  <c:v>0.84599999999999898</c:v>
                </c:pt>
                <c:pt idx="847">
                  <c:v>0.84699999999999898</c:v>
                </c:pt>
                <c:pt idx="848">
                  <c:v>0.84799999999999898</c:v>
                </c:pt>
                <c:pt idx="849">
                  <c:v>0.84899999999999898</c:v>
                </c:pt>
                <c:pt idx="850">
                  <c:v>0.84999999999999898</c:v>
                </c:pt>
                <c:pt idx="851">
                  <c:v>0.85099999999999898</c:v>
                </c:pt>
                <c:pt idx="852">
                  <c:v>0.85199999999999898</c:v>
                </c:pt>
                <c:pt idx="853">
                  <c:v>0.85299999999999898</c:v>
                </c:pt>
                <c:pt idx="854">
                  <c:v>0.85399999999999898</c:v>
                </c:pt>
                <c:pt idx="855">
                  <c:v>0.85499999999999898</c:v>
                </c:pt>
                <c:pt idx="856">
                  <c:v>0.85599999999999898</c:v>
                </c:pt>
                <c:pt idx="857">
                  <c:v>0.85699999999999898</c:v>
                </c:pt>
                <c:pt idx="858">
                  <c:v>0.85799999999999899</c:v>
                </c:pt>
                <c:pt idx="859">
                  <c:v>0.85899999999999899</c:v>
                </c:pt>
                <c:pt idx="860">
                  <c:v>0.85999999999999899</c:v>
                </c:pt>
                <c:pt idx="861">
                  <c:v>0.86099999999999899</c:v>
                </c:pt>
                <c:pt idx="862">
                  <c:v>0.86199999999999899</c:v>
                </c:pt>
                <c:pt idx="863">
                  <c:v>0.86299999999999899</c:v>
                </c:pt>
                <c:pt idx="864">
                  <c:v>0.86399999999999899</c:v>
                </c:pt>
                <c:pt idx="865">
                  <c:v>0.86499999999999899</c:v>
                </c:pt>
                <c:pt idx="866">
                  <c:v>0.86599999999999899</c:v>
                </c:pt>
                <c:pt idx="867">
                  <c:v>0.86699999999999899</c:v>
                </c:pt>
                <c:pt idx="868">
                  <c:v>0.86799999999999899</c:v>
                </c:pt>
                <c:pt idx="869">
                  <c:v>0.868999999999999</c:v>
                </c:pt>
                <c:pt idx="870">
                  <c:v>0.87</c:v>
                </c:pt>
                <c:pt idx="871">
                  <c:v>0.871</c:v>
                </c:pt>
                <c:pt idx="872">
                  <c:v>0.872</c:v>
                </c:pt>
                <c:pt idx="873">
                  <c:v>0.873</c:v>
                </c:pt>
                <c:pt idx="874">
                  <c:v>0.874</c:v>
                </c:pt>
                <c:pt idx="875">
                  <c:v>0.875</c:v>
                </c:pt>
                <c:pt idx="876">
                  <c:v>0.876</c:v>
                </c:pt>
                <c:pt idx="877">
                  <c:v>0.877</c:v>
                </c:pt>
                <c:pt idx="878">
                  <c:v>0.878</c:v>
                </c:pt>
                <c:pt idx="879">
                  <c:v>0.879</c:v>
                </c:pt>
                <c:pt idx="880">
                  <c:v>0.88</c:v>
                </c:pt>
                <c:pt idx="881">
                  <c:v>0.88100000000000001</c:v>
                </c:pt>
                <c:pt idx="882">
                  <c:v>0.88200000000000001</c:v>
                </c:pt>
                <c:pt idx="883">
                  <c:v>0.88300000000000001</c:v>
                </c:pt>
                <c:pt idx="884">
                  <c:v>0.88400000000000001</c:v>
                </c:pt>
                <c:pt idx="885">
                  <c:v>0.88500000000000001</c:v>
                </c:pt>
                <c:pt idx="886">
                  <c:v>0.88600000000000001</c:v>
                </c:pt>
                <c:pt idx="887">
                  <c:v>0.88700000000000001</c:v>
                </c:pt>
                <c:pt idx="888">
                  <c:v>0.88800000000000001</c:v>
                </c:pt>
                <c:pt idx="889">
                  <c:v>0.88900000000000001</c:v>
                </c:pt>
                <c:pt idx="890">
                  <c:v>0.89</c:v>
                </c:pt>
                <c:pt idx="891">
                  <c:v>0.89100000000000001</c:v>
                </c:pt>
                <c:pt idx="892">
                  <c:v>0.89200000000000002</c:v>
                </c:pt>
                <c:pt idx="893">
                  <c:v>0.89300000000000002</c:v>
                </c:pt>
                <c:pt idx="894">
                  <c:v>0.89400000000000002</c:v>
                </c:pt>
                <c:pt idx="895">
                  <c:v>0.89500000000000002</c:v>
                </c:pt>
                <c:pt idx="896">
                  <c:v>0.89600000000000002</c:v>
                </c:pt>
                <c:pt idx="897">
                  <c:v>0.89700000000000002</c:v>
                </c:pt>
                <c:pt idx="898">
                  <c:v>0.89800000000000002</c:v>
                </c:pt>
                <c:pt idx="899">
                  <c:v>0.89900000000000002</c:v>
                </c:pt>
                <c:pt idx="900">
                  <c:v>0.9</c:v>
                </c:pt>
                <c:pt idx="901">
                  <c:v>0.90100000000000002</c:v>
                </c:pt>
                <c:pt idx="902">
                  <c:v>0.90200000000000002</c:v>
                </c:pt>
                <c:pt idx="903">
                  <c:v>0.90300000000000002</c:v>
                </c:pt>
                <c:pt idx="904">
                  <c:v>0.90400000000000003</c:v>
                </c:pt>
                <c:pt idx="905">
                  <c:v>0.90500000000000003</c:v>
                </c:pt>
                <c:pt idx="906">
                  <c:v>0.90600000000000003</c:v>
                </c:pt>
                <c:pt idx="907">
                  <c:v>0.90700000000000003</c:v>
                </c:pt>
                <c:pt idx="908">
                  <c:v>0.90800000000000003</c:v>
                </c:pt>
                <c:pt idx="909">
                  <c:v>0.90900000000000003</c:v>
                </c:pt>
                <c:pt idx="910">
                  <c:v>0.91</c:v>
                </c:pt>
                <c:pt idx="911">
                  <c:v>0.91100000000000003</c:v>
                </c:pt>
                <c:pt idx="912">
                  <c:v>0.91200000000000003</c:v>
                </c:pt>
                <c:pt idx="913">
                  <c:v>0.91300000000000003</c:v>
                </c:pt>
                <c:pt idx="914">
                  <c:v>0.91400000000000003</c:v>
                </c:pt>
                <c:pt idx="915">
                  <c:v>0.91500000000000004</c:v>
                </c:pt>
                <c:pt idx="916">
                  <c:v>0.91600000000000004</c:v>
                </c:pt>
                <c:pt idx="917">
                  <c:v>0.91700000000000004</c:v>
                </c:pt>
                <c:pt idx="918">
                  <c:v>0.91800000000000004</c:v>
                </c:pt>
                <c:pt idx="919">
                  <c:v>0.91900000000000004</c:v>
                </c:pt>
                <c:pt idx="920">
                  <c:v>0.92</c:v>
                </c:pt>
                <c:pt idx="921">
                  <c:v>0.92100000000000004</c:v>
                </c:pt>
                <c:pt idx="922">
                  <c:v>0.92200000000000004</c:v>
                </c:pt>
                <c:pt idx="923">
                  <c:v>0.92300000000000004</c:v>
                </c:pt>
                <c:pt idx="924">
                  <c:v>0.92400000000000004</c:v>
                </c:pt>
                <c:pt idx="925">
                  <c:v>0.92500000000000004</c:v>
                </c:pt>
                <c:pt idx="926">
                  <c:v>0.92600000000000005</c:v>
                </c:pt>
                <c:pt idx="927">
                  <c:v>0.92700000000000005</c:v>
                </c:pt>
                <c:pt idx="928">
                  <c:v>0.92800000000000005</c:v>
                </c:pt>
                <c:pt idx="929">
                  <c:v>0.92900000000000005</c:v>
                </c:pt>
                <c:pt idx="930">
                  <c:v>0.93</c:v>
                </c:pt>
                <c:pt idx="931">
                  <c:v>0.93100000000000005</c:v>
                </c:pt>
                <c:pt idx="932">
                  <c:v>0.93200000000000005</c:v>
                </c:pt>
                <c:pt idx="933">
                  <c:v>0.93300000000000005</c:v>
                </c:pt>
                <c:pt idx="934">
                  <c:v>0.93400000000000005</c:v>
                </c:pt>
                <c:pt idx="935">
                  <c:v>0.93500000000000005</c:v>
                </c:pt>
                <c:pt idx="936">
                  <c:v>0.93600000000000005</c:v>
                </c:pt>
                <c:pt idx="937">
                  <c:v>0.93700000000000006</c:v>
                </c:pt>
                <c:pt idx="938">
                  <c:v>0.93799999999999994</c:v>
                </c:pt>
                <c:pt idx="939">
                  <c:v>0.93899999999999995</c:v>
                </c:pt>
                <c:pt idx="940">
                  <c:v>0.94</c:v>
                </c:pt>
                <c:pt idx="941">
                  <c:v>0.94099999999999995</c:v>
                </c:pt>
                <c:pt idx="942">
                  <c:v>0.94199999999999995</c:v>
                </c:pt>
                <c:pt idx="943">
                  <c:v>0.94299999999999995</c:v>
                </c:pt>
                <c:pt idx="944">
                  <c:v>0.94399999999999995</c:v>
                </c:pt>
                <c:pt idx="945">
                  <c:v>0.94499999999999995</c:v>
                </c:pt>
                <c:pt idx="946">
                  <c:v>0.94599999999999995</c:v>
                </c:pt>
                <c:pt idx="947">
                  <c:v>0.94699999999999995</c:v>
                </c:pt>
                <c:pt idx="948">
                  <c:v>0.94799999999999995</c:v>
                </c:pt>
                <c:pt idx="949">
                  <c:v>0.94899999999999995</c:v>
                </c:pt>
                <c:pt idx="950">
                  <c:v>0.95</c:v>
                </c:pt>
                <c:pt idx="951">
                  <c:v>0.95099999999999996</c:v>
                </c:pt>
                <c:pt idx="952">
                  <c:v>0.95199999999999996</c:v>
                </c:pt>
                <c:pt idx="953">
                  <c:v>0.95299999999999996</c:v>
                </c:pt>
                <c:pt idx="954">
                  <c:v>0.95399999999999996</c:v>
                </c:pt>
                <c:pt idx="955">
                  <c:v>0.95499999999999996</c:v>
                </c:pt>
                <c:pt idx="956">
                  <c:v>0.95599999999999996</c:v>
                </c:pt>
                <c:pt idx="957">
                  <c:v>0.95699999999999996</c:v>
                </c:pt>
                <c:pt idx="958">
                  <c:v>0.95799999999999996</c:v>
                </c:pt>
                <c:pt idx="959">
                  <c:v>0.95899999999999996</c:v>
                </c:pt>
                <c:pt idx="960">
                  <c:v>0.95999999999999897</c:v>
                </c:pt>
                <c:pt idx="961">
                  <c:v>0.96099999999999897</c:v>
                </c:pt>
                <c:pt idx="962">
                  <c:v>0.96199999999999897</c:v>
                </c:pt>
                <c:pt idx="963">
                  <c:v>0.96299999999999897</c:v>
                </c:pt>
                <c:pt idx="964">
                  <c:v>0.96399999999999897</c:v>
                </c:pt>
                <c:pt idx="965">
                  <c:v>0.96499999999999897</c:v>
                </c:pt>
                <c:pt idx="966">
                  <c:v>0.96599999999999897</c:v>
                </c:pt>
                <c:pt idx="967">
                  <c:v>0.96699999999999897</c:v>
                </c:pt>
                <c:pt idx="968">
                  <c:v>0.96799999999999897</c:v>
                </c:pt>
                <c:pt idx="969">
                  <c:v>0.96899999999999897</c:v>
                </c:pt>
                <c:pt idx="970">
                  <c:v>0.96999999999999897</c:v>
                </c:pt>
                <c:pt idx="971">
                  <c:v>0.97099999999999898</c:v>
                </c:pt>
                <c:pt idx="972">
                  <c:v>0.97199999999999898</c:v>
                </c:pt>
                <c:pt idx="973">
                  <c:v>0.97299999999999898</c:v>
                </c:pt>
                <c:pt idx="974">
                  <c:v>0.97399999999999898</c:v>
                </c:pt>
                <c:pt idx="975">
                  <c:v>0.97499999999999898</c:v>
                </c:pt>
                <c:pt idx="976">
                  <c:v>0.97599999999999898</c:v>
                </c:pt>
                <c:pt idx="977">
                  <c:v>0.97699999999999898</c:v>
                </c:pt>
                <c:pt idx="978">
                  <c:v>0.97799999999999898</c:v>
                </c:pt>
                <c:pt idx="979">
                  <c:v>0.97899999999999898</c:v>
                </c:pt>
                <c:pt idx="980">
                  <c:v>0.97999999999999898</c:v>
                </c:pt>
                <c:pt idx="981">
                  <c:v>0.98099999999999898</c:v>
                </c:pt>
                <c:pt idx="982">
                  <c:v>0.98199999999999898</c:v>
                </c:pt>
                <c:pt idx="983">
                  <c:v>0.98299999999999899</c:v>
                </c:pt>
                <c:pt idx="984">
                  <c:v>0.98399999999999899</c:v>
                </c:pt>
                <c:pt idx="985">
                  <c:v>0.98499999999999899</c:v>
                </c:pt>
                <c:pt idx="986">
                  <c:v>0.98599999999999899</c:v>
                </c:pt>
                <c:pt idx="987">
                  <c:v>0.98699999999999899</c:v>
                </c:pt>
                <c:pt idx="988">
                  <c:v>0.98799999999999899</c:v>
                </c:pt>
                <c:pt idx="989">
                  <c:v>0.98899999999999899</c:v>
                </c:pt>
                <c:pt idx="990">
                  <c:v>0.98999999999999899</c:v>
                </c:pt>
                <c:pt idx="991">
                  <c:v>0.99099999999999899</c:v>
                </c:pt>
                <c:pt idx="992">
                  <c:v>0.99199999999999899</c:v>
                </c:pt>
                <c:pt idx="993">
                  <c:v>0.99299999999999899</c:v>
                </c:pt>
                <c:pt idx="994">
                  <c:v>0.993999999999999</c:v>
                </c:pt>
                <c:pt idx="995">
                  <c:v>0.995</c:v>
                </c:pt>
                <c:pt idx="996">
                  <c:v>0.996</c:v>
                </c:pt>
                <c:pt idx="997">
                  <c:v>0.997</c:v>
                </c:pt>
                <c:pt idx="998">
                  <c:v>0.998</c:v>
                </c:pt>
                <c:pt idx="999">
                  <c:v>0.999</c:v>
                </c:pt>
                <c:pt idx="1000">
                  <c:v>1</c:v>
                </c:pt>
              </c:numCache>
            </c:numRef>
          </c:xVal>
          <c:yVal>
            <c:numRef>
              <c:f>'IH_H1e4_s1.0_S0.5'!$D$2:$D$10007</c:f>
              <c:numCache>
                <c:formatCode>0.000000</c:formatCode>
                <c:ptCount val="1000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1.1645480103369399E-3</c:v>
                </c:pt>
                <c:pt idx="169">
                  <c:v>3.5075235036841602E-3</c:v>
                </c:pt>
                <c:pt idx="170">
                  <c:v>5.85119934936215E-3</c:v>
                </c:pt>
                <c:pt idx="171">
                  <c:v>8.1955299237946502E-3</c:v>
                </c:pt>
                <c:pt idx="172">
                  <c:v>1.05405576022008E-2</c:v>
                </c:pt>
                <c:pt idx="173">
                  <c:v>1.28861009842426E-2</c:v>
                </c:pt>
                <c:pt idx="174">
                  <c:v>1.5232339751630001E-2</c:v>
                </c:pt>
                <c:pt idx="175">
                  <c:v>1.75792976428049E-2</c:v>
                </c:pt>
                <c:pt idx="176">
                  <c:v>1.9926946881147899E-2</c:v>
                </c:pt>
                <c:pt idx="177">
                  <c:v>2.2275105929702499E-2</c:v>
                </c:pt>
                <c:pt idx="178">
                  <c:v>2.4623954599089198E-2</c:v>
                </c:pt>
                <c:pt idx="179">
                  <c:v>2.69735167836367E-2</c:v>
                </c:pt>
                <c:pt idx="180">
                  <c:v>2.9323764540709001E-2</c:v>
                </c:pt>
                <c:pt idx="181">
                  <c:v>3.1674516198138498E-2</c:v>
                </c:pt>
                <c:pt idx="182">
                  <c:v>3.4025951694115701E-2</c:v>
                </c:pt>
                <c:pt idx="183">
                  <c:v>3.6378095078367499E-2</c:v>
                </c:pt>
                <c:pt idx="184">
                  <c:v>3.8730918242754001E-2</c:v>
                </c:pt>
                <c:pt idx="185">
                  <c:v>4.1084239381377202E-2</c:v>
                </c:pt>
                <c:pt idx="186">
                  <c:v>4.3438238558574302E-2</c:v>
                </c:pt>
                <c:pt idx="187">
                  <c:v>4.5792939979016102E-2</c:v>
                </c:pt>
                <c:pt idx="188">
                  <c:v>4.8148315369622399E-2</c:v>
                </c:pt>
                <c:pt idx="189">
                  <c:v>5.0504182792146503E-2</c:v>
                </c:pt>
                <c:pt idx="190">
                  <c:v>5.2860722435728098E-2</c:v>
                </c:pt>
                <c:pt idx="191">
                  <c:v>5.5217958659522101E-2</c:v>
                </c:pt>
                <c:pt idx="192">
                  <c:v>5.75758630259934E-2</c:v>
                </c:pt>
                <c:pt idx="193">
                  <c:v>5.9934253466028903E-2</c:v>
                </c:pt>
                <c:pt idx="194">
                  <c:v>6.2293310292174602E-2</c:v>
                </c:pt>
                <c:pt idx="195">
                  <c:v>6.4653058017580006E-2</c:v>
                </c:pt>
                <c:pt idx="196">
                  <c:v>6.7013468040846805E-2</c:v>
                </c:pt>
                <c:pt idx="197">
                  <c:v>6.93743581633951E-2</c:v>
                </c:pt>
                <c:pt idx="198">
                  <c:v>7.1735908819814995E-2</c:v>
                </c:pt>
                <c:pt idx="199">
                  <c:v>7.4098144676774003E-2</c:v>
                </c:pt>
                <c:pt idx="200">
                  <c:v>7.64610369695084E-2</c:v>
                </c:pt>
                <c:pt idx="201">
                  <c:v>7.8824403371420604E-2</c:v>
                </c:pt>
                <c:pt idx="202">
                  <c:v>8.1188424437781695E-2</c:v>
                </c:pt>
                <c:pt idx="203">
                  <c:v>8.35531249882972E-2</c:v>
                </c:pt>
                <c:pt idx="204">
                  <c:v>8.5918476095406399E-2</c:v>
                </c:pt>
                <c:pt idx="205">
                  <c:v>8.8284295305935206E-2</c:v>
                </c:pt>
                <c:pt idx="206">
                  <c:v>9.0650763294429296E-2</c:v>
                </c:pt>
                <c:pt idx="207">
                  <c:v>9.3017905033125403E-2</c:v>
                </c:pt>
                <c:pt idx="208">
                  <c:v>9.5385691432247996E-2</c:v>
                </c:pt>
                <c:pt idx="209">
                  <c:v>9.7753939913490906E-2</c:v>
                </c:pt>
                <c:pt idx="210">
                  <c:v>0.10012283126929999</c:v>
                </c:pt>
                <c:pt idx="211">
                  <c:v>0.102492390623882</c:v>
                </c:pt>
                <c:pt idx="212">
                  <c:v>0.10486258872589301</c:v>
                </c:pt>
                <c:pt idx="213">
                  <c:v>0.10723324287331</c:v>
                </c:pt>
                <c:pt idx="214">
                  <c:v>0.1096045339751</c:v>
                </c:pt>
                <c:pt idx="215">
                  <c:v>0.11197648730691399</c:v>
                </c:pt>
                <c:pt idx="216">
                  <c:v>0.11434907345644001</c:v>
                </c:pt>
                <c:pt idx="217">
                  <c:v>0.116722109599325</c:v>
                </c:pt>
                <c:pt idx="218">
                  <c:v>0.11909577675973899</c:v>
                </c:pt>
                <c:pt idx="219">
                  <c:v>0.12147010036427</c:v>
                </c:pt>
                <c:pt idx="220">
                  <c:v>0.123845050840158</c:v>
                </c:pt>
                <c:pt idx="221">
                  <c:v>0.12622044524224499</c:v>
                </c:pt>
                <c:pt idx="222">
                  <c:v>0.128596464708431</c:v>
                </c:pt>
                <c:pt idx="223">
                  <c:v>0.13097313481571399</c:v>
                </c:pt>
                <c:pt idx="224">
                  <c:v>0.13335042583154499</c:v>
                </c:pt>
                <c:pt idx="225">
                  <c:v>0.13572815469137001</c:v>
                </c:pt>
                <c:pt idx="226">
                  <c:v>0.138106502645504</c:v>
                </c:pt>
                <c:pt idx="227">
                  <c:v>0.140485495420761</c:v>
                </c:pt>
                <c:pt idx="228">
                  <c:v>0.14286510312540099</c:v>
                </c:pt>
                <c:pt idx="229">
                  <c:v>0.14524514257693599</c:v>
                </c:pt>
                <c:pt idx="230">
                  <c:v>0.14762579513669499</c:v>
                </c:pt>
                <c:pt idx="231">
                  <c:v>0.15000708668073301</c:v>
                </c:pt>
                <c:pt idx="232">
                  <c:v>0.15238898715881799</c:v>
                </c:pt>
                <c:pt idx="233">
                  <c:v>0.15477131327190899</c:v>
                </c:pt>
                <c:pt idx="234">
                  <c:v>0.157154246490987</c:v>
                </c:pt>
                <c:pt idx="235">
                  <c:v>0.159537812840819</c:v>
                </c:pt>
                <c:pt idx="236">
                  <c:v>0.16192198211325201</c:v>
                </c:pt>
                <c:pt idx="237">
                  <c:v>0.164306570894177</c:v>
                </c:pt>
                <c:pt idx="238">
                  <c:v>0.16669176076282599</c:v>
                </c:pt>
                <c:pt idx="239">
                  <c:v>0.16907757789215</c:v>
                </c:pt>
                <c:pt idx="240">
                  <c:v>0.17146399191668699</c:v>
                </c:pt>
                <c:pt idx="241">
                  <c:v>0.17385081930864299</c:v>
                </c:pt>
                <c:pt idx="242">
                  <c:v>0.17623824175419001</c:v>
                </c:pt>
                <c:pt idx="243">
                  <c:v>0.17862628557383101</c:v>
                </c:pt>
                <c:pt idx="244">
                  <c:v>0.181014920245505</c:v>
                </c:pt>
                <c:pt idx="245">
                  <c:v>0.18340396212917401</c:v>
                </c:pt>
                <c:pt idx="246">
                  <c:v>0.18579359301656401</c:v>
                </c:pt>
                <c:pt idx="247">
                  <c:v>0.188183839375129</c:v>
                </c:pt>
                <c:pt idx="248">
                  <c:v>0.190574670526868</c:v>
                </c:pt>
                <c:pt idx="249">
                  <c:v>0.19296590272089101</c:v>
                </c:pt>
                <c:pt idx="250">
                  <c:v>0.19535771785314901</c:v>
                </c:pt>
                <c:pt idx="251">
                  <c:v>0.19535771785314901</c:v>
                </c:pt>
                <c:pt idx="252">
                  <c:v>0.19535771785314901</c:v>
                </c:pt>
                <c:pt idx="253">
                  <c:v>0.19535771785314901</c:v>
                </c:pt>
                <c:pt idx="254">
                  <c:v>0.19535771785314901</c:v>
                </c:pt>
                <c:pt idx="255">
                  <c:v>0.19535771785314901</c:v>
                </c:pt>
                <c:pt idx="256">
                  <c:v>0.19535771785314901</c:v>
                </c:pt>
                <c:pt idx="257">
                  <c:v>0.19535771785314901</c:v>
                </c:pt>
                <c:pt idx="258">
                  <c:v>0.19535771785314901</c:v>
                </c:pt>
                <c:pt idx="259">
                  <c:v>0.19535771785314901</c:v>
                </c:pt>
                <c:pt idx="260">
                  <c:v>0.19535771785314901</c:v>
                </c:pt>
                <c:pt idx="261">
                  <c:v>0.19535771785314901</c:v>
                </c:pt>
                <c:pt idx="262">
                  <c:v>0.19535771785314901</c:v>
                </c:pt>
                <c:pt idx="263">
                  <c:v>0.19535771785314901</c:v>
                </c:pt>
                <c:pt idx="264">
                  <c:v>0.19535771785314901</c:v>
                </c:pt>
                <c:pt idx="265">
                  <c:v>0.19535771785314901</c:v>
                </c:pt>
                <c:pt idx="266">
                  <c:v>0.19535771785314901</c:v>
                </c:pt>
                <c:pt idx="267">
                  <c:v>0.19535771785314901</c:v>
                </c:pt>
                <c:pt idx="268">
                  <c:v>0.19535771785314901</c:v>
                </c:pt>
                <c:pt idx="269">
                  <c:v>0.19535771785314901</c:v>
                </c:pt>
                <c:pt idx="270">
                  <c:v>0.19535771785314901</c:v>
                </c:pt>
                <c:pt idx="271">
                  <c:v>0.19535771785314901</c:v>
                </c:pt>
                <c:pt idx="272">
                  <c:v>0.19535771785314901</c:v>
                </c:pt>
                <c:pt idx="273">
                  <c:v>0.19535771785314901</c:v>
                </c:pt>
                <c:pt idx="274">
                  <c:v>0.19535771785314901</c:v>
                </c:pt>
                <c:pt idx="275">
                  <c:v>0.19535771785314901</c:v>
                </c:pt>
                <c:pt idx="276">
                  <c:v>0.19535771785314901</c:v>
                </c:pt>
                <c:pt idx="277">
                  <c:v>0.19535771785314901</c:v>
                </c:pt>
                <c:pt idx="278">
                  <c:v>0.19535771785314901</c:v>
                </c:pt>
                <c:pt idx="279">
                  <c:v>0.19535771785314901</c:v>
                </c:pt>
                <c:pt idx="280">
                  <c:v>0.19535771785314901</c:v>
                </c:pt>
                <c:pt idx="281">
                  <c:v>0.19535771785314901</c:v>
                </c:pt>
                <c:pt idx="282">
                  <c:v>0.19535771785314901</c:v>
                </c:pt>
                <c:pt idx="283">
                  <c:v>0.19535771785314901</c:v>
                </c:pt>
                <c:pt idx="284">
                  <c:v>0.19535771785314901</c:v>
                </c:pt>
                <c:pt idx="285">
                  <c:v>0.19535771785314901</c:v>
                </c:pt>
                <c:pt idx="286">
                  <c:v>0.19535771785314901</c:v>
                </c:pt>
                <c:pt idx="287">
                  <c:v>0.19535771785314901</c:v>
                </c:pt>
                <c:pt idx="288">
                  <c:v>0.19535771785314901</c:v>
                </c:pt>
                <c:pt idx="289">
                  <c:v>0.19535771785314901</c:v>
                </c:pt>
                <c:pt idx="290">
                  <c:v>0.19535771785314901</c:v>
                </c:pt>
                <c:pt idx="291">
                  <c:v>0.19535771785314901</c:v>
                </c:pt>
                <c:pt idx="292">
                  <c:v>0.19535771785314901</c:v>
                </c:pt>
                <c:pt idx="293">
                  <c:v>0.19535771785314901</c:v>
                </c:pt>
                <c:pt idx="294">
                  <c:v>0.19535771785314901</c:v>
                </c:pt>
                <c:pt idx="295">
                  <c:v>0.19535771785314901</c:v>
                </c:pt>
                <c:pt idx="296">
                  <c:v>0.19535771785314901</c:v>
                </c:pt>
                <c:pt idx="297">
                  <c:v>0.19535771785314901</c:v>
                </c:pt>
                <c:pt idx="298">
                  <c:v>0.19535771785314901</c:v>
                </c:pt>
                <c:pt idx="299">
                  <c:v>0.19535771785314901</c:v>
                </c:pt>
                <c:pt idx="300">
                  <c:v>0.19535771785314901</c:v>
                </c:pt>
                <c:pt idx="301">
                  <c:v>0.19535771785314901</c:v>
                </c:pt>
                <c:pt idx="302">
                  <c:v>0.19535771785314901</c:v>
                </c:pt>
                <c:pt idx="303">
                  <c:v>0.19535771785314901</c:v>
                </c:pt>
                <c:pt idx="304">
                  <c:v>0.19535771785314901</c:v>
                </c:pt>
                <c:pt idx="305">
                  <c:v>0.19535771785314901</c:v>
                </c:pt>
                <c:pt idx="306">
                  <c:v>0.19535771785314901</c:v>
                </c:pt>
                <c:pt idx="307">
                  <c:v>0.19535771785314901</c:v>
                </c:pt>
                <c:pt idx="308">
                  <c:v>0.19535771785314901</c:v>
                </c:pt>
                <c:pt idx="309">
                  <c:v>0.19535771785314901</c:v>
                </c:pt>
                <c:pt idx="310">
                  <c:v>0.19535771785314901</c:v>
                </c:pt>
                <c:pt idx="311">
                  <c:v>0.19535771785314901</c:v>
                </c:pt>
                <c:pt idx="312">
                  <c:v>0.19535771785314901</c:v>
                </c:pt>
                <c:pt idx="313">
                  <c:v>0.19535771785314901</c:v>
                </c:pt>
                <c:pt idx="314">
                  <c:v>0.19535771785314901</c:v>
                </c:pt>
                <c:pt idx="315">
                  <c:v>0.19535771785314901</c:v>
                </c:pt>
                <c:pt idx="316">
                  <c:v>0.19535771785314901</c:v>
                </c:pt>
                <c:pt idx="317">
                  <c:v>0.19535771785314901</c:v>
                </c:pt>
                <c:pt idx="318">
                  <c:v>0.19535771785314901</c:v>
                </c:pt>
                <c:pt idx="319">
                  <c:v>0.19535771785314901</c:v>
                </c:pt>
                <c:pt idx="320">
                  <c:v>0.19535771785314901</c:v>
                </c:pt>
                <c:pt idx="321">
                  <c:v>0.19535771785314901</c:v>
                </c:pt>
                <c:pt idx="322">
                  <c:v>0.19535771785314901</c:v>
                </c:pt>
                <c:pt idx="323">
                  <c:v>0.19535771785314901</c:v>
                </c:pt>
                <c:pt idx="324">
                  <c:v>0.19535771785314901</c:v>
                </c:pt>
                <c:pt idx="325">
                  <c:v>0.19535771785314901</c:v>
                </c:pt>
                <c:pt idx="326">
                  <c:v>0.19535771785314901</c:v>
                </c:pt>
                <c:pt idx="327">
                  <c:v>0.19535771785314901</c:v>
                </c:pt>
                <c:pt idx="328">
                  <c:v>0.19535771785314901</c:v>
                </c:pt>
                <c:pt idx="329">
                  <c:v>0.19535771785314901</c:v>
                </c:pt>
                <c:pt idx="330">
                  <c:v>0.19535771785314901</c:v>
                </c:pt>
                <c:pt idx="331">
                  <c:v>0.19535771785314901</c:v>
                </c:pt>
                <c:pt idx="332">
                  <c:v>0.19535771785314901</c:v>
                </c:pt>
                <c:pt idx="333">
                  <c:v>0.19535771785314901</c:v>
                </c:pt>
                <c:pt idx="334">
                  <c:v>0.19535771785314901</c:v>
                </c:pt>
                <c:pt idx="335">
                  <c:v>0.19535771785314901</c:v>
                </c:pt>
                <c:pt idx="336">
                  <c:v>0.19535771785314901</c:v>
                </c:pt>
                <c:pt idx="337">
                  <c:v>0.19535771785314901</c:v>
                </c:pt>
                <c:pt idx="338">
                  <c:v>0.19535771785314901</c:v>
                </c:pt>
                <c:pt idx="339">
                  <c:v>0.19535771785314901</c:v>
                </c:pt>
                <c:pt idx="340">
                  <c:v>0.19535771785314901</c:v>
                </c:pt>
                <c:pt idx="341">
                  <c:v>0.19535771785314901</c:v>
                </c:pt>
                <c:pt idx="342">
                  <c:v>0.19535771785314901</c:v>
                </c:pt>
                <c:pt idx="343">
                  <c:v>0.19535771785314901</c:v>
                </c:pt>
                <c:pt idx="344">
                  <c:v>0.19535771785314901</c:v>
                </c:pt>
                <c:pt idx="345">
                  <c:v>0.19535771785314901</c:v>
                </c:pt>
                <c:pt idx="346">
                  <c:v>0.19535771785314901</c:v>
                </c:pt>
                <c:pt idx="347">
                  <c:v>0.19535771785314901</c:v>
                </c:pt>
                <c:pt idx="348">
                  <c:v>0.19535771785314901</c:v>
                </c:pt>
                <c:pt idx="349">
                  <c:v>0.19535771785314901</c:v>
                </c:pt>
                <c:pt idx="350">
                  <c:v>0.19535771785314901</c:v>
                </c:pt>
                <c:pt idx="351">
                  <c:v>0.19535771785314901</c:v>
                </c:pt>
                <c:pt idx="352">
                  <c:v>0.19535771785314901</c:v>
                </c:pt>
                <c:pt idx="353">
                  <c:v>0.19535771785314901</c:v>
                </c:pt>
                <c:pt idx="354">
                  <c:v>0.19535771785314901</c:v>
                </c:pt>
                <c:pt idx="355">
                  <c:v>0.19535771785314901</c:v>
                </c:pt>
                <c:pt idx="356">
                  <c:v>0.19535771785314901</c:v>
                </c:pt>
                <c:pt idx="357">
                  <c:v>0.19535771785314901</c:v>
                </c:pt>
                <c:pt idx="358">
                  <c:v>0.19535771785314901</c:v>
                </c:pt>
                <c:pt idx="359">
                  <c:v>0.19535771785314901</c:v>
                </c:pt>
                <c:pt idx="360">
                  <c:v>0.19535771785314901</c:v>
                </c:pt>
                <c:pt idx="361">
                  <c:v>0.19535771785314901</c:v>
                </c:pt>
                <c:pt idx="362">
                  <c:v>0.19535771785314901</c:v>
                </c:pt>
                <c:pt idx="363">
                  <c:v>0.19535771785314901</c:v>
                </c:pt>
                <c:pt idx="364">
                  <c:v>0.19535771785314901</c:v>
                </c:pt>
                <c:pt idx="365">
                  <c:v>0.19535771785314901</c:v>
                </c:pt>
                <c:pt idx="366">
                  <c:v>0.19535771785314901</c:v>
                </c:pt>
                <c:pt idx="367">
                  <c:v>0.19535771785314901</c:v>
                </c:pt>
                <c:pt idx="368">
                  <c:v>0.19535771785314901</c:v>
                </c:pt>
                <c:pt idx="369">
                  <c:v>0.19535771785314901</c:v>
                </c:pt>
                <c:pt idx="370">
                  <c:v>0.19535771785314901</c:v>
                </c:pt>
                <c:pt idx="371">
                  <c:v>0.19535771785314901</c:v>
                </c:pt>
                <c:pt idx="372">
                  <c:v>0.19535771785314901</c:v>
                </c:pt>
                <c:pt idx="373">
                  <c:v>0.19535771785314901</c:v>
                </c:pt>
                <c:pt idx="374">
                  <c:v>0.19535771785314901</c:v>
                </c:pt>
                <c:pt idx="375">
                  <c:v>0.19535771785314901</c:v>
                </c:pt>
                <c:pt idx="376">
                  <c:v>0.19535771785314901</c:v>
                </c:pt>
                <c:pt idx="377">
                  <c:v>0.19535771785314901</c:v>
                </c:pt>
                <c:pt idx="378">
                  <c:v>0.19535771785314901</c:v>
                </c:pt>
                <c:pt idx="379">
                  <c:v>0.19535771785314901</c:v>
                </c:pt>
                <c:pt idx="380">
                  <c:v>0.19535771785314901</c:v>
                </c:pt>
                <c:pt idx="381">
                  <c:v>0.19535771785314901</c:v>
                </c:pt>
                <c:pt idx="382">
                  <c:v>0.19535771785314901</c:v>
                </c:pt>
                <c:pt idx="383">
                  <c:v>0.19535771785314901</c:v>
                </c:pt>
                <c:pt idx="384">
                  <c:v>0.19535771785314901</c:v>
                </c:pt>
                <c:pt idx="385">
                  <c:v>0.19535771785314901</c:v>
                </c:pt>
                <c:pt idx="386">
                  <c:v>0.19535771785314901</c:v>
                </c:pt>
                <c:pt idx="387">
                  <c:v>0.19535771785314901</c:v>
                </c:pt>
                <c:pt idx="388">
                  <c:v>0.19535771785314901</c:v>
                </c:pt>
                <c:pt idx="389">
                  <c:v>0.19535771785314901</c:v>
                </c:pt>
                <c:pt idx="390">
                  <c:v>0.19535771785314901</c:v>
                </c:pt>
                <c:pt idx="391">
                  <c:v>0.19535771785314901</c:v>
                </c:pt>
                <c:pt idx="392">
                  <c:v>0.19535771785314901</c:v>
                </c:pt>
                <c:pt idx="393">
                  <c:v>0.19535771785314901</c:v>
                </c:pt>
                <c:pt idx="394">
                  <c:v>0.19535771785314901</c:v>
                </c:pt>
                <c:pt idx="395">
                  <c:v>0.19535771785314901</c:v>
                </c:pt>
                <c:pt idx="396">
                  <c:v>0.19535771785314901</c:v>
                </c:pt>
                <c:pt idx="397">
                  <c:v>0.19535771785314901</c:v>
                </c:pt>
                <c:pt idx="398">
                  <c:v>0.19535771785314901</c:v>
                </c:pt>
                <c:pt idx="399">
                  <c:v>0.19535771785314901</c:v>
                </c:pt>
                <c:pt idx="400">
                  <c:v>0.19535771785314901</c:v>
                </c:pt>
                <c:pt idx="401">
                  <c:v>0.19535771785314901</c:v>
                </c:pt>
                <c:pt idx="402">
                  <c:v>0.19535771785314901</c:v>
                </c:pt>
                <c:pt idx="403">
                  <c:v>0.19535771785314901</c:v>
                </c:pt>
                <c:pt idx="404">
                  <c:v>0.19535771785314901</c:v>
                </c:pt>
                <c:pt idx="405">
                  <c:v>0.19535771785314901</c:v>
                </c:pt>
                <c:pt idx="406">
                  <c:v>0.19535771785314901</c:v>
                </c:pt>
                <c:pt idx="407">
                  <c:v>0.19535771785314901</c:v>
                </c:pt>
                <c:pt idx="408">
                  <c:v>0.19535771785314901</c:v>
                </c:pt>
                <c:pt idx="409">
                  <c:v>0.19535771785314901</c:v>
                </c:pt>
                <c:pt idx="410">
                  <c:v>0.19535771785314901</c:v>
                </c:pt>
                <c:pt idx="411">
                  <c:v>0.19535771785314901</c:v>
                </c:pt>
                <c:pt idx="412">
                  <c:v>0.19535771785314901</c:v>
                </c:pt>
                <c:pt idx="413">
                  <c:v>0.19535771785314901</c:v>
                </c:pt>
                <c:pt idx="414">
                  <c:v>0.19535771785314901</c:v>
                </c:pt>
                <c:pt idx="415">
                  <c:v>0.19535771785314901</c:v>
                </c:pt>
                <c:pt idx="416">
                  <c:v>0.19535771785314901</c:v>
                </c:pt>
                <c:pt idx="417">
                  <c:v>0.19535771785314901</c:v>
                </c:pt>
                <c:pt idx="418">
                  <c:v>0.19535771785314901</c:v>
                </c:pt>
                <c:pt idx="419">
                  <c:v>0.19535771785314901</c:v>
                </c:pt>
                <c:pt idx="420">
                  <c:v>0.19535771785314901</c:v>
                </c:pt>
                <c:pt idx="421">
                  <c:v>0.19535771785314901</c:v>
                </c:pt>
                <c:pt idx="422">
                  <c:v>0.19535771785314901</c:v>
                </c:pt>
                <c:pt idx="423">
                  <c:v>0.19535771785314901</c:v>
                </c:pt>
                <c:pt idx="424">
                  <c:v>0.19535771785314901</c:v>
                </c:pt>
                <c:pt idx="425">
                  <c:v>0.19535771785314901</c:v>
                </c:pt>
                <c:pt idx="426">
                  <c:v>0.19535771785314901</c:v>
                </c:pt>
                <c:pt idx="427">
                  <c:v>0.19535771785314901</c:v>
                </c:pt>
                <c:pt idx="428">
                  <c:v>0.19535771785314901</c:v>
                </c:pt>
                <c:pt idx="429">
                  <c:v>0.19535771785314901</c:v>
                </c:pt>
                <c:pt idx="430">
                  <c:v>0.19535771785314901</c:v>
                </c:pt>
                <c:pt idx="431">
                  <c:v>0.19535771785314901</c:v>
                </c:pt>
                <c:pt idx="432">
                  <c:v>0.19535771785314901</c:v>
                </c:pt>
                <c:pt idx="433">
                  <c:v>0.19535771785314901</c:v>
                </c:pt>
                <c:pt idx="434">
                  <c:v>0.19535771785314901</c:v>
                </c:pt>
                <c:pt idx="435">
                  <c:v>0.19535771785314901</c:v>
                </c:pt>
                <c:pt idx="436">
                  <c:v>0.19535771785314901</c:v>
                </c:pt>
                <c:pt idx="437">
                  <c:v>0.19535771785314901</c:v>
                </c:pt>
                <c:pt idx="438">
                  <c:v>0.19535771785314901</c:v>
                </c:pt>
                <c:pt idx="439">
                  <c:v>0.19535771785314901</c:v>
                </c:pt>
                <c:pt idx="440">
                  <c:v>0.19535771785314901</c:v>
                </c:pt>
                <c:pt idx="441">
                  <c:v>0.19535771785314901</c:v>
                </c:pt>
                <c:pt idx="442">
                  <c:v>0.19535771785314901</c:v>
                </c:pt>
                <c:pt idx="443">
                  <c:v>0.19535771785314901</c:v>
                </c:pt>
                <c:pt idx="444">
                  <c:v>0.19535771785314901</c:v>
                </c:pt>
                <c:pt idx="445">
                  <c:v>0.19535771785314901</c:v>
                </c:pt>
                <c:pt idx="446">
                  <c:v>0.19535771785314901</c:v>
                </c:pt>
                <c:pt idx="447">
                  <c:v>0.19535771785314901</c:v>
                </c:pt>
                <c:pt idx="448">
                  <c:v>0.19535771785314901</c:v>
                </c:pt>
                <c:pt idx="449">
                  <c:v>0.19535771785314901</c:v>
                </c:pt>
                <c:pt idx="450">
                  <c:v>0.19535771785314901</c:v>
                </c:pt>
                <c:pt idx="451">
                  <c:v>0.19535771785314901</c:v>
                </c:pt>
                <c:pt idx="452">
                  <c:v>0.19535771785314901</c:v>
                </c:pt>
                <c:pt idx="453">
                  <c:v>0.19535771785314901</c:v>
                </c:pt>
                <c:pt idx="454">
                  <c:v>0.19535771785314901</c:v>
                </c:pt>
                <c:pt idx="455">
                  <c:v>0.19535771785314901</c:v>
                </c:pt>
                <c:pt idx="456">
                  <c:v>0.19535771785314901</c:v>
                </c:pt>
                <c:pt idx="457">
                  <c:v>0.19535771785314901</c:v>
                </c:pt>
                <c:pt idx="458">
                  <c:v>0.19535771785314901</c:v>
                </c:pt>
                <c:pt idx="459">
                  <c:v>0.19535771785314901</c:v>
                </c:pt>
                <c:pt idx="460">
                  <c:v>0.19535771785314901</c:v>
                </c:pt>
                <c:pt idx="461">
                  <c:v>0.19535771785314901</c:v>
                </c:pt>
                <c:pt idx="462">
                  <c:v>0.19535771785314901</c:v>
                </c:pt>
                <c:pt idx="463">
                  <c:v>0.19535771785314901</c:v>
                </c:pt>
                <c:pt idx="464">
                  <c:v>0.19535771785314901</c:v>
                </c:pt>
                <c:pt idx="465">
                  <c:v>0.19535771785314901</c:v>
                </c:pt>
                <c:pt idx="466">
                  <c:v>0.19535771785314901</c:v>
                </c:pt>
                <c:pt idx="467">
                  <c:v>0.19535771785314901</c:v>
                </c:pt>
                <c:pt idx="468">
                  <c:v>0.19535771785314901</c:v>
                </c:pt>
                <c:pt idx="469">
                  <c:v>0.19535771785314901</c:v>
                </c:pt>
                <c:pt idx="470">
                  <c:v>0.19535771785314901</c:v>
                </c:pt>
                <c:pt idx="471">
                  <c:v>0.19535771785314901</c:v>
                </c:pt>
                <c:pt idx="472">
                  <c:v>0.19535771785314901</c:v>
                </c:pt>
                <c:pt idx="473">
                  <c:v>0.19535771785314901</c:v>
                </c:pt>
                <c:pt idx="474">
                  <c:v>0.19535771785314901</c:v>
                </c:pt>
                <c:pt idx="475">
                  <c:v>0.19535771785314901</c:v>
                </c:pt>
                <c:pt idx="476">
                  <c:v>0.19535771785314901</c:v>
                </c:pt>
                <c:pt idx="477">
                  <c:v>0.19535771785314901</c:v>
                </c:pt>
                <c:pt idx="478">
                  <c:v>0.19535771785314901</c:v>
                </c:pt>
                <c:pt idx="479">
                  <c:v>0.19535771785314901</c:v>
                </c:pt>
                <c:pt idx="480">
                  <c:v>0.19535771785314901</c:v>
                </c:pt>
                <c:pt idx="481">
                  <c:v>0.19535771785314901</c:v>
                </c:pt>
                <c:pt idx="482">
                  <c:v>0.19535771785314901</c:v>
                </c:pt>
                <c:pt idx="483">
                  <c:v>0.19535771785314901</c:v>
                </c:pt>
                <c:pt idx="484">
                  <c:v>0.19535771785314901</c:v>
                </c:pt>
                <c:pt idx="485">
                  <c:v>0.19535771785314901</c:v>
                </c:pt>
                <c:pt idx="486">
                  <c:v>0.19535771785314901</c:v>
                </c:pt>
                <c:pt idx="487">
                  <c:v>0.19535771785314901</c:v>
                </c:pt>
                <c:pt idx="488">
                  <c:v>0.19535771785314901</c:v>
                </c:pt>
                <c:pt idx="489">
                  <c:v>0.19535771785314901</c:v>
                </c:pt>
                <c:pt idx="490">
                  <c:v>0.19535771785314901</c:v>
                </c:pt>
                <c:pt idx="491">
                  <c:v>0.19535771785314901</c:v>
                </c:pt>
                <c:pt idx="492">
                  <c:v>0.19535771785314901</c:v>
                </c:pt>
                <c:pt idx="493">
                  <c:v>0.19535771785314901</c:v>
                </c:pt>
                <c:pt idx="494">
                  <c:v>0.19535771785314901</c:v>
                </c:pt>
                <c:pt idx="495">
                  <c:v>0.19535771785314901</c:v>
                </c:pt>
                <c:pt idx="496">
                  <c:v>0.19535771785314901</c:v>
                </c:pt>
                <c:pt idx="497">
                  <c:v>0.19535771785314901</c:v>
                </c:pt>
                <c:pt idx="498">
                  <c:v>0.19535771785314901</c:v>
                </c:pt>
                <c:pt idx="499">
                  <c:v>0.19535771785314901</c:v>
                </c:pt>
                <c:pt idx="500">
                  <c:v>0.19535771785314901</c:v>
                </c:pt>
                <c:pt idx="501">
                  <c:v>0.19535771785314901</c:v>
                </c:pt>
                <c:pt idx="502">
                  <c:v>0.19535771785314901</c:v>
                </c:pt>
                <c:pt idx="503">
                  <c:v>0.19535771785314901</c:v>
                </c:pt>
                <c:pt idx="504">
                  <c:v>0.19535771785314901</c:v>
                </c:pt>
                <c:pt idx="505">
                  <c:v>0.19535771785314901</c:v>
                </c:pt>
                <c:pt idx="506">
                  <c:v>0.19535771785314901</c:v>
                </c:pt>
                <c:pt idx="507">
                  <c:v>0.19535771785314901</c:v>
                </c:pt>
                <c:pt idx="508">
                  <c:v>0.19535771785314901</c:v>
                </c:pt>
                <c:pt idx="509">
                  <c:v>0.19535771785314901</c:v>
                </c:pt>
                <c:pt idx="510">
                  <c:v>0.19535771785314901</c:v>
                </c:pt>
                <c:pt idx="511">
                  <c:v>0.19535771785314901</c:v>
                </c:pt>
                <c:pt idx="512">
                  <c:v>0.19535771785314901</c:v>
                </c:pt>
                <c:pt idx="513">
                  <c:v>0.19535771785314901</c:v>
                </c:pt>
                <c:pt idx="514">
                  <c:v>0.19535771785314901</c:v>
                </c:pt>
                <c:pt idx="515">
                  <c:v>0.19535771785314901</c:v>
                </c:pt>
                <c:pt idx="516">
                  <c:v>0.19535771785314901</c:v>
                </c:pt>
                <c:pt idx="517">
                  <c:v>0.19535771785314901</c:v>
                </c:pt>
                <c:pt idx="518">
                  <c:v>0.19535771785314901</c:v>
                </c:pt>
                <c:pt idx="519">
                  <c:v>0.19535771785314901</c:v>
                </c:pt>
                <c:pt idx="520">
                  <c:v>0.19535771785314901</c:v>
                </c:pt>
                <c:pt idx="521">
                  <c:v>0.19535771785314901</c:v>
                </c:pt>
                <c:pt idx="522">
                  <c:v>0.19535771785314901</c:v>
                </c:pt>
                <c:pt idx="523">
                  <c:v>0.19535771785314901</c:v>
                </c:pt>
                <c:pt idx="524">
                  <c:v>0.19535771785314901</c:v>
                </c:pt>
                <c:pt idx="525">
                  <c:v>0.19535771785314901</c:v>
                </c:pt>
                <c:pt idx="526">
                  <c:v>0.19535771785314901</c:v>
                </c:pt>
                <c:pt idx="527">
                  <c:v>0.19535771785314901</c:v>
                </c:pt>
                <c:pt idx="528">
                  <c:v>0.19535771785314901</c:v>
                </c:pt>
                <c:pt idx="529">
                  <c:v>0.19535771785314901</c:v>
                </c:pt>
                <c:pt idx="530">
                  <c:v>0.19535771785314901</c:v>
                </c:pt>
                <c:pt idx="531">
                  <c:v>0.19535771785314901</c:v>
                </c:pt>
                <c:pt idx="532">
                  <c:v>0.19535771785314901</c:v>
                </c:pt>
                <c:pt idx="533">
                  <c:v>0.19535771785314901</c:v>
                </c:pt>
                <c:pt idx="534">
                  <c:v>0.19535771785314901</c:v>
                </c:pt>
                <c:pt idx="535">
                  <c:v>0.19535771785314901</c:v>
                </c:pt>
                <c:pt idx="536">
                  <c:v>0.19535771785314901</c:v>
                </c:pt>
                <c:pt idx="537">
                  <c:v>0.19535771785314901</c:v>
                </c:pt>
                <c:pt idx="538">
                  <c:v>0.19535771785314901</c:v>
                </c:pt>
                <c:pt idx="539">
                  <c:v>0.19535771785314901</c:v>
                </c:pt>
                <c:pt idx="540">
                  <c:v>0.19535771785314901</c:v>
                </c:pt>
                <c:pt idx="541">
                  <c:v>0.19535771785314901</c:v>
                </c:pt>
                <c:pt idx="542">
                  <c:v>0.19535771785314901</c:v>
                </c:pt>
                <c:pt idx="543">
                  <c:v>0.19535771785314901</c:v>
                </c:pt>
                <c:pt idx="544">
                  <c:v>0.19535771785314901</c:v>
                </c:pt>
                <c:pt idx="545">
                  <c:v>0.19535771785314901</c:v>
                </c:pt>
                <c:pt idx="546">
                  <c:v>0.19535771785314901</c:v>
                </c:pt>
                <c:pt idx="547">
                  <c:v>0.19535771785314901</c:v>
                </c:pt>
                <c:pt idx="548">
                  <c:v>0.19535771785314901</c:v>
                </c:pt>
                <c:pt idx="549">
                  <c:v>0.19535771785314901</c:v>
                </c:pt>
                <c:pt idx="550">
                  <c:v>0.19535771785314901</c:v>
                </c:pt>
                <c:pt idx="551">
                  <c:v>0.19535771785314901</c:v>
                </c:pt>
                <c:pt idx="552">
                  <c:v>0.19535771785314901</c:v>
                </c:pt>
                <c:pt idx="553">
                  <c:v>0.19535771785314901</c:v>
                </c:pt>
                <c:pt idx="554">
                  <c:v>0.19535771785314901</c:v>
                </c:pt>
                <c:pt idx="555">
                  <c:v>0.19535771785314901</c:v>
                </c:pt>
                <c:pt idx="556">
                  <c:v>0.19535771785314901</c:v>
                </c:pt>
                <c:pt idx="557">
                  <c:v>0.19535771785314901</c:v>
                </c:pt>
                <c:pt idx="558">
                  <c:v>0.19535771785314901</c:v>
                </c:pt>
                <c:pt idx="559">
                  <c:v>0.19535771785314901</c:v>
                </c:pt>
                <c:pt idx="560">
                  <c:v>0.19535771785314901</c:v>
                </c:pt>
                <c:pt idx="561">
                  <c:v>0.19535771785314901</c:v>
                </c:pt>
                <c:pt idx="562">
                  <c:v>0.19535771785314901</c:v>
                </c:pt>
                <c:pt idx="563">
                  <c:v>0.19535771785314901</c:v>
                </c:pt>
                <c:pt idx="564">
                  <c:v>0.19535771785314901</c:v>
                </c:pt>
                <c:pt idx="565">
                  <c:v>0.19535771785314901</c:v>
                </c:pt>
                <c:pt idx="566">
                  <c:v>0.19535771785314901</c:v>
                </c:pt>
                <c:pt idx="567">
                  <c:v>0.19535771785314901</c:v>
                </c:pt>
                <c:pt idx="568">
                  <c:v>0.19535771785314901</c:v>
                </c:pt>
                <c:pt idx="569">
                  <c:v>0.19535771785314901</c:v>
                </c:pt>
                <c:pt idx="570">
                  <c:v>0.19535771785314901</c:v>
                </c:pt>
                <c:pt idx="571">
                  <c:v>0.19535771785314901</c:v>
                </c:pt>
                <c:pt idx="572">
                  <c:v>0.19535771785314901</c:v>
                </c:pt>
                <c:pt idx="573">
                  <c:v>0.19535771785314901</c:v>
                </c:pt>
                <c:pt idx="574">
                  <c:v>0.19535771785314901</c:v>
                </c:pt>
                <c:pt idx="575">
                  <c:v>0.19535771785314901</c:v>
                </c:pt>
                <c:pt idx="576">
                  <c:v>0.19535771785314901</c:v>
                </c:pt>
                <c:pt idx="577">
                  <c:v>0.19535771785314901</c:v>
                </c:pt>
                <c:pt idx="578">
                  <c:v>0.19535771785314901</c:v>
                </c:pt>
                <c:pt idx="579">
                  <c:v>0.19535771785314901</c:v>
                </c:pt>
                <c:pt idx="580">
                  <c:v>0.19535771785314901</c:v>
                </c:pt>
                <c:pt idx="581">
                  <c:v>0.19535771785314901</c:v>
                </c:pt>
                <c:pt idx="582">
                  <c:v>0.19535771785314901</c:v>
                </c:pt>
                <c:pt idx="583">
                  <c:v>0.19535771785314901</c:v>
                </c:pt>
                <c:pt idx="584">
                  <c:v>0.19535771785314901</c:v>
                </c:pt>
                <c:pt idx="585">
                  <c:v>0.19535771785314901</c:v>
                </c:pt>
                <c:pt idx="586">
                  <c:v>0.19535771785314901</c:v>
                </c:pt>
                <c:pt idx="587">
                  <c:v>0.19535771785314901</c:v>
                </c:pt>
                <c:pt idx="588">
                  <c:v>0.19535771785314901</c:v>
                </c:pt>
                <c:pt idx="589">
                  <c:v>0.19535771785314901</c:v>
                </c:pt>
                <c:pt idx="590">
                  <c:v>0.19535771785314901</c:v>
                </c:pt>
                <c:pt idx="591">
                  <c:v>0.19535771785314901</c:v>
                </c:pt>
                <c:pt idx="592">
                  <c:v>0.19535771785314901</c:v>
                </c:pt>
                <c:pt idx="593">
                  <c:v>0.19535771785314901</c:v>
                </c:pt>
                <c:pt idx="594">
                  <c:v>0.19535771785314901</c:v>
                </c:pt>
                <c:pt idx="595">
                  <c:v>0.19535771785314901</c:v>
                </c:pt>
                <c:pt idx="596">
                  <c:v>0.19535771785314901</c:v>
                </c:pt>
                <c:pt idx="597">
                  <c:v>0.19535771785314901</c:v>
                </c:pt>
                <c:pt idx="598">
                  <c:v>0.19535771785314901</c:v>
                </c:pt>
                <c:pt idx="599">
                  <c:v>0.19535771785314901</c:v>
                </c:pt>
                <c:pt idx="600">
                  <c:v>0.19535771785314901</c:v>
                </c:pt>
                <c:pt idx="601">
                  <c:v>0.19535771785314901</c:v>
                </c:pt>
                <c:pt idx="602">
                  <c:v>0.19535771785314901</c:v>
                </c:pt>
                <c:pt idx="603">
                  <c:v>0.19535771785314901</c:v>
                </c:pt>
                <c:pt idx="604">
                  <c:v>0.19535771785314901</c:v>
                </c:pt>
                <c:pt idx="605">
                  <c:v>0.19535771785314901</c:v>
                </c:pt>
                <c:pt idx="606">
                  <c:v>0.19535771785314901</c:v>
                </c:pt>
                <c:pt idx="607">
                  <c:v>0.19535771785314901</c:v>
                </c:pt>
                <c:pt idx="608">
                  <c:v>0.19535771785314901</c:v>
                </c:pt>
                <c:pt idx="609">
                  <c:v>0.19535771785314901</c:v>
                </c:pt>
                <c:pt idx="610">
                  <c:v>0.19535771785314901</c:v>
                </c:pt>
                <c:pt idx="611">
                  <c:v>0.19535771785314901</c:v>
                </c:pt>
                <c:pt idx="612">
                  <c:v>0.19535771785314901</c:v>
                </c:pt>
                <c:pt idx="613">
                  <c:v>0.19535771785314901</c:v>
                </c:pt>
                <c:pt idx="614">
                  <c:v>0.19535771785314901</c:v>
                </c:pt>
                <c:pt idx="615">
                  <c:v>0.19535771785314901</c:v>
                </c:pt>
                <c:pt idx="616">
                  <c:v>0.19535771785314901</c:v>
                </c:pt>
                <c:pt idx="617">
                  <c:v>0.19535771785314901</c:v>
                </c:pt>
                <c:pt idx="618">
                  <c:v>0.19535771785314901</c:v>
                </c:pt>
                <c:pt idx="619">
                  <c:v>0.19535771785314901</c:v>
                </c:pt>
                <c:pt idx="620">
                  <c:v>0.19535771785314901</c:v>
                </c:pt>
                <c:pt idx="621">
                  <c:v>0.19535771785314901</c:v>
                </c:pt>
                <c:pt idx="622">
                  <c:v>0.19535771785314901</c:v>
                </c:pt>
                <c:pt idx="623">
                  <c:v>0.19535771785314901</c:v>
                </c:pt>
                <c:pt idx="624">
                  <c:v>0.19535771785314901</c:v>
                </c:pt>
                <c:pt idx="625">
                  <c:v>0.19535771785314901</c:v>
                </c:pt>
                <c:pt idx="626">
                  <c:v>0.19535771785314901</c:v>
                </c:pt>
                <c:pt idx="627">
                  <c:v>0.19535771785314901</c:v>
                </c:pt>
                <c:pt idx="628">
                  <c:v>0.19535771785314901</c:v>
                </c:pt>
                <c:pt idx="629">
                  <c:v>0.19535771785314901</c:v>
                </c:pt>
                <c:pt idx="630">
                  <c:v>0.19535771785314901</c:v>
                </c:pt>
                <c:pt idx="631">
                  <c:v>0.19535771785314901</c:v>
                </c:pt>
                <c:pt idx="632">
                  <c:v>0.19535771785314901</c:v>
                </c:pt>
                <c:pt idx="633">
                  <c:v>0.19535771785314901</c:v>
                </c:pt>
                <c:pt idx="634">
                  <c:v>0.19535771785314901</c:v>
                </c:pt>
                <c:pt idx="635">
                  <c:v>0.19535771785314901</c:v>
                </c:pt>
                <c:pt idx="636">
                  <c:v>0.19535771785314901</c:v>
                </c:pt>
                <c:pt idx="637">
                  <c:v>0.19535771785314901</c:v>
                </c:pt>
                <c:pt idx="638">
                  <c:v>0.19535771785314901</c:v>
                </c:pt>
                <c:pt idx="639">
                  <c:v>0.19535771785314901</c:v>
                </c:pt>
                <c:pt idx="640">
                  <c:v>0.19535771785314901</c:v>
                </c:pt>
                <c:pt idx="641">
                  <c:v>0.19535771785314901</c:v>
                </c:pt>
                <c:pt idx="642">
                  <c:v>0.19535771785314901</c:v>
                </c:pt>
                <c:pt idx="643">
                  <c:v>0.19535771785314901</c:v>
                </c:pt>
                <c:pt idx="644">
                  <c:v>0.19535771785314901</c:v>
                </c:pt>
                <c:pt idx="645">
                  <c:v>0.19535771785314901</c:v>
                </c:pt>
                <c:pt idx="646">
                  <c:v>0.19535771785314901</c:v>
                </c:pt>
                <c:pt idx="647">
                  <c:v>0.19535771785314901</c:v>
                </c:pt>
                <c:pt idx="648">
                  <c:v>0.19535771785314901</c:v>
                </c:pt>
                <c:pt idx="649">
                  <c:v>0.19535771785314901</c:v>
                </c:pt>
                <c:pt idx="650">
                  <c:v>0.19535771785314901</c:v>
                </c:pt>
                <c:pt idx="651">
                  <c:v>0.19535771785314901</c:v>
                </c:pt>
                <c:pt idx="652">
                  <c:v>0.19535771785314901</c:v>
                </c:pt>
                <c:pt idx="653">
                  <c:v>0.19535771785314901</c:v>
                </c:pt>
                <c:pt idx="654">
                  <c:v>0.19535771785314901</c:v>
                </c:pt>
                <c:pt idx="655">
                  <c:v>0.19535771785314901</c:v>
                </c:pt>
                <c:pt idx="656">
                  <c:v>0.19535771785314901</c:v>
                </c:pt>
                <c:pt idx="657">
                  <c:v>0.19535771785314901</c:v>
                </c:pt>
                <c:pt idx="658">
                  <c:v>0.19535771785314901</c:v>
                </c:pt>
                <c:pt idx="659">
                  <c:v>0.19535771785314901</c:v>
                </c:pt>
                <c:pt idx="660">
                  <c:v>0.19535771785314901</c:v>
                </c:pt>
                <c:pt idx="661">
                  <c:v>0.19535771785314901</c:v>
                </c:pt>
                <c:pt idx="662">
                  <c:v>0.19535771785314901</c:v>
                </c:pt>
                <c:pt idx="663">
                  <c:v>0.19535771785314901</c:v>
                </c:pt>
                <c:pt idx="664">
                  <c:v>0.19535771785314901</c:v>
                </c:pt>
                <c:pt idx="665">
                  <c:v>0.19535771785314901</c:v>
                </c:pt>
                <c:pt idx="666">
                  <c:v>0.19535771785314901</c:v>
                </c:pt>
                <c:pt idx="667">
                  <c:v>0.19535771785314901</c:v>
                </c:pt>
                <c:pt idx="668">
                  <c:v>0.19535771785314901</c:v>
                </c:pt>
                <c:pt idx="669">
                  <c:v>0.19535771785314901</c:v>
                </c:pt>
                <c:pt idx="670">
                  <c:v>0.19535771785314901</c:v>
                </c:pt>
                <c:pt idx="671">
                  <c:v>0.19535771785314901</c:v>
                </c:pt>
                <c:pt idx="672">
                  <c:v>0.19535771785314901</c:v>
                </c:pt>
                <c:pt idx="673">
                  <c:v>0.19535771785314901</c:v>
                </c:pt>
                <c:pt idx="674">
                  <c:v>0.19535771785314901</c:v>
                </c:pt>
                <c:pt idx="675">
                  <c:v>0.19535771785314901</c:v>
                </c:pt>
                <c:pt idx="676">
                  <c:v>0.19535771785314901</c:v>
                </c:pt>
                <c:pt idx="677">
                  <c:v>0.19535771785314901</c:v>
                </c:pt>
                <c:pt idx="678">
                  <c:v>0.19535771785314901</c:v>
                </c:pt>
                <c:pt idx="679">
                  <c:v>0.19535771785314901</c:v>
                </c:pt>
                <c:pt idx="680">
                  <c:v>0.19535771785314901</c:v>
                </c:pt>
                <c:pt idx="681">
                  <c:v>0.19535771785314901</c:v>
                </c:pt>
                <c:pt idx="682">
                  <c:v>0.19535771785314901</c:v>
                </c:pt>
                <c:pt idx="683">
                  <c:v>0.19535771785314901</c:v>
                </c:pt>
                <c:pt idx="684">
                  <c:v>0.19535771785314901</c:v>
                </c:pt>
                <c:pt idx="685">
                  <c:v>0.19535771785314901</c:v>
                </c:pt>
                <c:pt idx="686">
                  <c:v>0.19535771785314901</c:v>
                </c:pt>
                <c:pt idx="687">
                  <c:v>0.19535771785314901</c:v>
                </c:pt>
                <c:pt idx="688">
                  <c:v>0.19535771785314901</c:v>
                </c:pt>
                <c:pt idx="689">
                  <c:v>0.19535771785314901</c:v>
                </c:pt>
                <c:pt idx="690">
                  <c:v>0.19535771785314901</c:v>
                </c:pt>
                <c:pt idx="691">
                  <c:v>0.19535771785314901</c:v>
                </c:pt>
                <c:pt idx="692">
                  <c:v>0.19535771785314901</c:v>
                </c:pt>
                <c:pt idx="693">
                  <c:v>0.19535771785314901</c:v>
                </c:pt>
                <c:pt idx="694">
                  <c:v>0.19535771785314901</c:v>
                </c:pt>
                <c:pt idx="695">
                  <c:v>0.19535771785314901</c:v>
                </c:pt>
                <c:pt idx="696">
                  <c:v>0.19535771785314901</c:v>
                </c:pt>
                <c:pt idx="697">
                  <c:v>0.19535771785314901</c:v>
                </c:pt>
                <c:pt idx="698">
                  <c:v>0.19535771785314901</c:v>
                </c:pt>
                <c:pt idx="699">
                  <c:v>0.19535771785314901</c:v>
                </c:pt>
                <c:pt idx="700">
                  <c:v>0.19535771785314901</c:v>
                </c:pt>
                <c:pt idx="701">
                  <c:v>0.19535771785314901</c:v>
                </c:pt>
                <c:pt idx="702">
                  <c:v>0.19535771785314901</c:v>
                </c:pt>
                <c:pt idx="703">
                  <c:v>0.19535771785314901</c:v>
                </c:pt>
                <c:pt idx="704">
                  <c:v>0.19535771785314901</c:v>
                </c:pt>
                <c:pt idx="705">
                  <c:v>0.19535771785314901</c:v>
                </c:pt>
                <c:pt idx="706">
                  <c:v>0.19535771785314901</c:v>
                </c:pt>
                <c:pt idx="707">
                  <c:v>0.19535771785314901</c:v>
                </c:pt>
                <c:pt idx="708">
                  <c:v>0.19535771785314901</c:v>
                </c:pt>
                <c:pt idx="709">
                  <c:v>0.19535771785314901</c:v>
                </c:pt>
                <c:pt idx="710">
                  <c:v>0.19535771785314901</c:v>
                </c:pt>
                <c:pt idx="711">
                  <c:v>0.19535771785314901</c:v>
                </c:pt>
                <c:pt idx="712">
                  <c:v>0.19535771785314901</c:v>
                </c:pt>
                <c:pt idx="713">
                  <c:v>0.19535771785314901</c:v>
                </c:pt>
                <c:pt idx="714">
                  <c:v>0.19535771785314901</c:v>
                </c:pt>
                <c:pt idx="715">
                  <c:v>0.19535771785314901</c:v>
                </c:pt>
                <c:pt idx="716">
                  <c:v>0.19535771785314901</c:v>
                </c:pt>
                <c:pt idx="717">
                  <c:v>0.19535771785314901</c:v>
                </c:pt>
                <c:pt idx="718">
                  <c:v>0.19535771785314901</c:v>
                </c:pt>
                <c:pt idx="719">
                  <c:v>0.19535771785314901</c:v>
                </c:pt>
                <c:pt idx="720">
                  <c:v>0.19535771785314901</c:v>
                </c:pt>
                <c:pt idx="721">
                  <c:v>0.19535771785314901</c:v>
                </c:pt>
                <c:pt idx="722">
                  <c:v>0.19535771785314901</c:v>
                </c:pt>
                <c:pt idx="723">
                  <c:v>0.19535771785314901</c:v>
                </c:pt>
                <c:pt idx="724">
                  <c:v>0.19535771785314901</c:v>
                </c:pt>
                <c:pt idx="725">
                  <c:v>0.19535771785314901</c:v>
                </c:pt>
                <c:pt idx="726">
                  <c:v>0.19535771785314901</c:v>
                </c:pt>
                <c:pt idx="727">
                  <c:v>0.19535771785314901</c:v>
                </c:pt>
                <c:pt idx="728">
                  <c:v>0.19535771785314901</c:v>
                </c:pt>
                <c:pt idx="729">
                  <c:v>0.19535771785314901</c:v>
                </c:pt>
                <c:pt idx="730">
                  <c:v>0.19535771785314901</c:v>
                </c:pt>
                <c:pt idx="731">
                  <c:v>0.19535771785314901</c:v>
                </c:pt>
                <c:pt idx="732">
                  <c:v>0.19535771785314901</c:v>
                </c:pt>
                <c:pt idx="733">
                  <c:v>0.19535771785314901</c:v>
                </c:pt>
                <c:pt idx="734">
                  <c:v>0.19535771785314901</c:v>
                </c:pt>
                <c:pt idx="735">
                  <c:v>0.19535771785314901</c:v>
                </c:pt>
                <c:pt idx="736">
                  <c:v>0.19535771785314901</c:v>
                </c:pt>
                <c:pt idx="737">
                  <c:v>0.19535771785314901</c:v>
                </c:pt>
                <c:pt idx="738">
                  <c:v>0.19535771785314901</c:v>
                </c:pt>
                <c:pt idx="739">
                  <c:v>0.19535771785314901</c:v>
                </c:pt>
                <c:pt idx="740">
                  <c:v>0.19535771785314901</c:v>
                </c:pt>
                <c:pt idx="741">
                  <c:v>0.19535771785314901</c:v>
                </c:pt>
                <c:pt idx="742">
                  <c:v>0.19535771785314901</c:v>
                </c:pt>
                <c:pt idx="743">
                  <c:v>0.19535771785314901</c:v>
                </c:pt>
                <c:pt idx="744">
                  <c:v>0.19535771785314901</c:v>
                </c:pt>
                <c:pt idx="745">
                  <c:v>0.19535771785314901</c:v>
                </c:pt>
                <c:pt idx="746">
                  <c:v>0.19535771785314901</c:v>
                </c:pt>
                <c:pt idx="747">
                  <c:v>0.19535771785314901</c:v>
                </c:pt>
                <c:pt idx="748">
                  <c:v>0.19535771785314901</c:v>
                </c:pt>
                <c:pt idx="749">
                  <c:v>0.19535771785314901</c:v>
                </c:pt>
                <c:pt idx="750">
                  <c:v>0.19535790641524001</c:v>
                </c:pt>
                <c:pt idx="751">
                  <c:v>0.19775014248324799</c:v>
                </c:pt>
                <c:pt idx="752">
                  <c:v>0.20014295936449999</c:v>
                </c:pt>
                <c:pt idx="753">
                  <c:v>0.20253654635465501</c:v>
                </c:pt>
                <c:pt idx="754">
                  <c:v>0.20493070810831299</c:v>
                </c:pt>
                <c:pt idx="755">
                  <c:v>0.20732509800250101</c:v>
                </c:pt>
                <c:pt idx="756">
                  <c:v>0.20972006262029599</c:v>
                </c:pt>
                <c:pt idx="757">
                  <c:v>0.21211579160035601</c:v>
                </c:pt>
                <c:pt idx="758">
                  <c:v>0.21451208924554099</c:v>
                </c:pt>
                <c:pt idx="759">
                  <c:v>0.216908608630802</c:v>
                </c:pt>
                <c:pt idx="760">
                  <c:v>0.219305696636623</c:v>
                </c:pt>
                <c:pt idx="761">
                  <c:v>0.22170354324059399</c:v>
                </c:pt>
                <c:pt idx="762">
                  <c:v>0.22410195239614</c:v>
                </c:pt>
                <c:pt idx="763">
                  <c:v>0.22650057687907499</c:v>
                </c:pt>
                <c:pt idx="764">
                  <c:v>0.22889976386437999</c:v>
                </c:pt>
                <c:pt idx="765">
                  <c:v>0.23129970366633901</c:v>
                </c:pt>
                <c:pt idx="766">
                  <c:v>0.23370019989128299</c:v>
                </c:pt>
                <c:pt idx="767">
                  <c:v>0.23610090501888201</c:v>
                </c:pt>
                <c:pt idx="768">
                  <c:v>0.23850216651564801</c:v>
                </c:pt>
                <c:pt idx="769">
                  <c:v>0.240904175030382</c:v>
                </c:pt>
                <c:pt idx="770">
                  <c:v>0.24330673382453599</c:v>
                </c:pt>
                <c:pt idx="771">
                  <c:v>0.24570949508475901</c:v>
                </c:pt>
                <c:pt idx="772">
                  <c:v>0.24811280656609</c:v>
                </c:pt>
                <c:pt idx="773">
                  <c:v>0.25051685924953698</c:v>
                </c:pt>
                <c:pt idx="774">
                  <c:v>0.252921456054088</c:v>
                </c:pt>
                <c:pt idx="775">
                  <c:v>0.25532624887634098</c:v>
                </c:pt>
                <c:pt idx="776">
                  <c:v>0.25773158575691302</c:v>
                </c:pt>
                <c:pt idx="777">
                  <c:v>0.26013765800677002</c:v>
                </c:pt>
                <c:pt idx="778">
                  <c:v>0.26254426820475801</c:v>
                </c:pt>
                <c:pt idx="779">
                  <c:v>0.264951067960493</c:v>
                </c:pt>
                <c:pt idx="780">
                  <c:v>0.267358405597177</c:v>
                </c:pt>
                <c:pt idx="781">
                  <c:v>0.26976647275346999</c:v>
                </c:pt>
                <c:pt idx="782">
                  <c:v>0.27217507167042099</c:v>
                </c:pt>
                <c:pt idx="783">
                  <c:v>0.27458385367362897</c:v>
                </c:pt>
                <c:pt idx="784">
                  <c:v>0.27699316736597202</c:v>
                </c:pt>
                <c:pt idx="785">
                  <c:v>0.27940320471156399</c:v>
                </c:pt>
                <c:pt idx="786">
                  <c:v>0.28181376761597599</c:v>
                </c:pt>
                <c:pt idx="787">
                  <c:v>0.284224507123851</c:v>
                </c:pt>
                <c:pt idx="788">
                  <c:v>0.28663577211471303</c:v>
                </c:pt>
                <c:pt idx="789">
                  <c:v>0.289047754875843</c:v>
                </c:pt>
                <c:pt idx="790">
                  <c:v>0.29146025697972799</c:v>
                </c:pt>
                <c:pt idx="791">
                  <c:v>0.29387292919309699</c:v>
                </c:pt>
                <c:pt idx="792">
                  <c:v>0.29628612066917998</c:v>
                </c:pt>
                <c:pt idx="793">
                  <c:v>0.29870002401604301</c:v>
                </c:pt>
                <c:pt idx="794">
                  <c:v>0.30111444047553099</c:v>
                </c:pt>
                <c:pt idx="795">
                  <c:v>0.30352902053949898</c:v>
                </c:pt>
                <c:pt idx="796">
                  <c:v>0.30594411363186702</c:v>
                </c:pt>
                <c:pt idx="797">
                  <c:v>0.30835991267923601</c:v>
                </c:pt>
                <c:pt idx="798">
                  <c:v>0.31077621859513899</c:v>
                </c:pt>
                <c:pt idx="799">
                  <c:v>0.31319268159963598</c:v>
                </c:pt>
                <c:pt idx="800">
                  <c:v>0.31560965138435598</c:v>
                </c:pt>
                <c:pt idx="801">
                  <c:v>0.31802732119201199</c:v>
                </c:pt>
                <c:pt idx="802">
                  <c:v>0.32044549161034103</c:v>
                </c:pt>
                <c:pt idx="803">
                  <c:v>0.32286381259067498</c:v>
                </c:pt>
                <c:pt idx="804">
                  <c:v>0.32528263408930003</c:v>
                </c:pt>
                <c:pt idx="805">
                  <c:v>0.32770214966275102</c:v>
                </c:pt>
                <c:pt idx="806">
                  <c:v>0.33012215957534802</c:v>
                </c:pt>
                <c:pt idx="807">
                  <c:v>0.33254231351271202</c:v>
                </c:pt>
                <c:pt idx="808">
                  <c:v>0.334962961692856</c:v>
                </c:pt>
                <c:pt idx="809">
                  <c:v>0.33738429798383102</c:v>
                </c:pt>
                <c:pt idx="810">
                  <c:v>0.33980612232891</c:v>
                </c:pt>
                <c:pt idx="811">
                  <c:v>0.34222808415106198</c:v>
                </c:pt>
                <c:pt idx="812">
                  <c:v>0.34465053392703299</c:v>
                </c:pt>
                <c:pt idx="813">
                  <c:v>0.34707366583398302</c:v>
                </c:pt>
                <c:pt idx="814">
                  <c:v>0.34949727949665299</c:v>
                </c:pt>
                <c:pt idx="815">
                  <c:v>0.35192102407845899</c:v>
                </c:pt>
                <c:pt idx="816">
                  <c:v>0.35434525031183101</c:v>
                </c:pt>
                <c:pt idx="817">
                  <c:v>0.35677015268061302</c:v>
                </c:pt>
                <c:pt idx="818">
                  <c:v>0.35919553049352398</c:v>
                </c:pt>
                <c:pt idx="819">
                  <c:v>0.36162103265748602</c:v>
                </c:pt>
                <c:pt idx="820">
                  <c:v>0.36404701015760998</c:v>
                </c:pt>
                <c:pt idx="821">
                  <c:v>0.36647365778204899</c:v>
                </c:pt>
                <c:pt idx="822">
                  <c:v>0.36890077452595799</c:v>
                </c:pt>
                <c:pt idx="823">
                  <c:v>0.37132800904281799</c:v>
                </c:pt>
                <c:pt idx="824">
                  <c:v>0.37375571256742401</c:v>
                </c:pt>
                <c:pt idx="825">
                  <c:v>0.376184080189854</c:v>
                </c:pt>
                <c:pt idx="826">
                  <c:v>0.37861291059418301</c:v>
                </c:pt>
                <c:pt idx="827">
                  <c:v>0.38104185218352099</c:v>
                </c:pt>
                <c:pt idx="828">
                  <c:v>0.38347125643934699</c:v>
                </c:pt>
                <c:pt idx="829">
                  <c:v>0.38590131875121902</c:v>
                </c:pt>
                <c:pt idx="830">
                  <c:v>0.38833183749463601</c:v>
                </c:pt>
                <c:pt idx="831">
                  <c:v>0.39076246082544303</c:v>
                </c:pt>
                <c:pt idx="832">
                  <c:v>0.39319354046876198</c:v>
                </c:pt>
                <c:pt idx="833">
                  <c:v>0.395625272111227</c:v>
                </c:pt>
                <c:pt idx="834">
                  <c:v>0.39805745382227198</c:v>
                </c:pt>
                <c:pt idx="835">
                  <c:v>0.400489733513541</c:v>
                </c:pt>
                <c:pt idx="836">
                  <c:v>0.402922463150792</c:v>
                </c:pt>
                <c:pt idx="837">
                  <c:v>0.40535583871525899</c:v>
                </c:pt>
                <c:pt idx="838">
                  <c:v>0.40778965797286998</c:v>
                </c:pt>
                <c:pt idx="839">
                  <c:v>0.41022356859417802</c:v>
                </c:pt>
                <c:pt idx="840">
                  <c:v>0.41265792278253</c:v>
                </c:pt>
                <c:pt idx="841">
                  <c:v>0.41509291681132099</c:v>
                </c:pt>
                <c:pt idx="842">
                  <c:v>0.41752834814548401</c:v>
                </c:pt>
                <c:pt idx="843">
                  <c:v>0.41996386421760301</c:v>
                </c:pt>
                <c:pt idx="844">
                  <c:v>0.42239981746556798</c:v>
                </c:pt>
                <c:pt idx="845">
                  <c:v>0.42483640445245402</c:v>
                </c:pt>
                <c:pt idx="846">
                  <c:v>0.42727342234478599</c:v>
                </c:pt>
                <c:pt idx="847">
                  <c:v>0.42971051834020801</c:v>
                </c:pt>
                <c:pt idx="848">
                  <c:v>0.43214816352084001</c:v>
                </c:pt>
                <c:pt idx="849">
                  <c:v>0.434586236122803</c:v>
                </c:pt>
                <c:pt idx="850">
                  <c:v>0.43702462009327803</c:v>
                </c:pt>
                <c:pt idx="851">
                  <c:v>0.43946342870185301</c:v>
                </c:pt>
                <c:pt idx="852">
                  <c:v>0.44190265991856698</c:v>
                </c:pt>
                <c:pt idx="853">
                  <c:v>0.444342197799315</c:v>
                </c:pt>
                <c:pt idx="854">
                  <c:v>0.44678215549954198</c:v>
                </c:pt>
                <c:pt idx="855">
                  <c:v>0.44922253098723802</c:v>
                </c:pt>
                <c:pt idx="856">
                  <c:v>0.45166320819630601</c:v>
                </c:pt>
                <c:pt idx="857">
                  <c:v>0.45410430040134703</c:v>
                </c:pt>
                <c:pt idx="858">
                  <c:v>0.45654580556832902</c:v>
                </c:pt>
                <c:pt idx="859">
                  <c:v>0.458987607971449</c:v>
                </c:pt>
                <c:pt idx="860">
                  <c:v>0.46142982053708498</c:v>
                </c:pt>
                <c:pt idx="861">
                  <c:v>0.46387240301391403</c:v>
                </c:pt>
                <c:pt idx="862">
                  <c:v>0.46631539200759098</c:v>
                </c:pt>
                <c:pt idx="863">
                  <c:v>0.46875867186287101</c:v>
                </c:pt>
                <c:pt idx="864">
                  <c:v>0.47120235542934802</c:v>
                </c:pt>
                <c:pt idx="865">
                  <c:v>0.47364640251784301</c:v>
                </c:pt>
                <c:pt idx="866">
                  <c:v>0.47609084966583198</c:v>
                </c:pt>
                <c:pt idx="867">
                  <c:v>0.47853558121246398</c:v>
                </c:pt>
                <c:pt idx="868">
                  <c:v>0.48098071000763198</c:v>
                </c:pt>
                <c:pt idx="869">
                  <c:v>0.48342623401003199</c:v>
                </c:pt>
                <c:pt idx="870">
                  <c:v>0.48587203714555699</c:v>
                </c:pt>
                <c:pt idx="871">
                  <c:v>0.48831823267803298</c:v>
                </c:pt>
                <c:pt idx="872">
                  <c:v>0.49076481856419102</c:v>
                </c:pt>
                <c:pt idx="873">
                  <c:v>0.49321167955226802</c:v>
                </c:pt>
                <c:pt idx="874">
                  <c:v>0.495658928070633</c:v>
                </c:pt>
                <c:pt idx="875">
                  <c:v>0.49810652348513301</c:v>
                </c:pt>
                <c:pt idx="876">
                  <c:v>0.500554502770162</c:v>
                </c:pt>
                <c:pt idx="877">
                  <c:v>0.50300275085407498</c:v>
                </c:pt>
                <c:pt idx="878">
                  <c:v>0.50545137997797995</c:v>
                </c:pt>
                <c:pt idx="879">
                  <c:v>0.50790034956901398</c:v>
                </c:pt>
                <c:pt idx="880">
                  <c:v>0.51034969653453199</c:v>
                </c:pt>
                <c:pt idx="881">
                  <c:v>0.51279930580011601</c:v>
                </c:pt>
                <c:pt idx="882">
                  <c:v>0.51524928960459304</c:v>
                </c:pt>
                <c:pt idx="883">
                  <c:v>0.51769960743626098</c:v>
                </c:pt>
                <c:pt idx="884">
                  <c:v>0.52015029613562502</c:v>
                </c:pt>
                <c:pt idx="885">
                  <c:v>0.52260124062622204</c:v>
                </c:pt>
                <c:pt idx="886">
                  <c:v>0.52505255314397903</c:v>
                </c:pt>
                <c:pt idx="887">
                  <c:v>0.52750419323829201</c:v>
                </c:pt>
                <c:pt idx="888">
                  <c:v>0.52995619768298396</c:v>
                </c:pt>
                <c:pt idx="889">
                  <c:v>0.53240845140013004</c:v>
                </c:pt>
                <c:pt idx="890">
                  <c:v>0.53486106662225397</c:v>
                </c:pt>
                <c:pt idx="891">
                  <c:v>0.53731400295965004</c:v>
                </c:pt>
                <c:pt idx="892">
                  <c:v>0.53976729711972604</c:v>
                </c:pt>
                <c:pt idx="893">
                  <c:v>0.54222083402377597</c:v>
                </c:pt>
                <c:pt idx="894">
                  <c:v>0.54467472590028199</c:v>
                </c:pt>
                <c:pt idx="895">
                  <c:v>0.54712893242036298</c:v>
                </c:pt>
                <c:pt idx="896">
                  <c:v>0.54958349022517095</c:v>
                </c:pt>
                <c:pt idx="897">
                  <c:v>0.55203828423589696</c:v>
                </c:pt>
                <c:pt idx="898">
                  <c:v>0.55449342667641399</c:v>
                </c:pt>
                <c:pt idx="899">
                  <c:v>0.55694887727854003</c:v>
                </c:pt>
                <c:pt idx="900">
                  <c:v>0.55940467261736404</c:v>
                </c:pt>
                <c:pt idx="901">
                  <c:v>0.56186069761458102</c:v>
                </c:pt>
                <c:pt idx="902">
                  <c:v>0.56431706448892904</c:v>
                </c:pt>
                <c:pt idx="903">
                  <c:v>0.56677373303282197</c:v>
                </c:pt>
                <c:pt idx="904">
                  <c:v>0.56923073975548799</c:v>
                </c:pt>
                <c:pt idx="905">
                  <c:v>0.571687969579731</c:v>
                </c:pt>
                <c:pt idx="906">
                  <c:v>0.57414553471862595</c:v>
                </c:pt>
                <c:pt idx="907">
                  <c:v>0.57660343310791695</c:v>
                </c:pt>
                <c:pt idx="908">
                  <c:v>0.57906154888702099</c:v>
                </c:pt>
                <c:pt idx="909">
                  <c:v>0.58151999505781504</c:v>
                </c:pt>
                <c:pt idx="910">
                  <c:v>0.58397876955436101</c:v>
                </c:pt>
                <c:pt idx="911">
                  <c:v>0.58643775801345499</c:v>
                </c:pt>
                <c:pt idx="912">
                  <c:v>0.58889707191954999</c:v>
                </c:pt>
                <c:pt idx="913">
                  <c:v>0.59135667017187798</c:v>
                </c:pt>
                <c:pt idx="914">
                  <c:v>0.59381659017168698</c:v>
                </c:pt>
                <c:pt idx="915">
                  <c:v>0.59627671789178704</c:v>
                </c:pt>
                <c:pt idx="916">
                  <c:v>0.59873716447250902</c:v>
                </c:pt>
                <c:pt idx="917">
                  <c:v>0.60119788887236703</c:v>
                </c:pt>
                <c:pt idx="918">
                  <c:v>0.603658928428355</c:v>
                </c:pt>
                <c:pt idx="919">
                  <c:v>0.60612016911746303</c:v>
                </c:pt>
                <c:pt idx="920">
                  <c:v>0.60858172207153804</c:v>
                </c:pt>
                <c:pt idx="921">
                  <c:v>0.61104354630820301</c:v>
                </c:pt>
                <c:pt idx="922">
                  <c:v>0.61350567910049103</c:v>
                </c:pt>
                <c:pt idx="923">
                  <c:v>0.61596800643013205</c:v>
                </c:pt>
                <c:pt idx="924">
                  <c:v>0.61843063942002097</c:v>
                </c:pt>
                <c:pt idx="925">
                  <c:v>0.62089353714672102</c:v>
                </c:pt>
                <c:pt idx="926">
                  <c:v>0.623356736819487</c:v>
                </c:pt>
                <c:pt idx="927">
                  <c:v>0.625820124425432</c:v>
                </c:pt>
                <c:pt idx="928">
                  <c:v>0.62828381107793296</c:v>
                </c:pt>
                <c:pt idx="929">
                  <c:v>0.63074775591242804</c:v>
                </c:pt>
                <c:pt idx="930">
                  <c:v>0.63321199607457102</c:v>
                </c:pt>
                <c:pt idx="931">
                  <c:v>0.63567641755744198</c:v>
                </c:pt>
                <c:pt idx="932">
                  <c:v>0.63814113146440798</c:v>
                </c:pt>
                <c:pt idx="933">
                  <c:v>0.64060609698960203</c:v>
                </c:pt>
                <c:pt idx="934">
                  <c:v>0.64307135121534897</c:v>
                </c:pt>
                <c:pt idx="935">
                  <c:v>0.64553678014133498</c:v>
                </c:pt>
                <c:pt idx="936">
                  <c:v>0.648002494860344</c:v>
                </c:pt>
                <c:pt idx="937">
                  <c:v>0.65046845462500003</c:v>
                </c:pt>
                <c:pt idx="938">
                  <c:v>0.65293469645459901</c:v>
                </c:pt>
                <c:pt idx="939">
                  <c:v>0.65540110635599702</c:v>
                </c:pt>
                <c:pt idx="940">
                  <c:v>0.65786779541089402</c:v>
                </c:pt>
                <c:pt idx="941">
                  <c:v>0.66033472293030504</c:v>
                </c:pt>
                <c:pt idx="942">
                  <c:v>0.66280192587065501</c:v>
                </c:pt>
                <c:pt idx="943">
                  <c:v>0.66526929024661696</c:v>
                </c:pt>
                <c:pt idx="944">
                  <c:v>0.66773692712828903</c:v>
                </c:pt>
                <c:pt idx="945">
                  <c:v>0.67020479588482296</c:v>
                </c:pt>
                <c:pt idx="946">
                  <c:v>0.67267293341014001</c:v>
                </c:pt>
                <c:pt idx="947">
                  <c:v>0.67514122572728597</c:v>
                </c:pt>
                <c:pt idx="948">
                  <c:v>0.67760978389422599</c:v>
                </c:pt>
                <c:pt idx="949">
                  <c:v>0.68007856733815297</c:v>
                </c:pt>
                <c:pt idx="950">
                  <c:v>0.68254761289063204</c:v>
                </c:pt>
                <c:pt idx="951">
                  <c:v>0.68501680658375397</c:v>
                </c:pt>
                <c:pt idx="952">
                  <c:v>0.68748625946281094</c:v>
                </c:pt>
                <c:pt idx="953">
                  <c:v>0.68995593101279096</c:v>
                </c:pt>
                <c:pt idx="954">
                  <c:v>0.69242585800327705</c:v>
                </c:pt>
                <c:pt idx="955">
                  <c:v>0.69489592647590903</c:v>
                </c:pt>
                <c:pt idx="956">
                  <c:v>0.69736624746285003</c:v>
                </c:pt>
                <c:pt idx="957">
                  <c:v>0.69983678050673903</c:v>
                </c:pt>
                <c:pt idx="958">
                  <c:v>0.70230756231535596</c:v>
                </c:pt>
                <c:pt idx="959">
                  <c:v>0.70477847894053902</c:v>
                </c:pt>
                <c:pt idx="960">
                  <c:v>0.70724964140077995</c:v>
                </c:pt>
                <c:pt idx="961">
                  <c:v>0.70972104760531896</c:v>
                </c:pt>
                <c:pt idx="962">
                  <c:v>0.71219258168114796</c:v>
                </c:pt>
                <c:pt idx="963">
                  <c:v>0.71466435659067495</c:v>
                </c:pt>
                <c:pt idx="964">
                  <c:v>0.71713637024186505</c:v>
                </c:pt>
                <c:pt idx="965">
                  <c:v>0.71960851032482298</c:v>
                </c:pt>
                <c:pt idx="966">
                  <c:v>0.72208088619656396</c:v>
                </c:pt>
                <c:pt idx="967">
                  <c:v>0.724553455130302</c:v>
                </c:pt>
                <c:pt idx="968">
                  <c:v>0.72702625612030203</c:v>
                </c:pt>
                <c:pt idx="969">
                  <c:v>0.729499287072359</c:v>
                </c:pt>
                <c:pt idx="970">
                  <c:v>0.73197232549322599</c:v>
                </c:pt>
                <c:pt idx="971">
                  <c:v>0.73444559215159599</c:v>
                </c:pt>
                <c:pt idx="972">
                  <c:v>0.73691908495253799</c:v>
                </c:pt>
                <c:pt idx="973">
                  <c:v>0.73939290523727996</c:v>
                </c:pt>
                <c:pt idx="974">
                  <c:v>0.74186694631579897</c:v>
                </c:pt>
                <c:pt idx="975">
                  <c:v>0.74434088068083304</c:v>
                </c:pt>
                <c:pt idx="976">
                  <c:v>0.74681503528583104</c:v>
                </c:pt>
                <c:pt idx="977">
                  <c:v>0.74928958362814801</c:v>
                </c:pt>
                <c:pt idx="978">
                  <c:v>0.75176434605170295</c:v>
                </c:pt>
                <c:pt idx="979">
                  <c:v>0.75423899493622504</c:v>
                </c:pt>
                <c:pt idx="980">
                  <c:v>0.75671385734677499</c:v>
                </c:pt>
                <c:pt idx="981">
                  <c:v>0.75918910696212605</c:v>
                </c:pt>
                <c:pt idx="982">
                  <c:v>0.76166456393950299</c:v>
                </c:pt>
                <c:pt idx="983">
                  <c:v>0.76413990054853598</c:v>
                </c:pt>
                <c:pt idx="984">
                  <c:v>0.76661544396306103</c:v>
                </c:pt>
                <c:pt idx="985">
                  <c:v>0.76909136804081102</c:v>
                </c:pt>
                <c:pt idx="986">
                  <c:v>0.77156749275488001</c:v>
                </c:pt>
                <c:pt idx="987">
                  <c:v>0.77404349026757502</c:v>
                </c:pt>
                <c:pt idx="988">
                  <c:v>0.77651968785884296</c:v>
                </c:pt>
                <c:pt idx="989">
                  <c:v>0.77899625956285101</c:v>
                </c:pt>
                <c:pt idx="990">
                  <c:v>0.78147302517117001</c:v>
                </c:pt>
                <c:pt idx="991">
                  <c:v>0.78394965674158901</c:v>
                </c:pt>
                <c:pt idx="992">
                  <c:v>0.78642648165738704</c:v>
                </c:pt>
                <c:pt idx="993">
                  <c:v>0.78890367412671702</c:v>
                </c:pt>
                <c:pt idx="994">
                  <c:v>0.79138105376218204</c:v>
                </c:pt>
                <c:pt idx="995">
                  <c:v>0.79385829251989404</c:v>
                </c:pt>
                <c:pt idx="996">
                  <c:v>0.79633571788369295</c:v>
                </c:pt>
                <c:pt idx="997">
                  <c:v>0.79881350423333197</c:v>
                </c:pt>
                <c:pt idx="998">
                  <c:v>0.80129147100492604</c:v>
                </c:pt>
                <c:pt idx="999">
                  <c:v>0.80376929005571496</c:v>
                </c:pt>
                <c:pt idx="1000">
                  <c:v>0.80624728896740305</c:v>
                </c:pt>
              </c:numCache>
            </c:numRef>
          </c:yVal>
          <c:smooth val="0"/>
          <c:extLst>
            <c:ext xmlns:c16="http://schemas.microsoft.com/office/drawing/2014/chart" uri="{C3380CC4-5D6E-409C-BE32-E72D297353CC}">
              <c16:uniqueId val="{00000000-E782-4AF6-A294-758861706230}"/>
            </c:ext>
          </c:extLst>
        </c:ser>
        <c:dLbls>
          <c:showLegendKey val="0"/>
          <c:showVal val="0"/>
          <c:showCatName val="0"/>
          <c:showSerName val="0"/>
          <c:showPercent val="0"/>
          <c:showBubbleSize val="0"/>
        </c:dLbls>
        <c:axId val="934862336"/>
        <c:axId val="934863168"/>
      </c:scatterChart>
      <c:scatterChart>
        <c:scatterStyle val="lineMarker"/>
        <c:varyColors val="0"/>
        <c:ser>
          <c:idx val="0"/>
          <c:order val="0"/>
          <c:tx>
            <c:v>EPL</c:v>
          </c:tx>
          <c:spPr>
            <a:ln w="19050" cap="rnd">
              <a:solidFill>
                <a:schemeClr val="accent1"/>
              </a:solidFill>
              <a:round/>
            </a:ln>
            <a:effectLst/>
          </c:spPr>
          <c:marker>
            <c:symbol val="circle"/>
            <c:size val="3"/>
            <c:spPr>
              <a:solidFill>
                <a:schemeClr val="accent1"/>
              </a:solidFill>
              <a:ln w="9525">
                <a:solidFill>
                  <a:schemeClr val="accent1"/>
                </a:solidFill>
              </a:ln>
              <a:effectLst/>
            </c:spPr>
          </c:marker>
          <c:xVal>
            <c:numRef>
              <c:f>'IH_H1e4_s1.0_S0.5'!$A$2:$A$10004</c:f>
              <c:numCache>
                <c:formatCode>0.000000</c:formatCode>
                <c:ptCount val="10003"/>
                <c:pt idx="0">
                  <c:v>0</c:v>
                </c:pt>
                <c:pt idx="1">
                  <c:v>1E-3</c:v>
                </c:pt>
                <c:pt idx="2">
                  <c:v>2E-3</c:v>
                </c:pt>
                <c:pt idx="3">
                  <c:v>3.0000000000000001E-3</c:v>
                </c:pt>
                <c:pt idx="4">
                  <c:v>4.0000000000000001E-3</c:v>
                </c:pt>
                <c:pt idx="5">
                  <c:v>5.0000000000000001E-3</c:v>
                </c:pt>
                <c:pt idx="6">
                  <c:v>6.0000000000000001E-3</c:v>
                </c:pt>
                <c:pt idx="7">
                  <c:v>7.0000000000000001E-3</c:v>
                </c:pt>
                <c:pt idx="8">
                  <c:v>8.0000000000000002E-3</c:v>
                </c:pt>
                <c:pt idx="9">
                  <c:v>8.9999999999999993E-3</c:v>
                </c:pt>
                <c:pt idx="10">
                  <c:v>0.01</c:v>
                </c:pt>
                <c:pt idx="11">
                  <c:v>1.09999999999999E-2</c:v>
                </c:pt>
                <c:pt idx="12">
                  <c:v>1.2E-2</c:v>
                </c:pt>
                <c:pt idx="13">
                  <c:v>1.2999999999999999E-2</c:v>
                </c:pt>
                <c:pt idx="14">
                  <c:v>1.4E-2</c:v>
                </c:pt>
                <c:pt idx="15">
                  <c:v>1.4999999999999901E-2</c:v>
                </c:pt>
                <c:pt idx="16">
                  <c:v>1.6E-2</c:v>
                </c:pt>
                <c:pt idx="17">
                  <c:v>1.7000000000000001E-2</c:v>
                </c:pt>
                <c:pt idx="18">
                  <c:v>1.7999999999999999E-2</c:v>
                </c:pt>
                <c:pt idx="19">
                  <c:v>1.9E-2</c:v>
                </c:pt>
                <c:pt idx="20">
                  <c:v>0.02</c:v>
                </c:pt>
                <c:pt idx="21">
                  <c:v>2.1000000000000001E-2</c:v>
                </c:pt>
                <c:pt idx="22">
                  <c:v>2.1999999999999999E-2</c:v>
                </c:pt>
                <c:pt idx="23">
                  <c:v>2.3E-2</c:v>
                </c:pt>
                <c:pt idx="24">
                  <c:v>2.4E-2</c:v>
                </c:pt>
                <c:pt idx="25">
                  <c:v>2.5000000000000001E-2</c:v>
                </c:pt>
                <c:pt idx="26">
                  <c:v>2.5999999999999999E-2</c:v>
                </c:pt>
                <c:pt idx="27">
                  <c:v>2.7E-2</c:v>
                </c:pt>
                <c:pt idx="28">
                  <c:v>2.8000000000000001E-2</c:v>
                </c:pt>
                <c:pt idx="29">
                  <c:v>2.9000000000000001E-2</c:v>
                </c:pt>
                <c:pt idx="30">
                  <c:v>2.9999999999999898E-2</c:v>
                </c:pt>
                <c:pt idx="31">
                  <c:v>3.1E-2</c:v>
                </c:pt>
                <c:pt idx="32">
                  <c:v>3.2000000000000001E-2</c:v>
                </c:pt>
                <c:pt idx="33">
                  <c:v>3.3000000000000002E-2</c:v>
                </c:pt>
                <c:pt idx="34">
                  <c:v>3.4000000000000002E-2</c:v>
                </c:pt>
                <c:pt idx="35">
                  <c:v>3.5000000000000003E-2</c:v>
                </c:pt>
                <c:pt idx="36">
                  <c:v>3.5999999999999997E-2</c:v>
                </c:pt>
                <c:pt idx="37">
                  <c:v>3.6999999999999998E-2</c:v>
                </c:pt>
                <c:pt idx="38">
                  <c:v>3.7999999999999999E-2</c:v>
                </c:pt>
                <c:pt idx="39">
                  <c:v>3.9E-2</c:v>
                </c:pt>
                <c:pt idx="40">
                  <c:v>0.04</c:v>
                </c:pt>
                <c:pt idx="41">
                  <c:v>4.1000000000000002E-2</c:v>
                </c:pt>
                <c:pt idx="42">
                  <c:v>4.2000000000000003E-2</c:v>
                </c:pt>
                <c:pt idx="43">
                  <c:v>4.2999999999999997E-2</c:v>
                </c:pt>
                <c:pt idx="44">
                  <c:v>4.3999999999999997E-2</c:v>
                </c:pt>
                <c:pt idx="45">
                  <c:v>4.4999999999999901E-2</c:v>
                </c:pt>
                <c:pt idx="46">
                  <c:v>4.5999999999999902E-2</c:v>
                </c:pt>
                <c:pt idx="47">
                  <c:v>4.7E-2</c:v>
                </c:pt>
                <c:pt idx="48">
                  <c:v>4.8000000000000001E-2</c:v>
                </c:pt>
                <c:pt idx="49">
                  <c:v>4.9000000000000002E-2</c:v>
                </c:pt>
                <c:pt idx="50">
                  <c:v>0.05</c:v>
                </c:pt>
                <c:pt idx="51">
                  <c:v>5.0999999999999997E-2</c:v>
                </c:pt>
                <c:pt idx="52">
                  <c:v>5.1999999999999998E-2</c:v>
                </c:pt>
                <c:pt idx="53">
                  <c:v>5.2999999999999999E-2</c:v>
                </c:pt>
                <c:pt idx="54">
                  <c:v>5.3999999999999999E-2</c:v>
                </c:pt>
                <c:pt idx="55">
                  <c:v>5.5E-2</c:v>
                </c:pt>
                <c:pt idx="56">
                  <c:v>5.6000000000000001E-2</c:v>
                </c:pt>
                <c:pt idx="57">
                  <c:v>5.7000000000000002E-2</c:v>
                </c:pt>
                <c:pt idx="58">
                  <c:v>5.8000000000000003E-2</c:v>
                </c:pt>
                <c:pt idx="59">
                  <c:v>5.8999999999999997E-2</c:v>
                </c:pt>
                <c:pt idx="60">
                  <c:v>5.9999999999999901E-2</c:v>
                </c:pt>
                <c:pt idx="61">
                  <c:v>6.0999999999999902E-2</c:v>
                </c:pt>
                <c:pt idx="62">
                  <c:v>6.2E-2</c:v>
                </c:pt>
                <c:pt idx="63">
                  <c:v>6.3E-2</c:v>
                </c:pt>
                <c:pt idx="64">
                  <c:v>6.4000000000000001E-2</c:v>
                </c:pt>
                <c:pt idx="65">
                  <c:v>6.5000000000000002E-2</c:v>
                </c:pt>
                <c:pt idx="66">
                  <c:v>6.6000000000000003E-2</c:v>
                </c:pt>
                <c:pt idx="67">
                  <c:v>6.7000000000000004E-2</c:v>
                </c:pt>
                <c:pt idx="68">
                  <c:v>6.8000000000000005E-2</c:v>
                </c:pt>
                <c:pt idx="69">
                  <c:v>6.9000000000000006E-2</c:v>
                </c:pt>
                <c:pt idx="70">
                  <c:v>7.0000000000000007E-2</c:v>
                </c:pt>
                <c:pt idx="71">
                  <c:v>7.0999999999999994E-2</c:v>
                </c:pt>
                <c:pt idx="72">
                  <c:v>7.1999999999999995E-2</c:v>
                </c:pt>
                <c:pt idx="73">
                  <c:v>7.2999999999999995E-2</c:v>
                </c:pt>
                <c:pt idx="74">
                  <c:v>7.3999999999999996E-2</c:v>
                </c:pt>
                <c:pt idx="75">
                  <c:v>7.49999999999999E-2</c:v>
                </c:pt>
                <c:pt idx="76">
                  <c:v>7.5999999999999901E-2</c:v>
                </c:pt>
                <c:pt idx="77">
                  <c:v>7.6999999999999902E-2</c:v>
                </c:pt>
                <c:pt idx="78">
                  <c:v>7.8E-2</c:v>
                </c:pt>
                <c:pt idx="79">
                  <c:v>7.9000000000000001E-2</c:v>
                </c:pt>
                <c:pt idx="80">
                  <c:v>0.08</c:v>
                </c:pt>
                <c:pt idx="81">
                  <c:v>8.1000000000000003E-2</c:v>
                </c:pt>
                <c:pt idx="82">
                  <c:v>8.2000000000000003E-2</c:v>
                </c:pt>
                <c:pt idx="83">
                  <c:v>8.3000000000000004E-2</c:v>
                </c:pt>
                <c:pt idx="84">
                  <c:v>8.4000000000000005E-2</c:v>
                </c:pt>
                <c:pt idx="85">
                  <c:v>8.5000000000000006E-2</c:v>
                </c:pt>
                <c:pt idx="86">
                  <c:v>8.5999999999999993E-2</c:v>
                </c:pt>
                <c:pt idx="87">
                  <c:v>8.6999999999999994E-2</c:v>
                </c:pt>
                <c:pt idx="88">
                  <c:v>8.7999999999999995E-2</c:v>
                </c:pt>
                <c:pt idx="89">
                  <c:v>8.8999999999999996E-2</c:v>
                </c:pt>
                <c:pt idx="90">
                  <c:v>8.99999999999999E-2</c:v>
                </c:pt>
                <c:pt idx="91">
                  <c:v>9.09999999999999E-2</c:v>
                </c:pt>
                <c:pt idx="92">
                  <c:v>9.1999999999999901E-2</c:v>
                </c:pt>
                <c:pt idx="93">
                  <c:v>9.2999999999999902E-2</c:v>
                </c:pt>
                <c:pt idx="94">
                  <c:v>9.4E-2</c:v>
                </c:pt>
                <c:pt idx="95">
                  <c:v>9.5000000000000001E-2</c:v>
                </c:pt>
                <c:pt idx="96">
                  <c:v>9.6000000000000002E-2</c:v>
                </c:pt>
                <c:pt idx="97">
                  <c:v>9.7000000000000003E-2</c:v>
                </c:pt>
                <c:pt idx="98">
                  <c:v>9.8000000000000004E-2</c:v>
                </c:pt>
                <c:pt idx="99">
                  <c:v>9.9000000000000005E-2</c:v>
                </c:pt>
                <c:pt idx="100">
                  <c:v>0.1</c:v>
                </c:pt>
                <c:pt idx="101">
                  <c:v>0.10100000000000001</c:v>
                </c:pt>
                <c:pt idx="102">
                  <c:v>0.10199999999999999</c:v>
                </c:pt>
                <c:pt idx="103">
                  <c:v>0.10299999999999999</c:v>
                </c:pt>
                <c:pt idx="104">
                  <c:v>0.104</c:v>
                </c:pt>
                <c:pt idx="105">
                  <c:v>0.105</c:v>
                </c:pt>
                <c:pt idx="106">
                  <c:v>0.106</c:v>
                </c:pt>
                <c:pt idx="107">
                  <c:v>0.107</c:v>
                </c:pt>
                <c:pt idx="108">
                  <c:v>0.108</c:v>
                </c:pt>
                <c:pt idx="109">
                  <c:v>0.109</c:v>
                </c:pt>
                <c:pt idx="110">
                  <c:v>0.11</c:v>
                </c:pt>
                <c:pt idx="111">
                  <c:v>0.111</c:v>
                </c:pt>
                <c:pt idx="112">
                  <c:v>0.112</c:v>
                </c:pt>
                <c:pt idx="113">
                  <c:v>0.113</c:v>
                </c:pt>
                <c:pt idx="114">
                  <c:v>0.114</c:v>
                </c:pt>
                <c:pt idx="115">
                  <c:v>0.115</c:v>
                </c:pt>
                <c:pt idx="116">
                  <c:v>0.11600000000000001</c:v>
                </c:pt>
                <c:pt idx="117">
                  <c:v>0.11700000000000001</c:v>
                </c:pt>
                <c:pt idx="118">
                  <c:v>0.11799999999999999</c:v>
                </c:pt>
                <c:pt idx="119">
                  <c:v>0.11899999999999999</c:v>
                </c:pt>
                <c:pt idx="120">
                  <c:v>0.12</c:v>
                </c:pt>
                <c:pt idx="121">
                  <c:v>0.121</c:v>
                </c:pt>
                <c:pt idx="122">
                  <c:v>0.122</c:v>
                </c:pt>
                <c:pt idx="123">
                  <c:v>0.123</c:v>
                </c:pt>
                <c:pt idx="124">
                  <c:v>0.124</c:v>
                </c:pt>
                <c:pt idx="125">
                  <c:v>0.125</c:v>
                </c:pt>
                <c:pt idx="126">
                  <c:v>0.126</c:v>
                </c:pt>
                <c:pt idx="127">
                  <c:v>0.127</c:v>
                </c:pt>
                <c:pt idx="128">
                  <c:v>0.128</c:v>
                </c:pt>
                <c:pt idx="129">
                  <c:v>0.129</c:v>
                </c:pt>
                <c:pt idx="130">
                  <c:v>0.13</c:v>
                </c:pt>
                <c:pt idx="131">
                  <c:v>0.13100000000000001</c:v>
                </c:pt>
                <c:pt idx="132">
                  <c:v>0.13200000000000001</c:v>
                </c:pt>
                <c:pt idx="133">
                  <c:v>0.13300000000000001</c:v>
                </c:pt>
                <c:pt idx="134">
                  <c:v>0.13400000000000001</c:v>
                </c:pt>
                <c:pt idx="135">
                  <c:v>0.13500000000000001</c:v>
                </c:pt>
                <c:pt idx="136">
                  <c:v>0.13600000000000001</c:v>
                </c:pt>
                <c:pt idx="137">
                  <c:v>0.13700000000000001</c:v>
                </c:pt>
                <c:pt idx="138">
                  <c:v>0.13800000000000001</c:v>
                </c:pt>
                <c:pt idx="139">
                  <c:v>0.13900000000000001</c:v>
                </c:pt>
                <c:pt idx="140">
                  <c:v>0.14000000000000001</c:v>
                </c:pt>
                <c:pt idx="141">
                  <c:v>0.14099999999999999</c:v>
                </c:pt>
                <c:pt idx="142">
                  <c:v>0.14199999999999999</c:v>
                </c:pt>
                <c:pt idx="143">
                  <c:v>0.14299999999999999</c:v>
                </c:pt>
                <c:pt idx="144">
                  <c:v>0.14399999999999999</c:v>
                </c:pt>
                <c:pt idx="145">
                  <c:v>0.14499999999999899</c:v>
                </c:pt>
                <c:pt idx="146">
                  <c:v>0.14599999999999899</c:v>
                </c:pt>
                <c:pt idx="147">
                  <c:v>0.14699999999999899</c:v>
                </c:pt>
                <c:pt idx="148">
                  <c:v>0.14799999999999899</c:v>
                </c:pt>
                <c:pt idx="149">
                  <c:v>0.14899999999999899</c:v>
                </c:pt>
                <c:pt idx="150">
                  <c:v>0.149999999999999</c:v>
                </c:pt>
                <c:pt idx="151">
                  <c:v>0.151</c:v>
                </c:pt>
                <c:pt idx="152">
                  <c:v>0.152</c:v>
                </c:pt>
                <c:pt idx="153">
                  <c:v>0.153</c:v>
                </c:pt>
                <c:pt idx="154">
                  <c:v>0.154</c:v>
                </c:pt>
                <c:pt idx="155">
                  <c:v>0.155</c:v>
                </c:pt>
                <c:pt idx="156">
                  <c:v>0.156</c:v>
                </c:pt>
                <c:pt idx="157">
                  <c:v>0.157</c:v>
                </c:pt>
                <c:pt idx="158">
                  <c:v>0.158</c:v>
                </c:pt>
                <c:pt idx="159">
                  <c:v>0.159</c:v>
                </c:pt>
                <c:pt idx="160">
                  <c:v>0.16</c:v>
                </c:pt>
                <c:pt idx="161">
                  <c:v>0.161</c:v>
                </c:pt>
                <c:pt idx="162">
                  <c:v>0.16200000000000001</c:v>
                </c:pt>
                <c:pt idx="163">
                  <c:v>0.16300000000000001</c:v>
                </c:pt>
                <c:pt idx="164">
                  <c:v>0.16400000000000001</c:v>
                </c:pt>
                <c:pt idx="165">
                  <c:v>0.16500000000000001</c:v>
                </c:pt>
                <c:pt idx="166">
                  <c:v>0.16600000000000001</c:v>
                </c:pt>
                <c:pt idx="167">
                  <c:v>0.16700000000000001</c:v>
                </c:pt>
                <c:pt idx="168">
                  <c:v>0.16800000000000001</c:v>
                </c:pt>
                <c:pt idx="169">
                  <c:v>0.16900000000000001</c:v>
                </c:pt>
                <c:pt idx="170">
                  <c:v>0.17</c:v>
                </c:pt>
                <c:pt idx="171">
                  <c:v>0.17100000000000001</c:v>
                </c:pt>
                <c:pt idx="172">
                  <c:v>0.17199999999999999</c:v>
                </c:pt>
                <c:pt idx="173">
                  <c:v>0.17299999999999999</c:v>
                </c:pt>
                <c:pt idx="174">
                  <c:v>0.17399999999999999</c:v>
                </c:pt>
                <c:pt idx="175">
                  <c:v>0.17499999999999999</c:v>
                </c:pt>
                <c:pt idx="176">
                  <c:v>0.17599999999999999</c:v>
                </c:pt>
                <c:pt idx="177">
                  <c:v>0.17699999999999999</c:v>
                </c:pt>
                <c:pt idx="178">
                  <c:v>0.17799999999999999</c:v>
                </c:pt>
                <c:pt idx="179">
                  <c:v>0.17899999999999999</c:v>
                </c:pt>
                <c:pt idx="180">
                  <c:v>0.17999999999999899</c:v>
                </c:pt>
                <c:pt idx="181">
                  <c:v>0.180999999999999</c:v>
                </c:pt>
                <c:pt idx="182">
                  <c:v>0.182</c:v>
                </c:pt>
                <c:pt idx="183">
                  <c:v>0.183</c:v>
                </c:pt>
                <c:pt idx="184">
                  <c:v>0.184</c:v>
                </c:pt>
                <c:pt idx="185">
                  <c:v>0.185</c:v>
                </c:pt>
                <c:pt idx="186">
                  <c:v>0.186</c:v>
                </c:pt>
                <c:pt idx="187">
                  <c:v>0.187</c:v>
                </c:pt>
                <c:pt idx="188">
                  <c:v>0.188</c:v>
                </c:pt>
                <c:pt idx="189">
                  <c:v>0.189</c:v>
                </c:pt>
                <c:pt idx="190">
                  <c:v>0.19</c:v>
                </c:pt>
                <c:pt idx="191">
                  <c:v>0.191</c:v>
                </c:pt>
                <c:pt idx="192">
                  <c:v>0.192</c:v>
                </c:pt>
                <c:pt idx="193">
                  <c:v>0.193</c:v>
                </c:pt>
                <c:pt idx="194">
                  <c:v>0.19400000000000001</c:v>
                </c:pt>
                <c:pt idx="195">
                  <c:v>0.19500000000000001</c:v>
                </c:pt>
                <c:pt idx="196">
                  <c:v>0.19600000000000001</c:v>
                </c:pt>
                <c:pt idx="197">
                  <c:v>0.19700000000000001</c:v>
                </c:pt>
                <c:pt idx="198">
                  <c:v>0.19800000000000001</c:v>
                </c:pt>
                <c:pt idx="199">
                  <c:v>0.19900000000000001</c:v>
                </c:pt>
                <c:pt idx="200">
                  <c:v>0.2</c:v>
                </c:pt>
                <c:pt idx="201">
                  <c:v>0.20100000000000001</c:v>
                </c:pt>
                <c:pt idx="202">
                  <c:v>0.20200000000000001</c:v>
                </c:pt>
                <c:pt idx="203">
                  <c:v>0.20300000000000001</c:v>
                </c:pt>
                <c:pt idx="204">
                  <c:v>0.20399999999999999</c:v>
                </c:pt>
                <c:pt idx="205">
                  <c:v>0.20499999999999999</c:v>
                </c:pt>
                <c:pt idx="206">
                  <c:v>0.20599999999999999</c:v>
                </c:pt>
                <c:pt idx="207">
                  <c:v>0.20699999999999999</c:v>
                </c:pt>
                <c:pt idx="208">
                  <c:v>0.20799999999999999</c:v>
                </c:pt>
                <c:pt idx="209">
                  <c:v>0.20899999999999999</c:v>
                </c:pt>
                <c:pt idx="210">
                  <c:v>0.20999999999999899</c:v>
                </c:pt>
                <c:pt idx="211">
                  <c:v>0.21099999999999899</c:v>
                </c:pt>
                <c:pt idx="212">
                  <c:v>0.21199999999999899</c:v>
                </c:pt>
                <c:pt idx="213">
                  <c:v>0.212999999999999</c:v>
                </c:pt>
                <c:pt idx="214">
                  <c:v>0.214</c:v>
                </c:pt>
                <c:pt idx="215">
                  <c:v>0.215</c:v>
                </c:pt>
                <c:pt idx="216">
                  <c:v>0.216</c:v>
                </c:pt>
                <c:pt idx="217">
                  <c:v>0.217</c:v>
                </c:pt>
                <c:pt idx="218">
                  <c:v>0.218</c:v>
                </c:pt>
                <c:pt idx="219">
                  <c:v>0.219</c:v>
                </c:pt>
                <c:pt idx="220">
                  <c:v>0.22</c:v>
                </c:pt>
                <c:pt idx="221">
                  <c:v>0.221</c:v>
                </c:pt>
                <c:pt idx="222">
                  <c:v>0.222</c:v>
                </c:pt>
                <c:pt idx="223">
                  <c:v>0.223</c:v>
                </c:pt>
                <c:pt idx="224">
                  <c:v>0.224</c:v>
                </c:pt>
                <c:pt idx="225">
                  <c:v>0.22500000000000001</c:v>
                </c:pt>
                <c:pt idx="226">
                  <c:v>0.22600000000000001</c:v>
                </c:pt>
                <c:pt idx="227">
                  <c:v>0.22700000000000001</c:v>
                </c:pt>
                <c:pt idx="228">
                  <c:v>0.22800000000000001</c:v>
                </c:pt>
                <c:pt idx="229">
                  <c:v>0.22900000000000001</c:v>
                </c:pt>
                <c:pt idx="230">
                  <c:v>0.23</c:v>
                </c:pt>
                <c:pt idx="231">
                  <c:v>0.23100000000000001</c:v>
                </c:pt>
                <c:pt idx="232">
                  <c:v>0.23200000000000001</c:v>
                </c:pt>
                <c:pt idx="233">
                  <c:v>0.23300000000000001</c:v>
                </c:pt>
                <c:pt idx="234">
                  <c:v>0.23400000000000001</c:v>
                </c:pt>
                <c:pt idx="235">
                  <c:v>0.23499999999999999</c:v>
                </c:pt>
                <c:pt idx="236">
                  <c:v>0.23599999999999999</c:v>
                </c:pt>
                <c:pt idx="237">
                  <c:v>0.23699999999999999</c:v>
                </c:pt>
                <c:pt idx="238">
                  <c:v>0.23799999999999999</c:v>
                </c:pt>
                <c:pt idx="239">
                  <c:v>0.23899999999999999</c:v>
                </c:pt>
                <c:pt idx="240">
                  <c:v>0.23999999999999899</c:v>
                </c:pt>
                <c:pt idx="241">
                  <c:v>0.24099999999999899</c:v>
                </c:pt>
                <c:pt idx="242">
                  <c:v>0.24199999999999899</c:v>
                </c:pt>
                <c:pt idx="243">
                  <c:v>0.24299999999999899</c:v>
                </c:pt>
                <c:pt idx="244">
                  <c:v>0.243999999999999</c:v>
                </c:pt>
                <c:pt idx="245">
                  <c:v>0.245</c:v>
                </c:pt>
                <c:pt idx="246">
                  <c:v>0.246</c:v>
                </c:pt>
                <c:pt idx="247">
                  <c:v>0.247</c:v>
                </c:pt>
                <c:pt idx="248">
                  <c:v>0.248</c:v>
                </c:pt>
                <c:pt idx="249">
                  <c:v>0.249</c:v>
                </c:pt>
                <c:pt idx="250">
                  <c:v>0.25</c:v>
                </c:pt>
                <c:pt idx="251">
                  <c:v>0.251</c:v>
                </c:pt>
                <c:pt idx="252">
                  <c:v>0.252</c:v>
                </c:pt>
                <c:pt idx="253">
                  <c:v>0.253</c:v>
                </c:pt>
                <c:pt idx="254">
                  <c:v>0.254</c:v>
                </c:pt>
                <c:pt idx="255">
                  <c:v>0.255</c:v>
                </c:pt>
                <c:pt idx="256">
                  <c:v>0.25600000000000001</c:v>
                </c:pt>
                <c:pt idx="257">
                  <c:v>0.25700000000000001</c:v>
                </c:pt>
                <c:pt idx="258">
                  <c:v>0.25800000000000001</c:v>
                </c:pt>
                <c:pt idx="259">
                  <c:v>0.25900000000000001</c:v>
                </c:pt>
                <c:pt idx="260">
                  <c:v>0.26</c:v>
                </c:pt>
                <c:pt idx="261">
                  <c:v>0.26100000000000001</c:v>
                </c:pt>
                <c:pt idx="262">
                  <c:v>0.26200000000000001</c:v>
                </c:pt>
                <c:pt idx="263">
                  <c:v>0.26300000000000001</c:v>
                </c:pt>
                <c:pt idx="264">
                  <c:v>0.26400000000000001</c:v>
                </c:pt>
                <c:pt idx="265">
                  <c:v>0.26500000000000001</c:v>
                </c:pt>
                <c:pt idx="266">
                  <c:v>0.26600000000000001</c:v>
                </c:pt>
                <c:pt idx="267">
                  <c:v>0.26700000000000002</c:v>
                </c:pt>
                <c:pt idx="268">
                  <c:v>0.26800000000000002</c:v>
                </c:pt>
                <c:pt idx="269">
                  <c:v>0.26900000000000002</c:v>
                </c:pt>
                <c:pt idx="270">
                  <c:v>0.27</c:v>
                </c:pt>
                <c:pt idx="271">
                  <c:v>0.27100000000000002</c:v>
                </c:pt>
                <c:pt idx="272">
                  <c:v>0.27200000000000002</c:v>
                </c:pt>
                <c:pt idx="273">
                  <c:v>0.27300000000000002</c:v>
                </c:pt>
                <c:pt idx="274">
                  <c:v>0.27400000000000002</c:v>
                </c:pt>
                <c:pt idx="275">
                  <c:v>0.27500000000000002</c:v>
                </c:pt>
                <c:pt idx="276">
                  <c:v>0.27600000000000002</c:v>
                </c:pt>
                <c:pt idx="277">
                  <c:v>0.27700000000000002</c:v>
                </c:pt>
                <c:pt idx="278">
                  <c:v>0.27800000000000002</c:v>
                </c:pt>
                <c:pt idx="279">
                  <c:v>0.27900000000000003</c:v>
                </c:pt>
                <c:pt idx="280">
                  <c:v>0.28000000000000003</c:v>
                </c:pt>
                <c:pt idx="281">
                  <c:v>0.28100000000000003</c:v>
                </c:pt>
                <c:pt idx="282">
                  <c:v>0.28199999999999997</c:v>
                </c:pt>
                <c:pt idx="283">
                  <c:v>0.28299999999999997</c:v>
                </c:pt>
                <c:pt idx="284">
                  <c:v>0.28399999999999997</c:v>
                </c:pt>
                <c:pt idx="285">
                  <c:v>0.28499999999999998</c:v>
                </c:pt>
                <c:pt idx="286">
                  <c:v>0.28599999999999998</c:v>
                </c:pt>
                <c:pt idx="287">
                  <c:v>0.28699999999999998</c:v>
                </c:pt>
                <c:pt idx="288">
                  <c:v>0.28799999999999998</c:v>
                </c:pt>
                <c:pt idx="289">
                  <c:v>0.28899999999999998</c:v>
                </c:pt>
                <c:pt idx="290">
                  <c:v>0.28999999999999898</c:v>
                </c:pt>
                <c:pt idx="291">
                  <c:v>0.29099999999999898</c:v>
                </c:pt>
                <c:pt idx="292">
                  <c:v>0.29199999999999898</c:v>
                </c:pt>
                <c:pt idx="293">
                  <c:v>0.29299999999999898</c:v>
                </c:pt>
                <c:pt idx="294">
                  <c:v>0.29399999999999898</c:v>
                </c:pt>
                <c:pt idx="295">
                  <c:v>0.29499999999999899</c:v>
                </c:pt>
                <c:pt idx="296">
                  <c:v>0.29599999999999899</c:v>
                </c:pt>
                <c:pt idx="297">
                  <c:v>0.29699999999999899</c:v>
                </c:pt>
                <c:pt idx="298">
                  <c:v>0.29799999999999899</c:v>
                </c:pt>
                <c:pt idx="299">
                  <c:v>0.29899999999999899</c:v>
                </c:pt>
                <c:pt idx="300">
                  <c:v>0.29999999999999899</c:v>
                </c:pt>
                <c:pt idx="301">
                  <c:v>0.30099999999999899</c:v>
                </c:pt>
                <c:pt idx="302">
                  <c:v>0.30199999999999899</c:v>
                </c:pt>
                <c:pt idx="303">
                  <c:v>0.30299999999999899</c:v>
                </c:pt>
                <c:pt idx="304">
                  <c:v>0.30399999999999899</c:v>
                </c:pt>
                <c:pt idx="305">
                  <c:v>0.30499999999999899</c:v>
                </c:pt>
                <c:pt idx="306">
                  <c:v>0.305999999999999</c:v>
                </c:pt>
                <c:pt idx="307">
                  <c:v>0.307</c:v>
                </c:pt>
                <c:pt idx="308">
                  <c:v>0.308</c:v>
                </c:pt>
                <c:pt idx="309">
                  <c:v>0.309</c:v>
                </c:pt>
                <c:pt idx="310">
                  <c:v>0.31</c:v>
                </c:pt>
                <c:pt idx="311">
                  <c:v>0.311</c:v>
                </c:pt>
                <c:pt idx="312">
                  <c:v>0.312</c:v>
                </c:pt>
                <c:pt idx="313">
                  <c:v>0.313</c:v>
                </c:pt>
                <c:pt idx="314">
                  <c:v>0.314</c:v>
                </c:pt>
                <c:pt idx="315">
                  <c:v>0.315</c:v>
                </c:pt>
                <c:pt idx="316">
                  <c:v>0.316</c:v>
                </c:pt>
                <c:pt idx="317">
                  <c:v>0.317</c:v>
                </c:pt>
                <c:pt idx="318">
                  <c:v>0.318</c:v>
                </c:pt>
                <c:pt idx="319">
                  <c:v>0.31900000000000001</c:v>
                </c:pt>
                <c:pt idx="320">
                  <c:v>0.32</c:v>
                </c:pt>
                <c:pt idx="321">
                  <c:v>0.32100000000000001</c:v>
                </c:pt>
                <c:pt idx="322">
                  <c:v>0.32200000000000001</c:v>
                </c:pt>
                <c:pt idx="323">
                  <c:v>0.32300000000000001</c:v>
                </c:pt>
                <c:pt idx="324">
                  <c:v>0.32400000000000001</c:v>
                </c:pt>
                <c:pt idx="325">
                  <c:v>0.32500000000000001</c:v>
                </c:pt>
                <c:pt idx="326">
                  <c:v>0.32600000000000001</c:v>
                </c:pt>
                <c:pt idx="327">
                  <c:v>0.32700000000000001</c:v>
                </c:pt>
                <c:pt idx="328">
                  <c:v>0.32800000000000001</c:v>
                </c:pt>
                <c:pt idx="329">
                  <c:v>0.32900000000000001</c:v>
                </c:pt>
                <c:pt idx="330">
                  <c:v>0.33</c:v>
                </c:pt>
                <c:pt idx="331">
                  <c:v>0.33100000000000002</c:v>
                </c:pt>
                <c:pt idx="332">
                  <c:v>0.33200000000000002</c:v>
                </c:pt>
                <c:pt idx="333">
                  <c:v>0.33300000000000002</c:v>
                </c:pt>
                <c:pt idx="334">
                  <c:v>0.33400000000000002</c:v>
                </c:pt>
                <c:pt idx="335">
                  <c:v>0.33500000000000002</c:v>
                </c:pt>
                <c:pt idx="336">
                  <c:v>0.33600000000000002</c:v>
                </c:pt>
                <c:pt idx="337">
                  <c:v>0.33700000000000002</c:v>
                </c:pt>
                <c:pt idx="338">
                  <c:v>0.33800000000000002</c:v>
                </c:pt>
                <c:pt idx="339">
                  <c:v>0.33900000000000002</c:v>
                </c:pt>
                <c:pt idx="340">
                  <c:v>0.34</c:v>
                </c:pt>
                <c:pt idx="341">
                  <c:v>0.34100000000000003</c:v>
                </c:pt>
                <c:pt idx="342">
                  <c:v>0.34200000000000003</c:v>
                </c:pt>
                <c:pt idx="343">
                  <c:v>0.34300000000000003</c:v>
                </c:pt>
                <c:pt idx="344">
                  <c:v>0.34399999999999997</c:v>
                </c:pt>
                <c:pt idx="345">
                  <c:v>0.34499999999999997</c:v>
                </c:pt>
                <c:pt idx="346">
                  <c:v>0.34599999999999997</c:v>
                </c:pt>
                <c:pt idx="347">
                  <c:v>0.34699999999999998</c:v>
                </c:pt>
                <c:pt idx="348">
                  <c:v>0.34799999999999998</c:v>
                </c:pt>
                <c:pt idx="349">
                  <c:v>0.34899999999999998</c:v>
                </c:pt>
                <c:pt idx="350">
                  <c:v>0.35</c:v>
                </c:pt>
                <c:pt idx="351">
                  <c:v>0.35099999999999998</c:v>
                </c:pt>
                <c:pt idx="352">
                  <c:v>0.35199999999999998</c:v>
                </c:pt>
                <c:pt idx="353">
                  <c:v>0.35299999999999998</c:v>
                </c:pt>
                <c:pt idx="354">
                  <c:v>0.35399999999999998</c:v>
                </c:pt>
                <c:pt idx="355">
                  <c:v>0.35499999999999898</c:v>
                </c:pt>
                <c:pt idx="356">
                  <c:v>0.35599999999999898</c:v>
                </c:pt>
                <c:pt idx="357">
                  <c:v>0.35699999999999898</c:v>
                </c:pt>
                <c:pt idx="358">
                  <c:v>0.35799999999999899</c:v>
                </c:pt>
                <c:pt idx="359">
                  <c:v>0.35899999999999899</c:v>
                </c:pt>
                <c:pt idx="360">
                  <c:v>0.35999999999999899</c:v>
                </c:pt>
                <c:pt idx="361">
                  <c:v>0.36099999999999899</c:v>
                </c:pt>
                <c:pt idx="362">
                  <c:v>0.36199999999999899</c:v>
                </c:pt>
                <c:pt idx="363">
                  <c:v>0.36299999999999899</c:v>
                </c:pt>
                <c:pt idx="364">
                  <c:v>0.36399999999999899</c:v>
                </c:pt>
                <c:pt idx="365">
                  <c:v>0.36499999999999899</c:v>
                </c:pt>
                <c:pt idx="366">
                  <c:v>0.36599999999999899</c:v>
                </c:pt>
                <c:pt idx="367">
                  <c:v>0.36699999999999899</c:v>
                </c:pt>
                <c:pt idx="368">
                  <c:v>0.36799999999999899</c:v>
                </c:pt>
                <c:pt idx="369">
                  <c:v>0.368999999999999</c:v>
                </c:pt>
                <c:pt idx="370">
                  <c:v>0.37</c:v>
                </c:pt>
                <c:pt idx="371">
                  <c:v>0.371</c:v>
                </c:pt>
                <c:pt idx="372">
                  <c:v>0.372</c:v>
                </c:pt>
                <c:pt idx="373">
                  <c:v>0.373</c:v>
                </c:pt>
                <c:pt idx="374">
                  <c:v>0.374</c:v>
                </c:pt>
                <c:pt idx="375">
                  <c:v>0.375</c:v>
                </c:pt>
                <c:pt idx="376">
                  <c:v>0.376</c:v>
                </c:pt>
                <c:pt idx="377">
                  <c:v>0.377</c:v>
                </c:pt>
                <c:pt idx="378">
                  <c:v>0.378</c:v>
                </c:pt>
                <c:pt idx="379">
                  <c:v>0.379</c:v>
                </c:pt>
                <c:pt idx="380">
                  <c:v>0.38</c:v>
                </c:pt>
                <c:pt idx="381">
                  <c:v>0.38100000000000001</c:v>
                </c:pt>
                <c:pt idx="382">
                  <c:v>0.38200000000000001</c:v>
                </c:pt>
                <c:pt idx="383">
                  <c:v>0.38300000000000001</c:v>
                </c:pt>
                <c:pt idx="384">
                  <c:v>0.38400000000000001</c:v>
                </c:pt>
                <c:pt idx="385">
                  <c:v>0.38500000000000001</c:v>
                </c:pt>
                <c:pt idx="386">
                  <c:v>0.38600000000000001</c:v>
                </c:pt>
                <c:pt idx="387">
                  <c:v>0.38700000000000001</c:v>
                </c:pt>
                <c:pt idx="388">
                  <c:v>0.38800000000000001</c:v>
                </c:pt>
                <c:pt idx="389">
                  <c:v>0.38900000000000001</c:v>
                </c:pt>
                <c:pt idx="390">
                  <c:v>0.39</c:v>
                </c:pt>
                <c:pt idx="391">
                  <c:v>0.39100000000000001</c:v>
                </c:pt>
                <c:pt idx="392">
                  <c:v>0.39200000000000002</c:v>
                </c:pt>
                <c:pt idx="393">
                  <c:v>0.39300000000000002</c:v>
                </c:pt>
                <c:pt idx="394">
                  <c:v>0.39400000000000002</c:v>
                </c:pt>
                <c:pt idx="395">
                  <c:v>0.39500000000000002</c:v>
                </c:pt>
                <c:pt idx="396">
                  <c:v>0.39600000000000002</c:v>
                </c:pt>
                <c:pt idx="397">
                  <c:v>0.39700000000000002</c:v>
                </c:pt>
                <c:pt idx="398">
                  <c:v>0.39800000000000002</c:v>
                </c:pt>
                <c:pt idx="399">
                  <c:v>0.39900000000000002</c:v>
                </c:pt>
                <c:pt idx="400">
                  <c:v>0.4</c:v>
                </c:pt>
                <c:pt idx="401">
                  <c:v>0.40100000000000002</c:v>
                </c:pt>
                <c:pt idx="402">
                  <c:v>0.40200000000000002</c:v>
                </c:pt>
                <c:pt idx="403">
                  <c:v>0.40300000000000002</c:v>
                </c:pt>
                <c:pt idx="404">
                  <c:v>0.40400000000000003</c:v>
                </c:pt>
                <c:pt idx="405">
                  <c:v>0.40500000000000003</c:v>
                </c:pt>
                <c:pt idx="406">
                  <c:v>0.40600000000000003</c:v>
                </c:pt>
                <c:pt idx="407">
                  <c:v>0.40699999999999997</c:v>
                </c:pt>
                <c:pt idx="408">
                  <c:v>0.40799999999999997</c:v>
                </c:pt>
                <c:pt idx="409">
                  <c:v>0.40899999999999997</c:v>
                </c:pt>
                <c:pt idx="410">
                  <c:v>0.41</c:v>
                </c:pt>
                <c:pt idx="411">
                  <c:v>0.41099999999999998</c:v>
                </c:pt>
                <c:pt idx="412">
                  <c:v>0.41199999999999998</c:v>
                </c:pt>
                <c:pt idx="413">
                  <c:v>0.41299999999999998</c:v>
                </c:pt>
                <c:pt idx="414">
                  <c:v>0.41399999999999998</c:v>
                </c:pt>
                <c:pt idx="415">
                  <c:v>0.41499999999999998</c:v>
                </c:pt>
                <c:pt idx="416">
                  <c:v>0.41599999999999998</c:v>
                </c:pt>
                <c:pt idx="417">
                  <c:v>0.41699999999999998</c:v>
                </c:pt>
                <c:pt idx="418">
                  <c:v>0.41799999999999998</c:v>
                </c:pt>
                <c:pt idx="419">
                  <c:v>0.41899999999999998</c:v>
                </c:pt>
                <c:pt idx="420">
                  <c:v>0.41999999999999899</c:v>
                </c:pt>
                <c:pt idx="421">
                  <c:v>0.42099999999999899</c:v>
                </c:pt>
                <c:pt idx="422">
                  <c:v>0.42199999999999899</c:v>
                </c:pt>
                <c:pt idx="423">
                  <c:v>0.42299999999999899</c:v>
                </c:pt>
                <c:pt idx="424">
                  <c:v>0.42399999999999899</c:v>
                </c:pt>
                <c:pt idx="425">
                  <c:v>0.42499999999999899</c:v>
                </c:pt>
                <c:pt idx="426">
                  <c:v>0.42599999999999899</c:v>
                </c:pt>
                <c:pt idx="427">
                  <c:v>0.42699999999999899</c:v>
                </c:pt>
                <c:pt idx="428">
                  <c:v>0.42799999999999899</c:v>
                </c:pt>
                <c:pt idx="429">
                  <c:v>0.42899999999999899</c:v>
                </c:pt>
                <c:pt idx="430">
                  <c:v>0.42999999999999899</c:v>
                </c:pt>
                <c:pt idx="431">
                  <c:v>0.430999999999999</c:v>
                </c:pt>
                <c:pt idx="432">
                  <c:v>0.432</c:v>
                </c:pt>
                <c:pt idx="433">
                  <c:v>0.433</c:v>
                </c:pt>
                <c:pt idx="434">
                  <c:v>0.434</c:v>
                </c:pt>
                <c:pt idx="435">
                  <c:v>0.435</c:v>
                </c:pt>
                <c:pt idx="436">
                  <c:v>0.436</c:v>
                </c:pt>
                <c:pt idx="437">
                  <c:v>0.437</c:v>
                </c:pt>
                <c:pt idx="438">
                  <c:v>0.438</c:v>
                </c:pt>
                <c:pt idx="439">
                  <c:v>0.439</c:v>
                </c:pt>
                <c:pt idx="440">
                  <c:v>0.44</c:v>
                </c:pt>
                <c:pt idx="441">
                  <c:v>0.441</c:v>
                </c:pt>
                <c:pt idx="442">
                  <c:v>0.442</c:v>
                </c:pt>
                <c:pt idx="443">
                  <c:v>0.443</c:v>
                </c:pt>
                <c:pt idx="444">
                  <c:v>0.44400000000000001</c:v>
                </c:pt>
                <c:pt idx="445">
                  <c:v>0.44500000000000001</c:v>
                </c:pt>
                <c:pt idx="446">
                  <c:v>0.44600000000000001</c:v>
                </c:pt>
                <c:pt idx="447">
                  <c:v>0.44700000000000001</c:v>
                </c:pt>
                <c:pt idx="448">
                  <c:v>0.44800000000000001</c:v>
                </c:pt>
                <c:pt idx="449">
                  <c:v>0.44900000000000001</c:v>
                </c:pt>
                <c:pt idx="450">
                  <c:v>0.45</c:v>
                </c:pt>
                <c:pt idx="451">
                  <c:v>0.45100000000000001</c:v>
                </c:pt>
                <c:pt idx="452">
                  <c:v>0.45200000000000001</c:v>
                </c:pt>
                <c:pt idx="453">
                  <c:v>0.45300000000000001</c:v>
                </c:pt>
                <c:pt idx="454">
                  <c:v>0.45400000000000001</c:v>
                </c:pt>
                <c:pt idx="455">
                  <c:v>0.45500000000000002</c:v>
                </c:pt>
                <c:pt idx="456">
                  <c:v>0.45600000000000002</c:v>
                </c:pt>
                <c:pt idx="457">
                  <c:v>0.45700000000000002</c:v>
                </c:pt>
                <c:pt idx="458">
                  <c:v>0.45800000000000002</c:v>
                </c:pt>
                <c:pt idx="459">
                  <c:v>0.45900000000000002</c:v>
                </c:pt>
                <c:pt idx="460">
                  <c:v>0.46</c:v>
                </c:pt>
                <c:pt idx="461">
                  <c:v>0.46100000000000002</c:v>
                </c:pt>
                <c:pt idx="462">
                  <c:v>0.46200000000000002</c:v>
                </c:pt>
                <c:pt idx="463">
                  <c:v>0.46300000000000002</c:v>
                </c:pt>
                <c:pt idx="464">
                  <c:v>0.46400000000000002</c:v>
                </c:pt>
                <c:pt idx="465">
                  <c:v>0.46500000000000002</c:v>
                </c:pt>
                <c:pt idx="466">
                  <c:v>0.46600000000000003</c:v>
                </c:pt>
                <c:pt idx="467">
                  <c:v>0.46700000000000003</c:v>
                </c:pt>
                <c:pt idx="468">
                  <c:v>0.46800000000000003</c:v>
                </c:pt>
                <c:pt idx="469">
                  <c:v>0.46899999999999997</c:v>
                </c:pt>
                <c:pt idx="470">
                  <c:v>0.47</c:v>
                </c:pt>
                <c:pt idx="471">
                  <c:v>0.47099999999999997</c:v>
                </c:pt>
                <c:pt idx="472">
                  <c:v>0.47199999999999998</c:v>
                </c:pt>
                <c:pt idx="473">
                  <c:v>0.47299999999999998</c:v>
                </c:pt>
                <c:pt idx="474">
                  <c:v>0.47399999999999998</c:v>
                </c:pt>
                <c:pt idx="475">
                  <c:v>0.47499999999999998</c:v>
                </c:pt>
                <c:pt idx="476">
                  <c:v>0.47599999999999998</c:v>
                </c:pt>
                <c:pt idx="477">
                  <c:v>0.47699999999999998</c:v>
                </c:pt>
                <c:pt idx="478">
                  <c:v>0.47799999999999998</c:v>
                </c:pt>
                <c:pt idx="479">
                  <c:v>0.47899999999999998</c:v>
                </c:pt>
                <c:pt idx="480">
                  <c:v>0.47999999999999898</c:v>
                </c:pt>
                <c:pt idx="481">
                  <c:v>0.48099999999999898</c:v>
                </c:pt>
                <c:pt idx="482">
                  <c:v>0.48199999999999898</c:v>
                </c:pt>
                <c:pt idx="483">
                  <c:v>0.48299999999999899</c:v>
                </c:pt>
                <c:pt idx="484">
                  <c:v>0.48399999999999899</c:v>
                </c:pt>
                <c:pt idx="485">
                  <c:v>0.48499999999999899</c:v>
                </c:pt>
                <c:pt idx="486">
                  <c:v>0.48599999999999899</c:v>
                </c:pt>
                <c:pt idx="487">
                  <c:v>0.48699999999999899</c:v>
                </c:pt>
                <c:pt idx="488">
                  <c:v>0.48799999999999899</c:v>
                </c:pt>
                <c:pt idx="489">
                  <c:v>0.48899999999999899</c:v>
                </c:pt>
                <c:pt idx="490">
                  <c:v>0.48999999999999899</c:v>
                </c:pt>
                <c:pt idx="491">
                  <c:v>0.49099999999999899</c:v>
                </c:pt>
                <c:pt idx="492">
                  <c:v>0.49199999999999899</c:v>
                </c:pt>
                <c:pt idx="493">
                  <c:v>0.49299999999999899</c:v>
                </c:pt>
                <c:pt idx="494">
                  <c:v>0.493999999999999</c:v>
                </c:pt>
                <c:pt idx="495">
                  <c:v>0.495</c:v>
                </c:pt>
                <c:pt idx="496">
                  <c:v>0.496</c:v>
                </c:pt>
                <c:pt idx="497">
                  <c:v>0.497</c:v>
                </c:pt>
                <c:pt idx="498">
                  <c:v>0.498</c:v>
                </c:pt>
                <c:pt idx="499">
                  <c:v>0.499</c:v>
                </c:pt>
                <c:pt idx="500">
                  <c:v>0.5</c:v>
                </c:pt>
                <c:pt idx="501">
                  <c:v>0.501</c:v>
                </c:pt>
                <c:pt idx="502">
                  <c:v>0.502</c:v>
                </c:pt>
                <c:pt idx="503">
                  <c:v>0.503</c:v>
                </c:pt>
                <c:pt idx="504">
                  <c:v>0.504</c:v>
                </c:pt>
                <c:pt idx="505">
                  <c:v>0.505</c:v>
                </c:pt>
                <c:pt idx="506">
                  <c:v>0.50600000000000001</c:v>
                </c:pt>
                <c:pt idx="507">
                  <c:v>0.50700000000000001</c:v>
                </c:pt>
                <c:pt idx="508">
                  <c:v>0.50800000000000001</c:v>
                </c:pt>
                <c:pt idx="509">
                  <c:v>0.50900000000000001</c:v>
                </c:pt>
                <c:pt idx="510">
                  <c:v>0.51</c:v>
                </c:pt>
                <c:pt idx="511">
                  <c:v>0.51100000000000001</c:v>
                </c:pt>
                <c:pt idx="512">
                  <c:v>0.51200000000000001</c:v>
                </c:pt>
                <c:pt idx="513">
                  <c:v>0.51300000000000001</c:v>
                </c:pt>
                <c:pt idx="514">
                  <c:v>0.51400000000000001</c:v>
                </c:pt>
                <c:pt idx="515">
                  <c:v>0.51500000000000001</c:v>
                </c:pt>
                <c:pt idx="516">
                  <c:v>0.51600000000000001</c:v>
                </c:pt>
                <c:pt idx="517">
                  <c:v>0.51700000000000002</c:v>
                </c:pt>
                <c:pt idx="518">
                  <c:v>0.51800000000000002</c:v>
                </c:pt>
                <c:pt idx="519">
                  <c:v>0.51900000000000002</c:v>
                </c:pt>
                <c:pt idx="520">
                  <c:v>0.52</c:v>
                </c:pt>
                <c:pt idx="521">
                  <c:v>0.52100000000000002</c:v>
                </c:pt>
                <c:pt idx="522">
                  <c:v>0.52200000000000002</c:v>
                </c:pt>
                <c:pt idx="523">
                  <c:v>0.52300000000000002</c:v>
                </c:pt>
                <c:pt idx="524">
                  <c:v>0.52400000000000002</c:v>
                </c:pt>
                <c:pt idx="525">
                  <c:v>0.52500000000000002</c:v>
                </c:pt>
                <c:pt idx="526">
                  <c:v>0.52600000000000002</c:v>
                </c:pt>
                <c:pt idx="527">
                  <c:v>0.52700000000000002</c:v>
                </c:pt>
                <c:pt idx="528">
                  <c:v>0.52800000000000002</c:v>
                </c:pt>
                <c:pt idx="529">
                  <c:v>0.52900000000000003</c:v>
                </c:pt>
                <c:pt idx="530">
                  <c:v>0.53</c:v>
                </c:pt>
                <c:pt idx="531">
                  <c:v>0.53100000000000003</c:v>
                </c:pt>
                <c:pt idx="532">
                  <c:v>0.53200000000000003</c:v>
                </c:pt>
                <c:pt idx="533">
                  <c:v>0.53300000000000003</c:v>
                </c:pt>
                <c:pt idx="534">
                  <c:v>0.53400000000000003</c:v>
                </c:pt>
                <c:pt idx="535">
                  <c:v>0.53500000000000003</c:v>
                </c:pt>
                <c:pt idx="536">
                  <c:v>0.53600000000000003</c:v>
                </c:pt>
                <c:pt idx="537">
                  <c:v>0.53700000000000003</c:v>
                </c:pt>
                <c:pt idx="538">
                  <c:v>0.53800000000000003</c:v>
                </c:pt>
                <c:pt idx="539">
                  <c:v>0.53900000000000003</c:v>
                </c:pt>
                <c:pt idx="540">
                  <c:v>0.54</c:v>
                </c:pt>
                <c:pt idx="541">
                  <c:v>0.54100000000000004</c:v>
                </c:pt>
                <c:pt idx="542">
                  <c:v>0.54200000000000004</c:v>
                </c:pt>
                <c:pt idx="543">
                  <c:v>0.54300000000000004</c:v>
                </c:pt>
                <c:pt idx="544">
                  <c:v>0.54400000000000004</c:v>
                </c:pt>
                <c:pt idx="545">
                  <c:v>0.54500000000000004</c:v>
                </c:pt>
                <c:pt idx="546">
                  <c:v>0.54600000000000004</c:v>
                </c:pt>
                <c:pt idx="547">
                  <c:v>0.54700000000000004</c:v>
                </c:pt>
                <c:pt idx="548">
                  <c:v>0.54800000000000004</c:v>
                </c:pt>
                <c:pt idx="549">
                  <c:v>0.54900000000000004</c:v>
                </c:pt>
                <c:pt idx="550">
                  <c:v>0.55000000000000004</c:v>
                </c:pt>
                <c:pt idx="551">
                  <c:v>0.55100000000000005</c:v>
                </c:pt>
                <c:pt idx="552">
                  <c:v>0.55200000000000005</c:v>
                </c:pt>
                <c:pt idx="553">
                  <c:v>0.55300000000000005</c:v>
                </c:pt>
                <c:pt idx="554">
                  <c:v>0.55400000000000005</c:v>
                </c:pt>
                <c:pt idx="555">
                  <c:v>0.55500000000000005</c:v>
                </c:pt>
                <c:pt idx="556">
                  <c:v>0.55600000000000005</c:v>
                </c:pt>
                <c:pt idx="557">
                  <c:v>0.55700000000000005</c:v>
                </c:pt>
                <c:pt idx="558">
                  <c:v>0.55800000000000005</c:v>
                </c:pt>
                <c:pt idx="559">
                  <c:v>0.55900000000000005</c:v>
                </c:pt>
                <c:pt idx="560">
                  <c:v>0.56000000000000005</c:v>
                </c:pt>
                <c:pt idx="561">
                  <c:v>0.56100000000000005</c:v>
                </c:pt>
                <c:pt idx="562">
                  <c:v>0.56200000000000006</c:v>
                </c:pt>
                <c:pt idx="563">
                  <c:v>0.56299999999999994</c:v>
                </c:pt>
                <c:pt idx="564">
                  <c:v>0.56399999999999995</c:v>
                </c:pt>
                <c:pt idx="565">
                  <c:v>0.56499999999999995</c:v>
                </c:pt>
                <c:pt idx="566">
                  <c:v>0.56599999999999995</c:v>
                </c:pt>
                <c:pt idx="567">
                  <c:v>0.56699999999999995</c:v>
                </c:pt>
                <c:pt idx="568">
                  <c:v>0.56799999999999995</c:v>
                </c:pt>
                <c:pt idx="569">
                  <c:v>0.56899999999999995</c:v>
                </c:pt>
                <c:pt idx="570">
                  <c:v>0.56999999999999995</c:v>
                </c:pt>
                <c:pt idx="571">
                  <c:v>0.57099999999999995</c:v>
                </c:pt>
                <c:pt idx="572">
                  <c:v>0.57199999999999995</c:v>
                </c:pt>
                <c:pt idx="573">
                  <c:v>0.57299999999999995</c:v>
                </c:pt>
                <c:pt idx="574">
                  <c:v>0.57399999999999995</c:v>
                </c:pt>
                <c:pt idx="575">
                  <c:v>0.57499999999999996</c:v>
                </c:pt>
                <c:pt idx="576">
                  <c:v>0.57599999999999996</c:v>
                </c:pt>
                <c:pt idx="577">
                  <c:v>0.57699999999999996</c:v>
                </c:pt>
                <c:pt idx="578">
                  <c:v>0.57799999999999996</c:v>
                </c:pt>
                <c:pt idx="579">
                  <c:v>0.57899999999999996</c:v>
                </c:pt>
                <c:pt idx="580">
                  <c:v>0.57999999999999896</c:v>
                </c:pt>
                <c:pt idx="581">
                  <c:v>0.58099999999999896</c:v>
                </c:pt>
                <c:pt idx="582">
                  <c:v>0.58199999999999896</c:v>
                </c:pt>
                <c:pt idx="583">
                  <c:v>0.58299999999999896</c:v>
                </c:pt>
                <c:pt idx="584">
                  <c:v>0.58399999999999896</c:v>
                </c:pt>
                <c:pt idx="585">
                  <c:v>0.58499999999999897</c:v>
                </c:pt>
                <c:pt idx="586">
                  <c:v>0.58599999999999897</c:v>
                </c:pt>
                <c:pt idx="587">
                  <c:v>0.58699999999999897</c:v>
                </c:pt>
                <c:pt idx="588">
                  <c:v>0.58799999999999897</c:v>
                </c:pt>
                <c:pt idx="589">
                  <c:v>0.58899999999999897</c:v>
                </c:pt>
                <c:pt idx="590">
                  <c:v>0.58999999999999897</c:v>
                </c:pt>
                <c:pt idx="591">
                  <c:v>0.59099999999999897</c:v>
                </c:pt>
                <c:pt idx="592">
                  <c:v>0.59199999999999897</c:v>
                </c:pt>
                <c:pt idx="593">
                  <c:v>0.59299999999999897</c:v>
                </c:pt>
                <c:pt idx="594">
                  <c:v>0.59399999999999897</c:v>
                </c:pt>
                <c:pt idx="595">
                  <c:v>0.59499999999999897</c:v>
                </c:pt>
                <c:pt idx="596">
                  <c:v>0.59599999999999898</c:v>
                </c:pt>
                <c:pt idx="597">
                  <c:v>0.59699999999999898</c:v>
                </c:pt>
                <c:pt idx="598">
                  <c:v>0.59799999999999898</c:v>
                </c:pt>
                <c:pt idx="599">
                  <c:v>0.59899999999999898</c:v>
                </c:pt>
                <c:pt idx="600">
                  <c:v>0.59999999999999898</c:v>
                </c:pt>
                <c:pt idx="601">
                  <c:v>0.60099999999999898</c:v>
                </c:pt>
                <c:pt idx="602">
                  <c:v>0.60199999999999898</c:v>
                </c:pt>
                <c:pt idx="603">
                  <c:v>0.60299999999999898</c:v>
                </c:pt>
                <c:pt idx="604">
                  <c:v>0.60399999999999898</c:v>
                </c:pt>
                <c:pt idx="605">
                  <c:v>0.60499999999999898</c:v>
                </c:pt>
                <c:pt idx="606">
                  <c:v>0.60599999999999898</c:v>
                </c:pt>
                <c:pt idx="607">
                  <c:v>0.60699999999999898</c:v>
                </c:pt>
                <c:pt idx="608">
                  <c:v>0.60799999999999899</c:v>
                </c:pt>
                <c:pt idx="609">
                  <c:v>0.60899999999999899</c:v>
                </c:pt>
                <c:pt idx="610">
                  <c:v>0.60999999999999899</c:v>
                </c:pt>
                <c:pt idx="611">
                  <c:v>0.61099999999999899</c:v>
                </c:pt>
                <c:pt idx="612">
                  <c:v>0.61199999999999899</c:v>
                </c:pt>
                <c:pt idx="613">
                  <c:v>0.61299999999999899</c:v>
                </c:pt>
                <c:pt idx="614">
                  <c:v>0.61399999999999899</c:v>
                </c:pt>
                <c:pt idx="615">
                  <c:v>0.61499999999999899</c:v>
                </c:pt>
                <c:pt idx="616">
                  <c:v>0.61599999999999899</c:v>
                </c:pt>
                <c:pt idx="617">
                  <c:v>0.61699999999999899</c:v>
                </c:pt>
                <c:pt idx="618">
                  <c:v>0.61799999999999899</c:v>
                </c:pt>
                <c:pt idx="619">
                  <c:v>0.618999999999999</c:v>
                </c:pt>
                <c:pt idx="620">
                  <c:v>0.62</c:v>
                </c:pt>
                <c:pt idx="621">
                  <c:v>0.621</c:v>
                </c:pt>
                <c:pt idx="622">
                  <c:v>0.622</c:v>
                </c:pt>
                <c:pt idx="623">
                  <c:v>0.623</c:v>
                </c:pt>
                <c:pt idx="624">
                  <c:v>0.624</c:v>
                </c:pt>
                <c:pt idx="625">
                  <c:v>0.625</c:v>
                </c:pt>
                <c:pt idx="626">
                  <c:v>0.626</c:v>
                </c:pt>
                <c:pt idx="627">
                  <c:v>0.627</c:v>
                </c:pt>
                <c:pt idx="628">
                  <c:v>0.628</c:v>
                </c:pt>
                <c:pt idx="629">
                  <c:v>0.629</c:v>
                </c:pt>
                <c:pt idx="630">
                  <c:v>0.63</c:v>
                </c:pt>
                <c:pt idx="631">
                  <c:v>0.63100000000000001</c:v>
                </c:pt>
                <c:pt idx="632">
                  <c:v>0.63200000000000001</c:v>
                </c:pt>
                <c:pt idx="633">
                  <c:v>0.63300000000000001</c:v>
                </c:pt>
                <c:pt idx="634">
                  <c:v>0.63400000000000001</c:v>
                </c:pt>
                <c:pt idx="635">
                  <c:v>0.63500000000000001</c:v>
                </c:pt>
                <c:pt idx="636">
                  <c:v>0.63600000000000001</c:v>
                </c:pt>
                <c:pt idx="637">
                  <c:v>0.63700000000000001</c:v>
                </c:pt>
                <c:pt idx="638">
                  <c:v>0.63800000000000001</c:v>
                </c:pt>
                <c:pt idx="639">
                  <c:v>0.63900000000000001</c:v>
                </c:pt>
                <c:pt idx="640">
                  <c:v>0.64</c:v>
                </c:pt>
                <c:pt idx="641">
                  <c:v>0.64100000000000001</c:v>
                </c:pt>
                <c:pt idx="642">
                  <c:v>0.64200000000000002</c:v>
                </c:pt>
                <c:pt idx="643">
                  <c:v>0.64300000000000002</c:v>
                </c:pt>
                <c:pt idx="644">
                  <c:v>0.64400000000000002</c:v>
                </c:pt>
                <c:pt idx="645">
                  <c:v>0.64500000000000002</c:v>
                </c:pt>
                <c:pt idx="646">
                  <c:v>0.64600000000000002</c:v>
                </c:pt>
                <c:pt idx="647">
                  <c:v>0.64700000000000002</c:v>
                </c:pt>
                <c:pt idx="648">
                  <c:v>0.64800000000000002</c:v>
                </c:pt>
                <c:pt idx="649">
                  <c:v>0.64900000000000002</c:v>
                </c:pt>
                <c:pt idx="650">
                  <c:v>0.65</c:v>
                </c:pt>
                <c:pt idx="651">
                  <c:v>0.65100000000000002</c:v>
                </c:pt>
                <c:pt idx="652">
                  <c:v>0.65200000000000002</c:v>
                </c:pt>
                <c:pt idx="653">
                  <c:v>0.65300000000000002</c:v>
                </c:pt>
                <c:pt idx="654">
                  <c:v>0.65400000000000003</c:v>
                </c:pt>
                <c:pt idx="655">
                  <c:v>0.65500000000000003</c:v>
                </c:pt>
                <c:pt idx="656">
                  <c:v>0.65600000000000003</c:v>
                </c:pt>
                <c:pt idx="657">
                  <c:v>0.65700000000000003</c:v>
                </c:pt>
                <c:pt idx="658">
                  <c:v>0.65800000000000003</c:v>
                </c:pt>
                <c:pt idx="659">
                  <c:v>0.65900000000000003</c:v>
                </c:pt>
                <c:pt idx="660">
                  <c:v>0.66</c:v>
                </c:pt>
                <c:pt idx="661">
                  <c:v>0.66100000000000003</c:v>
                </c:pt>
                <c:pt idx="662">
                  <c:v>0.66200000000000003</c:v>
                </c:pt>
                <c:pt idx="663">
                  <c:v>0.66300000000000003</c:v>
                </c:pt>
                <c:pt idx="664">
                  <c:v>0.66400000000000003</c:v>
                </c:pt>
                <c:pt idx="665">
                  <c:v>0.66500000000000004</c:v>
                </c:pt>
                <c:pt idx="666">
                  <c:v>0.66600000000000004</c:v>
                </c:pt>
                <c:pt idx="667">
                  <c:v>0.66700000000000004</c:v>
                </c:pt>
                <c:pt idx="668">
                  <c:v>0.66800000000000004</c:v>
                </c:pt>
                <c:pt idx="669">
                  <c:v>0.66900000000000004</c:v>
                </c:pt>
                <c:pt idx="670">
                  <c:v>0.67</c:v>
                </c:pt>
                <c:pt idx="671">
                  <c:v>0.67100000000000004</c:v>
                </c:pt>
                <c:pt idx="672">
                  <c:v>0.67200000000000004</c:v>
                </c:pt>
                <c:pt idx="673">
                  <c:v>0.67300000000000004</c:v>
                </c:pt>
                <c:pt idx="674">
                  <c:v>0.67400000000000004</c:v>
                </c:pt>
                <c:pt idx="675">
                  <c:v>0.67500000000000004</c:v>
                </c:pt>
                <c:pt idx="676">
                  <c:v>0.67600000000000005</c:v>
                </c:pt>
                <c:pt idx="677">
                  <c:v>0.67700000000000005</c:v>
                </c:pt>
                <c:pt idx="678">
                  <c:v>0.67800000000000005</c:v>
                </c:pt>
                <c:pt idx="679">
                  <c:v>0.67900000000000005</c:v>
                </c:pt>
                <c:pt idx="680">
                  <c:v>0.68</c:v>
                </c:pt>
                <c:pt idx="681">
                  <c:v>0.68100000000000005</c:v>
                </c:pt>
                <c:pt idx="682">
                  <c:v>0.68200000000000005</c:v>
                </c:pt>
                <c:pt idx="683">
                  <c:v>0.68300000000000005</c:v>
                </c:pt>
                <c:pt idx="684">
                  <c:v>0.68400000000000005</c:v>
                </c:pt>
                <c:pt idx="685">
                  <c:v>0.68500000000000005</c:v>
                </c:pt>
                <c:pt idx="686">
                  <c:v>0.68600000000000005</c:v>
                </c:pt>
                <c:pt idx="687">
                  <c:v>0.68700000000000006</c:v>
                </c:pt>
                <c:pt idx="688">
                  <c:v>0.68799999999999994</c:v>
                </c:pt>
                <c:pt idx="689">
                  <c:v>0.68899999999999995</c:v>
                </c:pt>
                <c:pt idx="690">
                  <c:v>0.69</c:v>
                </c:pt>
                <c:pt idx="691">
                  <c:v>0.69099999999999995</c:v>
                </c:pt>
                <c:pt idx="692">
                  <c:v>0.69199999999999995</c:v>
                </c:pt>
                <c:pt idx="693">
                  <c:v>0.69299999999999995</c:v>
                </c:pt>
                <c:pt idx="694">
                  <c:v>0.69399999999999995</c:v>
                </c:pt>
                <c:pt idx="695">
                  <c:v>0.69499999999999995</c:v>
                </c:pt>
                <c:pt idx="696">
                  <c:v>0.69599999999999995</c:v>
                </c:pt>
                <c:pt idx="697">
                  <c:v>0.69699999999999995</c:v>
                </c:pt>
                <c:pt idx="698">
                  <c:v>0.69799999999999995</c:v>
                </c:pt>
                <c:pt idx="699">
                  <c:v>0.69899999999999995</c:v>
                </c:pt>
                <c:pt idx="700">
                  <c:v>0.7</c:v>
                </c:pt>
                <c:pt idx="701">
                  <c:v>0.70099999999999996</c:v>
                </c:pt>
                <c:pt idx="702">
                  <c:v>0.70199999999999996</c:v>
                </c:pt>
                <c:pt idx="703">
                  <c:v>0.70299999999999996</c:v>
                </c:pt>
                <c:pt idx="704">
                  <c:v>0.70399999999999996</c:v>
                </c:pt>
                <c:pt idx="705">
                  <c:v>0.70499999999999896</c:v>
                </c:pt>
                <c:pt idx="706">
                  <c:v>0.70599999999999896</c:v>
                </c:pt>
                <c:pt idx="707">
                  <c:v>0.70699999999999896</c:v>
                </c:pt>
                <c:pt idx="708">
                  <c:v>0.70799999999999896</c:v>
                </c:pt>
                <c:pt idx="709">
                  <c:v>0.70899999999999896</c:v>
                </c:pt>
                <c:pt idx="710">
                  <c:v>0.70999999999999897</c:v>
                </c:pt>
                <c:pt idx="711">
                  <c:v>0.71099999999999897</c:v>
                </c:pt>
                <c:pt idx="712">
                  <c:v>0.71199999999999897</c:v>
                </c:pt>
                <c:pt idx="713">
                  <c:v>0.71299999999999897</c:v>
                </c:pt>
                <c:pt idx="714">
                  <c:v>0.71399999999999897</c:v>
                </c:pt>
                <c:pt idx="715">
                  <c:v>0.71499999999999897</c:v>
                </c:pt>
                <c:pt idx="716">
                  <c:v>0.71599999999999897</c:v>
                </c:pt>
                <c:pt idx="717">
                  <c:v>0.71699999999999897</c:v>
                </c:pt>
                <c:pt idx="718">
                  <c:v>0.71799999999999897</c:v>
                </c:pt>
                <c:pt idx="719">
                  <c:v>0.71899999999999897</c:v>
                </c:pt>
                <c:pt idx="720">
                  <c:v>0.71999999999999897</c:v>
                </c:pt>
                <c:pt idx="721">
                  <c:v>0.72099999999999898</c:v>
                </c:pt>
                <c:pt idx="722">
                  <c:v>0.72199999999999898</c:v>
                </c:pt>
                <c:pt idx="723">
                  <c:v>0.72299999999999898</c:v>
                </c:pt>
                <c:pt idx="724">
                  <c:v>0.72399999999999898</c:v>
                </c:pt>
                <c:pt idx="725">
                  <c:v>0.72499999999999898</c:v>
                </c:pt>
                <c:pt idx="726">
                  <c:v>0.72599999999999898</c:v>
                </c:pt>
                <c:pt idx="727">
                  <c:v>0.72699999999999898</c:v>
                </c:pt>
                <c:pt idx="728">
                  <c:v>0.72799999999999898</c:v>
                </c:pt>
                <c:pt idx="729">
                  <c:v>0.72899999999999898</c:v>
                </c:pt>
                <c:pt idx="730">
                  <c:v>0.72999999999999898</c:v>
                </c:pt>
                <c:pt idx="731">
                  <c:v>0.73099999999999898</c:v>
                </c:pt>
                <c:pt idx="732">
                  <c:v>0.73199999999999898</c:v>
                </c:pt>
                <c:pt idx="733">
                  <c:v>0.73299999999999899</c:v>
                </c:pt>
                <c:pt idx="734">
                  <c:v>0.73399999999999899</c:v>
                </c:pt>
                <c:pt idx="735">
                  <c:v>0.73499999999999899</c:v>
                </c:pt>
                <c:pt idx="736">
                  <c:v>0.73599999999999899</c:v>
                </c:pt>
                <c:pt idx="737">
                  <c:v>0.73699999999999899</c:v>
                </c:pt>
                <c:pt idx="738">
                  <c:v>0.73799999999999899</c:v>
                </c:pt>
                <c:pt idx="739">
                  <c:v>0.73899999999999899</c:v>
                </c:pt>
                <c:pt idx="740">
                  <c:v>0.73999999999999899</c:v>
                </c:pt>
                <c:pt idx="741">
                  <c:v>0.74099999999999899</c:v>
                </c:pt>
                <c:pt idx="742">
                  <c:v>0.74199999999999899</c:v>
                </c:pt>
                <c:pt idx="743">
                  <c:v>0.74299999999999899</c:v>
                </c:pt>
                <c:pt idx="744">
                  <c:v>0.743999999999999</c:v>
                </c:pt>
                <c:pt idx="745">
                  <c:v>0.745</c:v>
                </c:pt>
                <c:pt idx="746">
                  <c:v>0.746</c:v>
                </c:pt>
                <c:pt idx="747">
                  <c:v>0.747</c:v>
                </c:pt>
                <c:pt idx="748">
                  <c:v>0.748</c:v>
                </c:pt>
                <c:pt idx="749">
                  <c:v>0.749</c:v>
                </c:pt>
                <c:pt idx="750">
                  <c:v>0.75</c:v>
                </c:pt>
                <c:pt idx="751">
                  <c:v>0.751</c:v>
                </c:pt>
                <c:pt idx="752">
                  <c:v>0.752</c:v>
                </c:pt>
                <c:pt idx="753">
                  <c:v>0.753</c:v>
                </c:pt>
                <c:pt idx="754">
                  <c:v>0.754</c:v>
                </c:pt>
                <c:pt idx="755">
                  <c:v>0.755</c:v>
                </c:pt>
                <c:pt idx="756">
                  <c:v>0.75600000000000001</c:v>
                </c:pt>
                <c:pt idx="757">
                  <c:v>0.75700000000000001</c:v>
                </c:pt>
                <c:pt idx="758">
                  <c:v>0.75800000000000001</c:v>
                </c:pt>
                <c:pt idx="759">
                  <c:v>0.75900000000000001</c:v>
                </c:pt>
                <c:pt idx="760">
                  <c:v>0.76</c:v>
                </c:pt>
                <c:pt idx="761">
                  <c:v>0.76100000000000001</c:v>
                </c:pt>
                <c:pt idx="762">
                  <c:v>0.76200000000000001</c:v>
                </c:pt>
                <c:pt idx="763">
                  <c:v>0.76300000000000001</c:v>
                </c:pt>
                <c:pt idx="764">
                  <c:v>0.76400000000000001</c:v>
                </c:pt>
                <c:pt idx="765">
                  <c:v>0.76500000000000001</c:v>
                </c:pt>
                <c:pt idx="766">
                  <c:v>0.76600000000000001</c:v>
                </c:pt>
                <c:pt idx="767">
                  <c:v>0.76700000000000002</c:v>
                </c:pt>
                <c:pt idx="768">
                  <c:v>0.76800000000000002</c:v>
                </c:pt>
                <c:pt idx="769">
                  <c:v>0.76900000000000002</c:v>
                </c:pt>
                <c:pt idx="770">
                  <c:v>0.77</c:v>
                </c:pt>
                <c:pt idx="771">
                  <c:v>0.77100000000000002</c:v>
                </c:pt>
                <c:pt idx="772">
                  <c:v>0.77200000000000002</c:v>
                </c:pt>
                <c:pt idx="773">
                  <c:v>0.77300000000000002</c:v>
                </c:pt>
                <c:pt idx="774">
                  <c:v>0.77400000000000002</c:v>
                </c:pt>
                <c:pt idx="775">
                  <c:v>0.77500000000000002</c:v>
                </c:pt>
                <c:pt idx="776">
                  <c:v>0.77600000000000002</c:v>
                </c:pt>
                <c:pt idx="777">
                  <c:v>0.77700000000000002</c:v>
                </c:pt>
                <c:pt idx="778">
                  <c:v>0.77800000000000002</c:v>
                </c:pt>
                <c:pt idx="779">
                  <c:v>0.77900000000000003</c:v>
                </c:pt>
                <c:pt idx="780">
                  <c:v>0.78</c:v>
                </c:pt>
                <c:pt idx="781">
                  <c:v>0.78100000000000003</c:v>
                </c:pt>
                <c:pt idx="782">
                  <c:v>0.78200000000000003</c:v>
                </c:pt>
                <c:pt idx="783">
                  <c:v>0.78300000000000003</c:v>
                </c:pt>
                <c:pt idx="784">
                  <c:v>0.78400000000000003</c:v>
                </c:pt>
                <c:pt idx="785">
                  <c:v>0.78500000000000003</c:v>
                </c:pt>
                <c:pt idx="786">
                  <c:v>0.78600000000000003</c:v>
                </c:pt>
                <c:pt idx="787">
                  <c:v>0.78700000000000003</c:v>
                </c:pt>
                <c:pt idx="788">
                  <c:v>0.78800000000000003</c:v>
                </c:pt>
                <c:pt idx="789">
                  <c:v>0.78900000000000003</c:v>
                </c:pt>
                <c:pt idx="790">
                  <c:v>0.79</c:v>
                </c:pt>
                <c:pt idx="791">
                  <c:v>0.79100000000000004</c:v>
                </c:pt>
                <c:pt idx="792">
                  <c:v>0.79200000000000004</c:v>
                </c:pt>
                <c:pt idx="793">
                  <c:v>0.79300000000000004</c:v>
                </c:pt>
                <c:pt idx="794">
                  <c:v>0.79400000000000004</c:v>
                </c:pt>
                <c:pt idx="795">
                  <c:v>0.79500000000000004</c:v>
                </c:pt>
                <c:pt idx="796">
                  <c:v>0.79600000000000004</c:v>
                </c:pt>
                <c:pt idx="797">
                  <c:v>0.79700000000000004</c:v>
                </c:pt>
                <c:pt idx="798">
                  <c:v>0.79800000000000004</c:v>
                </c:pt>
                <c:pt idx="799">
                  <c:v>0.79900000000000004</c:v>
                </c:pt>
                <c:pt idx="800">
                  <c:v>0.8</c:v>
                </c:pt>
                <c:pt idx="801">
                  <c:v>0.80100000000000005</c:v>
                </c:pt>
                <c:pt idx="802">
                  <c:v>0.80200000000000005</c:v>
                </c:pt>
                <c:pt idx="803">
                  <c:v>0.80300000000000005</c:v>
                </c:pt>
                <c:pt idx="804">
                  <c:v>0.80400000000000005</c:v>
                </c:pt>
                <c:pt idx="805">
                  <c:v>0.80500000000000005</c:v>
                </c:pt>
                <c:pt idx="806">
                  <c:v>0.80600000000000005</c:v>
                </c:pt>
                <c:pt idx="807">
                  <c:v>0.80700000000000005</c:v>
                </c:pt>
                <c:pt idx="808">
                  <c:v>0.80800000000000005</c:v>
                </c:pt>
                <c:pt idx="809">
                  <c:v>0.80900000000000005</c:v>
                </c:pt>
                <c:pt idx="810">
                  <c:v>0.81</c:v>
                </c:pt>
                <c:pt idx="811">
                  <c:v>0.81100000000000005</c:v>
                </c:pt>
                <c:pt idx="812">
                  <c:v>0.81200000000000006</c:v>
                </c:pt>
                <c:pt idx="813">
                  <c:v>0.81299999999999994</c:v>
                </c:pt>
                <c:pt idx="814">
                  <c:v>0.81399999999999995</c:v>
                </c:pt>
                <c:pt idx="815">
                  <c:v>0.81499999999999995</c:v>
                </c:pt>
                <c:pt idx="816">
                  <c:v>0.81599999999999995</c:v>
                </c:pt>
                <c:pt idx="817">
                  <c:v>0.81699999999999995</c:v>
                </c:pt>
                <c:pt idx="818">
                  <c:v>0.81799999999999995</c:v>
                </c:pt>
                <c:pt idx="819">
                  <c:v>0.81899999999999995</c:v>
                </c:pt>
                <c:pt idx="820">
                  <c:v>0.82</c:v>
                </c:pt>
                <c:pt idx="821">
                  <c:v>0.82099999999999995</c:v>
                </c:pt>
                <c:pt idx="822">
                  <c:v>0.82199999999999995</c:v>
                </c:pt>
                <c:pt idx="823">
                  <c:v>0.82299999999999995</c:v>
                </c:pt>
                <c:pt idx="824">
                  <c:v>0.82399999999999995</c:v>
                </c:pt>
                <c:pt idx="825">
                  <c:v>0.82499999999999996</c:v>
                </c:pt>
                <c:pt idx="826">
                  <c:v>0.82599999999999996</c:v>
                </c:pt>
                <c:pt idx="827">
                  <c:v>0.82699999999999996</c:v>
                </c:pt>
                <c:pt idx="828">
                  <c:v>0.82799999999999996</c:v>
                </c:pt>
                <c:pt idx="829">
                  <c:v>0.82899999999999996</c:v>
                </c:pt>
                <c:pt idx="830">
                  <c:v>0.83</c:v>
                </c:pt>
                <c:pt idx="831">
                  <c:v>0.83099999999999996</c:v>
                </c:pt>
                <c:pt idx="832">
                  <c:v>0.83199999999999996</c:v>
                </c:pt>
                <c:pt idx="833">
                  <c:v>0.83299999999999996</c:v>
                </c:pt>
                <c:pt idx="834">
                  <c:v>0.83399999999999996</c:v>
                </c:pt>
                <c:pt idx="835">
                  <c:v>0.83499999999999897</c:v>
                </c:pt>
                <c:pt idx="836">
                  <c:v>0.83599999999999897</c:v>
                </c:pt>
                <c:pt idx="837">
                  <c:v>0.83699999999999897</c:v>
                </c:pt>
                <c:pt idx="838">
                  <c:v>0.83799999999999897</c:v>
                </c:pt>
                <c:pt idx="839">
                  <c:v>0.83899999999999897</c:v>
                </c:pt>
                <c:pt idx="840">
                  <c:v>0.83999999999999897</c:v>
                </c:pt>
                <c:pt idx="841">
                  <c:v>0.84099999999999897</c:v>
                </c:pt>
                <c:pt idx="842">
                  <c:v>0.84199999999999897</c:v>
                </c:pt>
                <c:pt idx="843">
                  <c:v>0.84299999999999897</c:v>
                </c:pt>
                <c:pt idx="844">
                  <c:v>0.84399999999999897</c:v>
                </c:pt>
                <c:pt idx="845">
                  <c:v>0.84499999999999897</c:v>
                </c:pt>
                <c:pt idx="846">
                  <c:v>0.84599999999999898</c:v>
                </c:pt>
                <c:pt idx="847">
                  <c:v>0.84699999999999898</c:v>
                </c:pt>
                <c:pt idx="848">
                  <c:v>0.84799999999999898</c:v>
                </c:pt>
                <c:pt idx="849">
                  <c:v>0.84899999999999898</c:v>
                </c:pt>
                <c:pt idx="850">
                  <c:v>0.84999999999999898</c:v>
                </c:pt>
                <c:pt idx="851">
                  <c:v>0.85099999999999898</c:v>
                </c:pt>
                <c:pt idx="852">
                  <c:v>0.85199999999999898</c:v>
                </c:pt>
                <c:pt idx="853">
                  <c:v>0.85299999999999898</c:v>
                </c:pt>
                <c:pt idx="854">
                  <c:v>0.85399999999999898</c:v>
                </c:pt>
                <c:pt idx="855">
                  <c:v>0.85499999999999898</c:v>
                </c:pt>
                <c:pt idx="856">
                  <c:v>0.85599999999999898</c:v>
                </c:pt>
                <c:pt idx="857">
                  <c:v>0.85699999999999898</c:v>
                </c:pt>
                <c:pt idx="858">
                  <c:v>0.85799999999999899</c:v>
                </c:pt>
                <c:pt idx="859">
                  <c:v>0.85899999999999899</c:v>
                </c:pt>
                <c:pt idx="860">
                  <c:v>0.85999999999999899</c:v>
                </c:pt>
                <c:pt idx="861">
                  <c:v>0.86099999999999899</c:v>
                </c:pt>
                <c:pt idx="862">
                  <c:v>0.86199999999999899</c:v>
                </c:pt>
                <c:pt idx="863">
                  <c:v>0.86299999999999899</c:v>
                </c:pt>
                <c:pt idx="864">
                  <c:v>0.86399999999999899</c:v>
                </c:pt>
                <c:pt idx="865">
                  <c:v>0.86499999999999899</c:v>
                </c:pt>
                <c:pt idx="866">
                  <c:v>0.86599999999999899</c:v>
                </c:pt>
                <c:pt idx="867">
                  <c:v>0.86699999999999899</c:v>
                </c:pt>
                <c:pt idx="868">
                  <c:v>0.86799999999999899</c:v>
                </c:pt>
                <c:pt idx="869">
                  <c:v>0.868999999999999</c:v>
                </c:pt>
                <c:pt idx="870">
                  <c:v>0.87</c:v>
                </c:pt>
                <c:pt idx="871">
                  <c:v>0.871</c:v>
                </c:pt>
                <c:pt idx="872">
                  <c:v>0.872</c:v>
                </c:pt>
                <c:pt idx="873">
                  <c:v>0.873</c:v>
                </c:pt>
                <c:pt idx="874">
                  <c:v>0.874</c:v>
                </c:pt>
                <c:pt idx="875">
                  <c:v>0.875</c:v>
                </c:pt>
                <c:pt idx="876">
                  <c:v>0.876</c:v>
                </c:pt>
                <c:pt idx="877">
                  <c:v>0.877</c:v>
                </c:pt>
                <c:pt idx="878">
                  <c:v>0.878</c:v>
                </c:pt>
                <c:pt idx="879">
                  <c:v>0.879</c:v>
                </c:pt>
                <c:pt idx="880">
                  <c:v>0.88</c:v>
                </c:pt>
                <c:pt idx="881">
                  <c:v>0.88100000000000001</c:v>
                </c:pt>
                <c:pt idx="882">
                  <c:v>0.88200000000000001</c:v>
                </c:pt>
                <c:pt idx="883">
                  <c:v>0.88300000000000001</c:v>
                </c:pt>
                <c:pt idx="884">
                  <c:v>0.88400000000000001</c:v>
                </c:pt>
                <c:pt idx="885">
                  <c:v>0.88500000000000001</c:v>
                </c:pt>
                <c:pt idx="886">
                  <c:v>0.88600000000000001</c:v>
                </c:pt>
                <c:pt idx="887">
                  <c:v>0.88700000000000001</c:v>
                </c:pt>
                <c:pt idx="888">
                  <c:v>0.88800000000000001</c:v>
                </c:pt>
                <c:pt idx="889">
                  <c:v>0.88900000000000001</c:v>
                </c:pt>
                <c:pt idx="890">
                  <c:v>0.89</c:v>
                </c:pt>
                <c:pt idx="891">
                  <c:v>0.89100000000000001</c:v>
                </c:pt>
                <c:pt idx="892">
                  <c:v>0.89200000000000002</c:v>
                </c:pt>
                <c:pt idx="893">
                  <c:v>0.89300000000000002</c:v>
                </c:pt>
                <c:pt idx="894">
                  <c:v>0.89400000000000002</c:v>
                </c:pt>
                <c:pt idx="895">
                  <c:v>0.89500000000000002</c:v>
                </c:pt>
                <c:pt idx="896">
                  <c:v>0.89600000000000002</c:v>
                </c:pt>
                <c:pt idx="897">
                  <c:v>0.89700000000000002</c:v>
                </c:pt>
                <c:pt idx="898">
                  <c:v>0.89800000000000002</c:v>
                </c:pt>
                <c:pt idx="899">
                  <c:v>0.89900000000000002</c:v>
                </c:pt>
                <c:pt idx="900">
                  <c:v>0.9</c:v>
                </c:pt>
                <c:pt idx="901">
                  <c:v>0.90100000000000002</c:v>
                </c:pt>
                <c:pt idx="902">
                  <c:v>0.90200000000000002</c:v>
                </c:pt>
                <c:pt idx="903">
                  <c:v>0.90300000000000002</c:v>
                </c:pt>
                <c:pt idx="904">
                  <c:v>0.90400000000000003</c:v>
                </c:pt>
                <c:pt idx="905">
                  <c:v>0.90500000000000003</c:v>
                </c:pt>
                <c:pt idx="906">
                  <c:v>0.90600000000000003</c:v>
                </c:pt>
                <c:pt idx="907">
                  <c:v>0.90700000000000003</c:v>
                </c:pt>
                <c:pt idx="908">
                  <c:v>0.90800000000000003</c:v>
                </c:pt>
                <c:pt idx="909">
                  <c:v>0.90900000000000003</c:v>
                </c:pt>
                <c:pt idx="910">
                  <c:v>0.91</c:v>
                </c:pt>
                <c:pt idx="911">
                  <c:v>0.91100000000000003</c:v>
                </c:pt>
                <c:pt idx="912">
                  <c:v>0.91200000000000003</c:v>
                </c:pt>
                <c:pt idx="913">
                  <c:v>0.91300000000000003</c:v>
                </c:pt>
                <c:pt idx="914">
                  <c:v>0.91400000000000003</c:v>
                </c:pt>
                <c:pt idx="915">
                  <c:v>0.91500000000000004</c:v>
                </c:pt>
                <c:pt idx="916">
                  <c:v>0.91600000000000004</c:v>
                </c:pt>
                <c:pt idx="917">
                  <c:v>0.91700000000000004</c:v>
                </c:pt>
                <c:pt idx="918">
                  <c:v>0.91800000000000004</c:v>
                </c:pt>
                <c:pt idx="919">
                  <c:v>0.91900000000000004</c:v>
                </c:pt>
                <c:pt idx="920">
                  <c:v>0.92</c:v>
                </c:pt>
                <c:pt idx="921">
                  <c:v>0.92100000000000004</c:v>
                </c:pt>
                <c:pt idx="922">
                  <c:v>0.92200000000000004</c:v>
                </c:pt>
                <c:pt idx="923">
                  <c:v>0.92300000000000004</c:v>
                </c:pt>
                <c:pt idx="924">
                  <c:v>0.92400000000000004</c:v>
                </c:pt>
                <c:pt idx="925">
                  <c:v>0.92500000000000004</c:v>
                </c:pt>
                <c:pt idx="926">
                  <c:v>0.92600000000000005</c:v>
                </c:pt>
                <c:pt idx="927">
                  <c:v>0.92700000000000005</c:v>
                </c:pt>
                <c:pt idx="928">
                  <c:v>0.92800000000000005</c:v>
                </c:pt>
                <c:pt idx="929">
                  <c:v>0.92900000000000005</c:v>
                </c:pt>
                <c:pt idx="930">
                  <c:v>0.93</c:v>
                </c:pt>
                <c:pt idx="931">
                  <c:v>0.93100000000000005</c:v>
                </c:pt>
                <c:pt idx="932">
                  <c:v>0.93200000000000005</c:v>
                </c:pt>
                <c:pt idx="933">
                  <c:v>0.93300000000000005</c:v>
                </c:pt>
                <c:pt idx="934">
                  <c:v>0.93400000000000005</c:v>
                </c:pt>
                <c:pt idx="935">
                  <c:v>0.93500000000000005</c:v>
                </c:pt>
                <c:pt idx="936">
                  <c:v>0.93600000000000005</c:v>
                </c:pt>
                <c:pt idx="937">
                  <c:v>0.93700000000000006</c:v>
                </c:pt>
                <c:pt idx="938">
                  <c:v>0.93799999999999994</c:v>
                </c:pt>
                <c:pt idx="939">
                  <c:v>0.93899999999999995</c:v>
                </c:pt>
                <c:pt idx="940">
                  <c:v>0.94</c:v>
                </c:pt>
                <c:pt idx="941">
                  <c:v>0.94099999999999995</c:v>
                </c:pt>
                <c:pt idx="942">
                  <c:v>0.94199999999999995</c:v>
                </c:pt>
                <c:pt idx="943">
                  <c:v>0.94299999999999995</c:v>
                </c:pt>
                <c:pt idx="944">
                  <c:v>0.94399999999999995</c:v>
                </c:pt>
                <c:pt idx="945">
                  <c:v>0.94499999999999995</c:v>
                </c:pt>
                <c:pt idx="946">
                  <c:v>0.94599999999999995</c:v>
                </c:pt>
                <c:pt idx="947">
                  <c:v>0.94699999999999995</c:v>
                </c:pt>
                <c:pt idx="948">
                  <c:v>0.94799999999999995</c:v>
                </c:pt>
                <c:pt idx="949">
                  <c:v>0.94899999999999995</c:v>
                </c:pt>
                <c:pt idx="950">
                  <c:v>0.95</c:v>
                </c:pt>
                <c:pt idx="951">
                  <c:v>0.95099999999999996</c:v>
                </c:pt>
                <c:pt idx="952">
                  <c:v>0.95199999999999996</c:v>
                </c:pt>
                <c:pt idx="953">
                  <c:v>0.95299999999999996</c:v>
                </c:pt>
                <c:pt idx="954">
                  <c:v>0.95399999999999996</c:v>
                </c:pt>
                <c:pt idx="955">
                  <c:v>0.95499999999999996</c:v>
                </c:pt>
                <c:pt idx="956">
                  <c:v>0.95599999999999996</c:v>
                </c:pt>
                <c:pt idx="957">
                  <c:v>0.95699999999999996</c:v>
                </c:pt>
                <c:pt idx="958">
                  <c:v>0.95799999999999996</c:v>
                </c:pt>
                <c:pt idx="959">
                  <c:v>0.95899999999999996</c:v>
                </c:pt>
                <c:pt idx="960">
                  <c:v>0.95999999999999897</c:v>
                </c:pt>
                <c:pt idx="961">
                  <c:v>0.96099999999999897</c:v>
                </c:pt>
                <c:pt idx="962">
                  <c:v>0.96199999999999897</c:v>
                </c:pt>
                <c:pt idx="963">
                  <c:v>0.96299999999999897</c:v>
                </c:pt>
                <c:pt idx="964">
                  <c:v>0.96399999999999897</c:v>
                </c:pt>
                <c:pt idx="965">
                  <c:v>0.96499999999999897</c:v>
                </c:pt>
                <c:pt idx="966">
                  <c:v>0.96599999999999897</c:v>
                </c:pt>
                <c:pt idx="967">
                  <c:v>0.96699999999999897</c:v>
                </c:pt>
                <c:pt idx="968">
                  <c:v>0.96799999999999897</c:v>
                </c:pt>
                <c:pt idx="969">
                  <c:v>0.96899999999999897</c:v>
                </c:pt>
                <c:pt idx="970">
                  <c:v>0.96999999999999897</c:v>
                </c:pt>
                <c:pt idx="971">
                  <c:v>0.97099999999999898</c:v>
                </c:pt>
                <c:pt idx="972">
                  <c:v>0.97199999999999898</c:v>
                </c:pt>
                <c:pt idx="973">
                  <c:v>0.97299999999999898</c:v>
                </c:pt>
                <c:pt idx="974">
                  <c:v>0.97399999999999898</c:v>
                </c:pt>
                <c:pt idx="975">
                  <c:v>0.97499999999999898</c:v>
                </c:pt>
                <c:pt idx="976">
                  <c:v>0.97599999999999898</c:v>
                </c:pt>
                <c:pt idx="977">
                  <c:v>0.97699999999999898</c:v>
                </c:pt>
                <c:pt idx="978">
                  <c:v>0.97799999999999898</c:v>
                </c:pt>
                <c:pt idx="979">
                  <c:v>0.97899999999999898</c:v>
                </c:pt>
                <c:pt idx="980">
                  <c:v>0.97999999999999898</c:v>
                </c:pt>
                <c:pt idx="981">
                  <c:v>0.98099999999999898</c:v>
                </c:pt>
                <c:pt idx="982">
                  <c:v>0.98199999999999898</c:v>
                </c:pt>
                <c:pt idx="983">
                  <c:v>0.98299999999999899</c:v>
                </c:pt>
                <c:pt idx="984">
                  <c:v>0.98399999999999899</c:v>
                </c:pt>
                <c:pt idx="985">
                  <c:v>0.98499999999999899</c:v>
                </c:pt>
                <c:pt idx="986">
                  <c:v>0.98599999999999899</c:v>
                </c:pt>
                <c:pt idx="987">
                  <c:v>0.98699999999999899</c:v>
                </c:pt>
                <c:pt idx="988">
                  <c:v>0.98799999999999899</c:v>
                </c:pt>
                <c:pt idx="989">
                  <c:v>0.98899999999999899</c:v>
                </c:pt>
                <c:pt idx="990">
                  <c:v>0.98999999999999899</c:v>
                </c:pt>
                <c:pt idx="991">
                  <c:v>0.99099999999999899</c:v>
                </c:pt>
                <c:pt idx="992">
                  <c:v>0.99199999999999899</c:v>
                </c:pt>
                <c:pt idx="993">
                  <c:v>0.99299999999999899</c:v>
                </c:pt>
                <c:pt idx="994">
                  <c:v>0.993999999999999</c:v>
                </c:pt>
                <c:pt idx="995">
                  <c:v>0.995</c:v>
                </c:pt>
                <c:pt idx="996">
                  <c:v>0.996</c:v>
                </c:pt>
                <c:pt idx="997">
                  <c:v>0.997</c:v>
                </c:pt>
                <c:pt idx="998">
                  <c:v>0.998</c:v>
                </c:pt>
                <c:pt idx="999">
                  <c:v>0.999</c:v>
                </c:pt>
                <c:pt idx="1000">
                  <c:v>1</c:v>
                </c:pt>
              </c:numCache>
            </c:numRef>
          </c:xVal>
          <c:yVal>
            <c:numRef>
              <c:f>'IH_H1e4_s1.0_S0.5'!$B$2:$B$10004</c:f>
              <c:numCache>
                <c:formatCode>0.000000</c:formatCode>
                <c:ptCount val="1000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2.88213281865884E-5</c:v>
                </c:pt>
                <c:pt idx="169">
                  <c:v>8.6790908753492705E-5</c:v>
                </c:pt>
                <c:pt idx="170">
                  <c:v>1.4476129165129801E-4</c:v>
                </c:pt>
                <c:pt idx="171">
                  <c:v>2.0273138340550599E-4</c:v>
                </c:pt>
                <c:pt idx="172">
                  <c:v>2.6070227957630397E-4</c:v>
                </c:pt>
                <c:pt idx="173">
                  <c:v>3.1866949248223099E-4</c:v>
                </c:pt>
                <c:pt idx="174">
                  <c:v>3.7663751141901302E-4</c:v>
                </c:pt>
                <c:pt idx="175">
                  <c:v>4.34606977551062E-4</c:v>
                </c:pt>
                <c:pt idx="176">
                  <c:v>4.9257725207114695E-4</c:v>
                </c:pt>
                <c:pt idx="177">
                  <c:v>5.5054384906370803E-4</c:v>
                </c:pt>
                <c:pt idx="178">
                  <c:v>6.0851125604649298E-4</c:v>
                </c:pt>
                <c:pt idx="179">
                  <c:v>6.6648011745429803E-4</c:v>
                </c:pt>
                <c:pt idx="180">
                  <c:v>7.2444979119879404E-4</c:v>
                </c:pt>
                <c:pt idx="181">
                  <c:v>7.8241579311490498E-4</c:v>
                </c:pt>
                <c:pt idx="182">
                  <c:v>8.4038260895803101E-4</c:v>
                </c:pt>
                <c:pt idx="183">
                  <c:v>8.9835088641963801E-4</c:v>
                </c:pt>
                <c:pt idx="184">
                  <c:v>9.5631998014295504E-4</c:v>
                </c:pt>
                <c:pt idx="185">
                  <c:v>1.0142854076997301E-3</c:v>
                </c:pt>
                <c:pt idx="186">
                  <c:v>1.0722516530966399E-3</c:v>
                </c:pt>
                <c:pt idx="187">
                  <c:v>1.1302193672691201E-3</c:v>
                </c:pt>
                <c:pt idx="188">
                  <c:v>1.18818790160567E-3</c:v>
                </c:pt>
                <c:pt idx="189">
                  <c:v>1.2461527753987701E-3</c:v>
                </c:pt>
                <c:pt idx="190">
                  <c:v>1.30411847092195E-3</c:v>
                </c:pt>
                <c:pt idx="191">
                  <c:v>1.36208564234189E-3</c:v>
                </c:pt>
                <c:pt idx="192">
                  <c:v>1.4200536378040801E-3</c:v>
                </c:pt>
                <c:pt idx="193">
                  <c:v>1.47801797830801E-3</c:v>
                </c:pt>
                <c:pt idx="194">
                  <c:v>1.5359831444083699E-3</c:v>
                </c:pt>
                <c:pt idx="195">
                  <c:v>1.59394979348989E-3</c:v>
                </c:pt>
                <c:pt idx="196">
                  <c:v>1.65191727046908E-3</c:v>
                </c:pt>
                <c:pt idx="197">
                  <c:v>1.7098810980367199E-3</c:v>
                </c:pt>
                <c:pt idx="198">
                  <c:v>1.7678457550438799E-3</c:v>
                </c:pt>
                <c:pt idx="199">
                  <c:v>1.82581190208051E-3</c:v>
                </c:pt>
                <c:pt idx="200">
                  <c:v>1.88377888084578E-3</c:v>
                </c:pt>
                <c:pt idx="201">
                  <c:v>1.9417422157071999E-3</c:v>
                </c:pt>
                <c:pt idx="202">
                  <c:v>1.9997063838274199E-3</c:v>
                </c:pt>
                <c:pt idx="203">
                  <c:v>2.0576720489888698E-3</c:v>
                </c:pt>
                <c:pt idx="204">
                  <c:v>2.1156385496866E-3</c:v>
                </c:pt>
                <c:pt idx="205">
                  <c:v>2.1736014119500399E-3</c:v>
                </c:pt>
                <c:pt idx="206">
                  <c:v>2.2315651112675798E-3</c:v>
                </c:pt>
                <c:pt idx="207">
                  <c:v>2.2895303146009101E-3</c:v>
                </c:pt>
                <c:pt idx="208">
                  <c:v>2.34749635725432E-3</c:v>
                </c:pt>
                <c:pt idx="209">
                  <c:v>2.4054587669044602E-3</c:v>
                </c:pt>
                <c:pt idx="210">
                  <c:v>2.4634220173803899E-3</c:v>
                </c:pt>
                <c:pt idx="211">
                  <c:v>2.52138677880863E-3</c:v>
                </c:pt>
                <c:pt idx="212">
                  <c:v>2.5793523833175201E-3</c:v>
                </c:pt>
                <c:pt idx="213">
                  <c:v>2.63731436021542E-3</c:v>
                </c:pt>
                <c:pt idx="214">
                  <c:v>2.69527718168695E-3</c:v>
                </c:pt>
                <c:pt idx="215">
                  <c:v>2.7532415210100901E-3</c:v>
                </c:pt>
                <c:pt idx="216">
                  <c:v>2.8112067071507101E-3</c:v>
                </c:pt>
                <c:pt idx="217">
                  <c:v>2.8691682710327202E-3</c:v>
                </c:pt>
                <c:pt idx="218">
                  <c:v>2.9271306832125898E-3</c:v>
                </c:pt>
                <c:pt idx="219">
                  <c:v>2.9850946201070302E-3</c:v>
                </c:pt>
                <c:pt idx="220">
                  <c:v>3.0430594075307898E-3</c:v>
                </c:pt>
                <c:pt idx="221">
                  <c:v>3.1010205780104402E-3</c:v>
                </c:pt>
                <c:pt idx="222">
                  <c:v>3.1589826004870098E-3</c:v>
                </c:pt>
                <c:pt idx="223">
                  <c:v>3.2169461545027101E-3</c:v>
                </c:pt>
                <c:pt idx="224">
                  <c:v>3.27491056273583E-3</c:v>
                </c:pt>
                <c:pt idx="225">
                  <c:v>3.33287135929991E-3</c:v>
                </c:pt>
                <c:pt idx="226">
                  <c:v>3.3908330115369699E-3</c:v>
                </c:pt>
                <c:pt idx="227">
                  <c:v>3.4487962021002099E-3</c:v>
                </c:pt>
                <c:pt idx="228">
                  <c:v>3.5067602505443199E-3</c:v>
                </c:pt>
                <c:pt idx="229">
                  <c:v>3.5647206925553902E-3</c:v>
                </c:pt>
                <c:pt idx="230">
                  <c:v>3.6226819938908498E-3</c:v>
                </c:pt>
                <c:pt idx="231">
                  <c:v>3.68064484030087E-3</c:v>
                </c:pt>
                <c:pt idx="232">
                  <c:v>3.7386085482318601E-3</c:v>
                </c:pt>
                <c:pt idx="233">
                  <c:v>3.79656865492596E-3</c:v>
                </c:pt>
                <c:pt idx="234">
                  <c:v>3.8545296245714399E-3</c:v>
                </c:pt>
                <c:pt idx="235">
                  <c:v>3.9124921460026198E-3</c:v>
                </c:pt>
                <c:pt idx="236">
                  <c:v>3.97045553256973E-3</c:v>
                </c:pt>
                <c:pt idx="237">
                  <c:v>4.0284153230569003E-3</c:v>
                </c:pt>
                <c:pt idx="238">
                  <c:v>4.08637598009777E-3</c:v>
                </c:pt>
                <c:pt idx="239">
                  <c:v>4.1443381955982997E-3</c:v>
                </c:pt>
                <c:pt idx="240">
                  <c:v>4.2023012798252102E-3</c:v>
                </c:pt>
                <c:pt idx="241">
                  <c:v>4.2602607730883703E-3</c:v>
                </c:pt>
                <c:pt idx="242">
                  <c:v>4.3182211364832601E-3</c:v>
                </c:pt>
                <c:pt idx="243">
                  <c:v>4.3761830649726302E-3</c:v>
                </c:pt>
                <c:pt idx="244">
                  <c:v>4.4341458657547904E-3</c:v>
                </c:pt>
                <c:pt idx="245">
                  <c:v>4.4921050806501902E-3</c:v>
                </c:pt>
                <c:pt idx="246">
                  <c:v>4.55006516923105E-3</c:v>
                </c:pt>
                <c:pt idx="247">
                  <c:v>4.60802682950284E-3</c:v>
                </c:pt>
                <c:pt idx="248">
                  <c:v>4.6659893656091998E-3</c:v>
                </c:pt>
                <c:pt idx="249">
                  <c:v>4.7239483208647796E-3</c:v>
                </c:pt>
                <c:pt idx="250">
                  <c:v>4.7819081533348497E-3</c:v>
                </c:pt>
                <c:pt idx="251">
                  <c:v>4.7819081533348497E-3</c:v>
                </c:pt>
                <c:pt idx="252">
                  <c:v>4.7819081533348497E-3</c:v>
                </c:pt>
                <c:pt idx="253">
                  <c:v>4.7819081533348497E-3</c:v>
                </c:pt>
                <c:pt idx="254">
                  <c:v>4.7819081533348497E-3</c:v>
                </c:pt>
                <c:pt idx="255">
                  <c:v>4.7819081533348497E-3</c:v>
                </c:pt>
                <c:pt idx="256">
                  <c:v>4.7819081533348497E-3</c:v>
                </c:pt>
                <c:pt idx="257">
                  <c:v>4.7819081533348497E-3</c:v>
                </c:pt>
                <c:pt idx="258">
                  <c:v>4.7819081533348497E-3</c:v>
                </c:pt>
                <c:pt idx="259">
                  <c:v>4.7819081533348497E-3</c:v>
                </c:pt>
                <c:pt idx="260">
                  <c:v>4.7819081533348497E-3</c:v>
                </c:pt>
                <c:pt idx="261">
                  <c:v>4.7819081533348497E-3</c:v>
                </c:pt>
                <c:pt idx="262">
                  <c:v>4.7819081533348497E-3</c:v>
                </c:pt>
                <c:pt idx="263">
                  <c:v>4.7819081533348497E-3</c:v>
                </c:pt>
                <c:pt idx="264">
                  <c:v>4.7819081533348497E-3</c:v>
                </c:pt>
                <c:pt idx="265">
                  <c:v>4.7819081533348497E-3</c:v>
                </c:pt>
                <c:pt idx="266">
                  <c:v>4.7819081533348497E-3</c:v>
                </c:pt>
                <c:pt idx="267">
                  <c:v>4.7819081533348497E-3</c:v>
                </c:pt>
                <c:pt idx="268">
                  <c:v>4.7819081533348497E-3</c:v>
                </c:pt>
                <c:pt idx="269">
                  <c:v>4.7819081533348497E-3</c:v>
                </c:pt>
                <c:pt idx="270">
                  <c:v>4.7819081533348497E-3</c:v>
                </c:pt>
                <c:pt idx="271">
                  <c:v>4.7819081533348497E-3</c:v>
                </c:pt>
                <c:pt idx="272">
                  <c:v>4.7819081533348497E-3</c:v>
                </c:pt>
                <c:pt idx="273">
                  <c:v>4.7819081533348497E-3</c:v>
                </c:pt>
                <c:pt idx="274">
                  <c:v>4.7819081533348497E-3</c:v>
                </c:pt>
                <c:pt idx="275">
                  <c:v>4.7819081533348497E-3</c:v>
                </c:pt>
                <c:pt idx="276">
                  <c:v>4.7819081533348497E-3</c:v>
                </c:pt>
                <c:pt idx="277">
                  <c:v>4.7819081533348497E-3</c:v>
                </c:pt>
                <c:pt idx="278">
                  <c:v>4.7819081533348497E-3</c:v>
                </c:pt>
                <c:pt idx="279">
                  <c:v>4.7819081533348497E-3</c:v>
                </c:pt>
                <c:pt idx="280">
                  <c:v>4.7819081533348497E-3</c:v>
                </c:pt>
                <c:pt idx="281">
                  <c:v>4.7819081533348497E-3</c:v>
                </c:pt>
                <c:pt idx="282">
                  <c:v>4.7819081533348497E-3</c:v>
                </c:pt>
                <c:pt idx="283">
                  <c:v>4.7819081533348497E-3</c:v>
                </c:pt>
                <c:pt idx="284">
                  <c:v>4.7819081533348497E-3</c:v>
                </c:pt>
                <c:pt idx="285">
                  <c:v>4.7819081533348497E-3</c:v>
                </c:pt>
                <c:pt idx="286">
                  <c:v>4.7819081533348497E-3</c:v>
                </c:pt>
                <c:pt idx="287">
                  <c:v>4.7819081533348497E-3</c:v>
                </c:pt>
                <c:pt idx="288">
                  <c:v>4.7819081533348497E-3</c:v>
                </c:pt>
                <c:pt idx="289">
                  <c:v>4.7819081533348497E-3</c:v>
                </c:pt>
                <c:pt idx="290">
                  <c:v>4.7819081533348497E-3</c:v>
                </c:pt>
                <c:pt idx="291">
                  <c:v>4.7819081533348497E-3</c:v>
                </c:pt>
                <c:pt idx="292">
                  <c:v>4.7819081533348497E-3</c:v>
                </c:pt>
                <c:pt idx="293">
                  <c:v>4.7819081533348497E-3</c:v>
                </c:pt>
                <c:pt idx="294">
                  <c:v>4.7819081533348497E-3</c:v>
                </c:pt>
                <c:pt idx="295">
                  <c:v>4.7819081533348497E-3</c:v>
                </c:pt>
                <c:pt idx="296">
                  <c:v>4.7819081533348497E-3</c:v>
                </c:pt>
                <c:pt idx="297">
                  <c:v>4.7819081533348497E-3</c:v>
                </c:pt>
                <c:pt idx="298">
                  <c:v>4.7819081533348497E-3</c:v>
                </c:pt>
                <c:pt idx="299">
                  <c:v>4.7819081533348497E-3</c:v>
                </c:pt>
                <c:pt idx="300">
                  <c:v>4.7819081533348497E-3</c:v>
                </c:pt>
                <c:pt idx="301">
                  <c:v>4.7819081533348497E-3</c:v>
                </c:pt>
                <c:pt idx="302">
                  <c:v>4.7819081533348497E-3</c:v>
                </c:pt>
                <c:pt idx="303">
                  <c:v>4.7819081533348497E-3</c:v>
                </c:pt>
                <c:pt idx="304">
                  <c:v>4.7819081533348497E-3</c:v>
                </c:pt>
                <c:pt idx="305">
                  <c:v>4.7819081533348497E-3</c:v>
                </c:pt>
                <c:pt idx="306">
                  <c:v>4.7819081533348497E-3</c:v>
                </c:pt>
                <c:pt idx="307">
                  <c:v>4.7819081533348497E-3</c:v>
                </c:pt>
                <c:pt idx="308">
                  <c:v>4.7819081533348497E-3</c:v>
                </c:pt>
                <c:pt idx="309">
                  <c:v>4.7819081533348497E-3</c:v>
                </c:pt>
                <c:pt idx="310">
                  <c:v>4.7819081533348497E-3</c:v>
                </c:pt>
                <c:pt idx="311">
                  <c:v>4.7819081533348497E-3</c:v>
                </c:pt>
                <c:pt idx="312">
                  <c:v>4.7819081533348497E-3</c:v>
                </c:pt>
                <c:pt idx="313">
                  <c:v>4.7819081533348497E-3</c:v>
                </c:pt>
                <c:pt idx="314">
                  <c:v>4.7819081533348497E-3</c:v>
                </c:pt>
                <c:pt idx="315">
                  <c:v>4.7819081533348497E-3</c:v>
                </c:pt>
                <c:pt idx="316">
                  <c:v>4.7819081533348497E-3</c:v>
                </c:pt>
                <c:pt idx="317">
                  <c:v>4.7819081533348497E-3</c:v>
                </c:pt>
                <c:pt idx="318">
                  <c:v>4.7819081533348497E-3</c:v>
                </c:pt>
                <c:pt idx="319">
                  <c:v>4.7819081533348497E-3</c:v>
                </c:pt>
                <c:pt idx="320">
                  <c:v>4.7819081533348497E-3</c:v>
                </c:pt>
                <c:pt idx="321">
                  <c:v>4.7819081533348497E-3</c:v>
                </c:pt>
                <c:pt idx="322">
                  <c:v>4.7819081533348497E-3</c:v>
                </c:pt>
                <c:pt idx="323">
                  <c:v>4.7819081533348497E-3</c:v>
                </c:pt>
                <c:pt idx="324">
                  <c:v>4.7819081533348497E-3</c:v>
                </c:pt>
                <c:pt idx="325">
                  <c:v>4.7819081533348497E-3</c:v>
                </c:pt>
                <c:pt idx="326">
                  <c:v>4.7819081533348497E-3</c:v>
                </c:pt>
                <c:pt idx="327">
                  <c:v>4.7819081533348497E-3</c:v>
                </c:pt>
                <c:pt idx="328">
                  <c:v>4.7819081533348497E-3</c:v>
                </c:pt>
                <c:pt idx="329">
                  <c:v>4.7819081533348497E-3</c:v>
                </c:pt>
                <c:pt idx="330">
                  <c:v>4.7819081533348497E-3</c:v>
                </c:pt>
                <c:pt idx="331">
                  <c:v>4.7819081533348497E-3</c:v>
                </c:pt>
                <c:pt idx="332">
                  <c:v>4.7819081533348497E-3</c:v>
                </c:pt>
                <c:pt idx="333">
                  <c:v>4.7819081533348497E-3</c:v>
                </c:pt>
                <c:pt idx="334">
                  <c:v>4.7819081533348497E-3</c:v>
                </c:pt>
                <c:pt idx="335">
                  <c:v>4.7819081533348497E-3</c:v>
                </c:pt>
                <c:pt idx="336">
                  <c:v>4.7819081533348497E-3</c:v>
                </c:pt>
                <c:pt idx="337">
                  <c:v>4.7819081533348497E-3</c:v>
                </c:pt>
                <c:pt idx="338">
                  <c:v>4.7819081533348497E-3</c:v>
                </c:pt>
                <c:pt idx="339">
                  <c:v>4.7819081533348497E-3</c:v>
                </c:pt>
                <c:pt idx="340">
                  <c:v>4.7819081533348497E-3</c:v>
                </c:pt>
                <c:pt idx="341">
                  <c:v>4.7819081533348497E-3</c:v>
                </c:pt>
                <c:pt idx="342">
                  <c:v>4.7819081533348497E-3</c:v>
                </c:pt>
                <c:pt idx="343">
                  <c:v>4.7819081533348497E-3</c:v>
                </c:pt>
                <c:pt idx="344">
                  <c:v>4.7819081533348497E-3</c:v>
                </c:pt>
                <c:pt idx="345">
                  <c:v>4.7819081533348497E-3</c:v>
                </c:pt>
                <c:pt idx="346">
                  <c:v>4.7819081533348497E-3</c:v>
                </c:pt>
                <c:pt idx="347">
                  <c:v>4.7819081533348497E-3</c:v>
                </c:pt>
                <c:pt idx="348">
                  <c:v>4.7819081533348497E-3</c:v>
                </c:pt>
                <c:pt idx="349">
                  <c:v>4.7819081533348497E-3</c:v>
                </c:pt>
                <c:pt idx="350">
                  <c:v>4.7819081533348497E-3</c:v>
                </c:pt>
                <c:pt idx="351">
                  <c:v>4.7819081533348497E-3</c:v>
                </c:pt>
                <c:pt idx="352">
                  <c:v>4.7819081533348497E-3</c:v>
                </c:pt>
                <c:pt idx="353">
                  <c:v>4.7819081533348497E-3</c:v>
                </c:pt>
                <c:pt idx="354">
                  <c:v>4.7819081533348497E-3</c:v>
                </c:pt>
                <c:pt idx="355">
                  <c:v>4.7819081533348497E-3</c:v>
                </c:pt>
                <c:pt idx="356">
                  <c:v>4.7819081533348497E-3</c:v>
                </c:pt>
                <c:pt idx="357">
                  <c:v>4.7819081533348497E-3</c:v>
                </c:pt>
                <c:pt idx="358">
                  <c:v>4.7819081533348497E-3</c:v>
                </c:pt>
                <c:pt idx="359">
                  <c:v>4.7819081533348497E-3</c:v>
                </c:pt>
                <c:pt idx="360">
                  <c:v>4.7819081533348497E-3</c:v>
                </c:pt>
                <c:pt idx="361">
                  <c:v>4.7819081533348497E-3</c:v>
                </c:pt>
                <c:pt idx="362">
                  <c:v>4.7819081533348497E-3</c:v>
                </c:pt>
                <c:pt idx="363">
                  <c:v>4.7819081533348497E-3</c:v>
                </c:pt>
                <c:pt idx="364">
                  <c:v>4.7819081533348497E-3</c:v>
                </c:pt>
                <c:pt idx="365">
                  <c:v>4.7819081533348497E-3</c:v>
                </c:pt>
                <c:pt idx="366">
                  <c:v>4.7819081533348497E-3</c:v>
                </c:pt>
                <c:pt idx="367">
                  <c:v>4.7819081533348497E-3</c:v>
                </c:pt>
                <c:pt idx="368">
                  <c:v>4.7819081533348497E-3</c:v>
                </c:pt>
                <c:pt idx="369">
                  <c:v>4.7819081533348497E-3</c:v>
                </c:pt>
                <c:pt idx="370">
                  <c:v>4.7819081533348497E-3</c:v>
                </c:pt>
                <c:pt idx="371">
                  <c:v>4.7819081533348497E-3</c:v>
                </c:pt>
                <c:pt idx="372">
                  <c:v>4.7819081533348497E-3</c:v>
                </c:pt>
                <c:pt idx="373">
                  <c:v>4.7819081533348497E-3</c:v>
                </c:pt>
                <c:pt idx="374">
                  <c:v>4.7819081533348497E-3</c:v>
                </c:pt>
                <c:pt idx="375">
                  <c:v>4.7819081533348497E-3</c:v>
                </c:pt>
                <c:pt idx="376">
                  <c:v>4.7819081533348497E-3</c:v>
                </c:pt>
                <c:pt idx="377">
                  <c:v>4.7819081533348497E-3</c:v>
                </c:pt>
                <c:pt idx="378">
                  <c:v>4.7819081533348497E-3</c:v>
                </c:pt>
                <c:pt idx="379">
                  <c:v>4.7819081533348497E-3</c:v>
                </c:pt>
                <c:pt idx="380">
                  <c:v>4.7819081533348497E-3</c:v>
                </c:pt>
                <c:pt idx="381">
                  <c:v>4.7819081533348497E-3</c:v>
                </c:pt>
                <c:pt idx="382">
                  <c:v>4.7819081533348497E-3</c:v>
                </c:pt>
                <c:pt idx="383">
                  <c:v>4.7819081533348497E-3</c:v>
                </c:pt>
                <c:pt idx="384">
                  <c:v>4.7819081533348497E-3</c:v>
                </c:pt>
                <c:pt idx="385">
                  <c:v>4.7819081533348497E-3</c:v>
                </c:pt>
                <c:pt idx="386">
                  <c:v>4.7819081533348497E-3</c:v>
                </c:pt>
                <c:pt idx="387">
                  <c:v>4.7819081533348497E-3</c:v>
                </c:pt>
                <c:pt idx="388">
                  <c:v>4.7819081533348497E-3</c:v>
                </c:pt>
                <c:pt idx="389">
                  <c:v>4.7819081533348497E-3</c:v>
                </c:pt>
                <c:pt idx="390">
                  <c:v>4.7819081533348497E-3</c:v>
                </c:pt>
                <c:pt idx="391">
                  <c:v>4.7819081533348497E-3</c:v>
                </c:pt>
                <c:pt idx="392">
                  <c:v>4.7819081533348497E-3</c:v>
                </c:pt>
                <c:pt idx="393">
                  <c:v>4.7819081533348497E-3</c:v>
                </c:pt>
                <c:pt idx="394">
                  <c:v>4.7819081533348497E-3</c:v>
                </c:pt>
                <c:pt idx="395">
                  <c:v>4.7819081533348497E-3</c:v>
                </c:pt>
                <c:pt idx="396">
                  <c:v>4.7819081533348497E-3</c:v>
                </c:pt>
                <c:pt idx="397">
                  <c:v>4.7819081533348497E-3</c:v>
                </c:pt>
                <c:pt idx="398">
                  <c:v>4.7819081533348497E-3</c:v>
                </c:pt>
                <c:pt idx="399">
                  <c:v>4.7819081533348497E-3</c:v>
                </c:pt>
                <c:pt idx="400">
                  <c:v>4.7819081533348497E-3</c:v>
                </c:pt>
                <c:pt idx="401">
                  <c:v>4.7819081533348497E-3</c:v>
                </c:pt>
                <c:pt idx="402">
                  <c:v>4.7819081533348497E-3</c:v>
                </c:pt>
                <c:pt idx="403">
                  <c:v>4.7819081533348497E-3</c:v>
                </c:pt>
                <c:pt idx="404">
                  <c:v>4.7819081533348497E-3</c:v>
                </c:pt>
                <c:pt idx="405">
                  <c:v>4.7819081533348497E-3</c:v>
                </c:pt>
                <c:pt idx="406">
                  <c:v>4.7819081533348497E-3</c:v>
                </c:pt>
                <c:pt idx="407">
                  <c:v>4.7819081533348497E-3</c:v>
                </c:pt>
                <c:pt idx="408">
                  <c:v>4.7819081533348497E-3</c:v>
                </c:pt>
                <c:pt idx="409">
                  <c:v>4.7819081533348497E-3</c:v>
                </c:pt>
                <c:pt idx="410">
                  <c:v>4.7819081533348497E-3</c:v>
                </c:pt>
                <c:pt idx="411">
                  <c:v>4.7819081533348497E-3</c:v>
                </c:pt>
                <c:pt idx="412">
                  <c:v>4.7819081533348497E-3</c:v>
                </c:pt>
                <c:pt idx="413">
                  <c:v>4.7819081533348497E-3</c:v>
                </c:pt>
                <c:pt idx="414">
                  <c:v>4.7819081533348497E-3</c:v>
                </c:pt>
                <c:pt idx="415">
                  <c:v>4.7819081533348497E-3</c:v>
                </c:pt>
                <c:pt idx="416">
                  <c:v>4.7819081533348497E-3</c:v>
                </c:pt>
                <c:pt idx="417">
                  <c:v>4.7819081533348497E-3</c:v>
                </c:pt>
                <c:pt idx="418">
                  <c:v>4.7819081533348497E-3</c:v>
                </c:pt>
                <c:pt idx="419">
                  <c:v>4.7819081533348497E-3</c:v>
                </c:pt>
                <c:pt idx="420">
                  <c:v>4.7819081533348497E-3</c:v>
                </c:pt>
                <c:pt idx="421">
                  <c:v>4.7819081533348497E-3</c:v>
                </c:pt>
                <c:pt idx="422">
                  <c:v>4.7819081533348497E-3</c:v>
                </c:pt>
                <c:pt idx="423">
                  <c:v>4.7819081533348497E-3</c:v>
                </c:pt>
                <c:pt idx="424">
                  <c:v>4.7819081533348497E-3</c:v>
                </c:pt>
                <c:pt idx="425">
                  <c:v>4.7819081533348497E-3</c:v>
                </c:pt>
                <c:pt idx="426">
                  <c:v>4.7819081533348497E-3</c:v>
                </c:pt>
                <c:pt idx="427">
                  <c:v>4.7819081533348497E-3</c:v>
                </c:pt>
                <c:pt idx="428">
                  <c:v>4.7819081533348497E-3</c:v>
                </c:pt>
                <c:pt idx="429">
                  <c:v>4.7819081533348497E-3</c:v>
                </c:pt>
                <c:pt idx="430">
                  <c:v>4.7819081533348497E-3</c:v>
                </c:pt>
                <c:pt idx="431">
                  <c:v>4.7819081533348497E-3</c:v>
                </c:pt>
                <c:pt idx="432">
                  <c:v>4.7819081533348497E-3</c:v>
                </c:pt>
                <c:pt idx="433">
                  <c:v>4.7819081533348497E-3</c:v>
                </c:pt>
                <c:pt idx="434">
                  <c:v>4.7819081533348497E-3</c:v>
                </c:pt>
                <c:pt idx="435">
                  <c:v>4.7819081533348497E-3</c:v>
                </c:pt>
                <c:pt idx="436">
                  <c:v>4.7819081533348497E-3</c:v>
                </c:pt>
                <c:pt idx="437">
                  <c:v>4.7819081533348497E-3</c:v>
                </c:pt>
                <c:pt idx="438">
                  <c:v>4.7819081533348497E-3</c:v>
                </c:pt>
                <c:pt idx="439">
                  <c:v>4.7819081533348497E-3</c:v>
                </c:pt>
                <c:pt idx="440">
                  <c:v>4.7819081533348497E-3</c:v>
                </c:pt>
                <c:pt idx="441">
                  <c:v>4.7819081533348497E-3</c:v>
                </c:pt>
                <c:pt idx="442">
                  <c:v>4.7819081533348497E-3</c:v>
                </c:pt>
                <c:pt idx="443">
                  <c:v>4.7819081533348497E-3</c:v>
                </c:pt>
                <c:pt idx="444">
                  <c:v>4.7819081533348497E-3</c:v>
                </c:pt>
                <c:pt idx="445">
                  <c:v>4.7819081533348497E-3</c:v>
                </c:pt>
                <c:pt idx="446">
                  <c:v>4.7819081533348497E-3</c:v>
                </c:pt>
                <c:pt idx="447">
                  <c:v>4.7819081533348497E-3</c:v>
                </c:pt>
                <c:pt idx="448">
                  <c:v>4.7819081533348497E-3</c:v>
                </c:pt>
                <c:pt idx="449">
                  <c:v>4.7819081533348497E-3</c:v>
                </c:pt>
                <c:pt idx="450">
                  <c:v>4.7819081533348497E-3</c:v>
                </c:pt>
                <c:pt idx="451">
                  <c:v>4.7819081533348497E-3</c:v>
                </c:pt>
                <c:pt idx="452">
                  <c:v>4.7819081533348497E-3</c:v>
                </c:pt>
                <c:pt idx="453">
                  <c:v>4.7819081533348497E-3</c:v>
                </c:pt>
                <c:pt idx="454">
                  <c:v>4.7819081533348497E-3</c:v>
                </c:pt>
                <c:pt idx="455">
                  <c:v>4.7819081533348497E-3</c:v>
                </c:pt>
                <c:pt idx="456">
                  <c:v>4.7819081533348497E-3</c:v>
                </c:pt>
                <c:pt idx="457">
                  <c:v>4.7819081533348497E-3</c:v>
                </c:pt>
                <c:pt idx="458">
                  <c:v>4.7819081533348497E-3</c:v>
                </c:pt>
                <c:pt idx="459">
                  <c:v>4.7819081533348497E-3</c:v>
                </c:pt>
                <c:pt idx="460">
                  <c:v>4.7819081533348497E-3</c:v>
                </c:pt>
                <c:pt idx="461">
                  <c:v>4.7819081533348497E-3</c:v>
                </c:pt>
                <c:pt idx="462">
                  <c:v>4.7819081533348497E-3</c:v>
                </c:pt>
                <c:pt idx="463">
                  <c:v>4.7819081533348497E-3</c:v>
                </c:pt>
                <c:pt idx="464">
                  <c:v>4.7819081533348497E-3</c:v>
                </c:pt>
                <c:pt idx="465">
                  <c:v>4.7819081533348497E-3</c:v>
                </c:pt>
                <c:pt idx="466">
                  <c:v>4.7819081533348497E-3</c:v>
                </c:pt>
                <c:pt idx="467">
                  <c:v>4.7819081533348497E-3</c:v>
                </c:pt>
                <c:pt idx="468">
                  <c:v>4.7819081533348497E-3</c:v>
                </c:pt>
                <c:pt idx="469">
                  <c:v>4.7819081533348497E-3</c:v>
                </c:pt>
                <c:pt idx="470">
                  <c:v>4.7819081533348497E-3</c:v>
                </c:pt>
                <c:pt idx="471">
                  <c:v>4.7819081533348497E-3</c:v>
                </c:pt>
                <c:pt idx="472">
                  <c:v>4.7819081533348497E-3</c:v>
                </c:pt>
                <c:pt idx="473">
                  <c:v>4.7819081533348497E-3</c:v>
                </c:pt>
                <c:pt idx="474">
                  <c:v>4.7819081533348497E-3</c:v>
                </c:pt>
                <c:pt idx="475">
                  <c:v>4.7819081533348497E-3</c:v>
                </c:pt>
                <c:pt idx="476">
                  <c:v>4.7819081533348497E-3</c:v>
                </c:pt>
                <c:pt idx="477">
                  <c:v>4.7819081533348497E-3</c:v>
                </c:pt>
                <c:pt idx="478">
                  <c:v>4.7819081533348497E-3</c:v>
                </c:pt>
                <c:pt idx="479">
                  <c:v>4.7819081533348497E-3</c:v>
                </c:pt>
                <c:pt idx="480">
                  <c:v>4.7819081533348497E-3</c:v>
                </c:pt>
                <c:pt idx="481">
                  <c:v>4.7819081533348497E-3</c:v>
                </c:pt>
                <c:pt idx="482">
                  <c:v>4.7819081533348497E-3</c:v>
                </c:pt>
                <c:pt idx="483">
                  <c:v>4.7819081533348497E-3</c:v>
                </c:pt>
                <c:pt idx="484">
                  <c:v>4.7819081533348497E-3</c:v>
                </c:pt>
                <c:pt idx="485">
                  <c:v>4.7819081533348497E-3</c:v>
                </c:pt>
                <c:pt idx="486">
                  <c:v>4.7819081533348497E-3</c:v>
                </c:pt>
                <c:pt idx="487">
                  <c:v>4.7819081533348497E-3</c:v>
                </c:pt>
                <c:pt idx="488">
                  <c:v>4.7819081533348497E-3</c:v>
                </c:pt>
                <c:pt idx="489">
                  <c:v>4.7819081533348497E-3</c:v>
                </c:pt>
                <c:pt idx="490">
                  <c:v>4.7819081533348497E-3</c:v>
                </c:pt>
                <c:pt idx="491">
                  <c:v>4.7819081533348497E-3</c:v>
                </c:pt>
                <c:pt idx="492">
                  <c:v>4.7819081533348497E-3</c:v>
                </c:pt>
                <c:pt idx="493">
                  <c:v>4.7819081533348497E-3</c:v>
                </c:pt>
                <c:pt idx="494">
                  <c:v>4.7819081533348497E-3</c:v>
                </c:pt>
                <c:pt idx="495">
                  <c:v>4.7819081533348497E-3</c:v>
                </c:pt>
                <c:pt idx="496">
                  <c:v>4.7819081533348497E-3</c:v>
                </c:pt>
                <c:pt idx="497">
                  <c:v>4.7819081533348497E-3</c:v>
                </c:pt>
                <c:pt idx="498">
                  <c:v>4.7819081533348497E-3</c:v>
                </c:pt>
                <c:pt idx="499">
                  <c:v>4.7819081533348497E-3</c:v>
                </c:pt>
                <c:pt idx="500">
                  <c:v>4.7819081533348497E-3</c:v>
                </c:pt>
                <c:pt idx="501">
                  <c:v>4.7819081533348497E-3</c:v>
                </c:pt>
                <c:pt idx="502">
                  <c:v>4.7819081533348497E-3</c:v>
                </c:pt>
                <c:pt idx="503">
                  <c:v>4.7819081533348497E-3</c:v>
                </c:pt>
                <c:pt idx="504">
                  <c:v>4.7819081533348497E-3</c:v>
                </c:pt>
                <c:pt idx="505">
                  <c:v>4.7819081533348497E-3</c:v>
                </c:pt>
                <c:pt idx="506">
                  <c:v>4.7819081533348497E-3</c:v>
                </c:pt>
                <c:pt idx="507">
                  <c:v>4.7819081533348497E-3</c:v>
                </c:pt>
                <c:pt idx="508">
                  <c:v>4.7819081533348497E-3</c:v>
                </c:pt>
                <c:pt idx="509">
                  <c:v>4.7819081533348497E-3</c:v>
                </c:pt>
                <c:pt idx="510">
                  <c:v>4.7819081533348497E-3</c:v>
                </c:pt>
                <c:pt idx="511">
                  <c:v>4.7819081533348497E-3</c:v>
                </c:pt>
                <c:pt idx="512">
                  <c:v>4.7819081533348497E-3</c:v>
                </c:pt>
                <c:pt idx="513">
                  <c:v>4.7819081533348497E-3</c:v>
                </c:pt>
                <c:pt idx="514">
                  <c:v>4.7819081533348497E-3</c:v>
                </c:pt>
                <c:pt idx="515">
                  <c:v>4.7819081533348497E-3</c:v>
                </c:pt>
                <c:pt idx="516">
                  <c:v>4.7819081533348497E-3</c:v>
                </c:pt>
                <c:pt idx="517">
                  <c:v>4.7819081533348497E-3</c:v>
                </c:pt>
                <c:pt idx="518">
                  <c:v>4.7819081533348497E-3</c:v>
                </c:pt>
                <c:pt idx="519">
                  <c:v>4.7819081533348497E-3</c:v>
                </c:pt>
                <c:pt idx="520">
                  <c:v>4.7819081533348497E-3</c:v>
                </c:pt>
                <c:pt idx="521">
                  <c:v>4.7819081533348497E-3</c:v>
                </c:pt>
                <c:pt idx="522">
                  <c:v>4.7819081533348497E-3</c:v>
                </c:pt>
                <c:pt idx="523">
                  <c:v>4.7819081533348497E-3</c:v>
                </c:pt>
                <c:pt idx="524">
                  <c:v>4.7819081533348497E-3</c:v>
                </c:pt>
                <c:pt idx="525">
                  <c:v>4.7819081533348497E-3</c:v>
                </c:pt>
                <c:pt idx="526">
                  <c:v>4.7819081533348497E-3</c:v>
                </c:pt>
                <c:pt idx="527">
                  <c:v>4.7819081533348497E-3</c:v>
                </c:pt>
                <c:pt idx="528">
                  <c:v>4.7819081533348497E-3</c:v>
                </c:pt>
                <c:pt idx="529">
                  <c:v>4.7819081533348497E-3</c:v>
                </c:pt>
                <c:pt idx="530">
                  <c:v>4.7819081533348497E-3</c:v>
                </c:pt>
                <c:pt idx="531">
                  <c:v>4.7819081533348497E-3</c:v>
                </c:pt>
                <c:pt idx="532">
                  <c:v>4.7819081533348497E-3</c:v>
                </c:pt>
                <c:pt idx="533">
                  <c:v>4.7819081533348497E-3</c:v>
                </c:pt>
                <c:pt idx="534">
                  <c:v>4.7819081533348497E-3</c:v>
                </c:pt>
                <c:pt idx="535">
                  <c:v>4.7819081533348497E-3</c:v>
                </c:pt>
                <c:pt idx="536">
                  <c:v>4.7819081533348497E-3</c:v>
                </c:pt>
                <c:pt idx="537">
                  <c:v>4.7819081533348497E-3</c:v>
                </c:pt>
                <c:pt idx="538">
                  <c:v>4.7819081533348497E-3</c:v>
                </c:pt>
                <c:pt idx="539">
                  <c:v>4.7819081533348497E-3</c:v>
                </c:pt>
                <c:pt idx="540">
                  <c:v>4.7819081533348497E-3</c:v>
                </c:pt>
                <c:pt idx="541">
                  <c:v>4.7819081533348497E-3</c:v>
                </c:pt>
                <c:pt idx="542">
                  <c:v>4.7819081533348497E-3</c:v>
                </c:pt>
                <c:pt idx="543">
                  <c:v>4.7819081533348497E-3</c:v>
                </c:pt>
                <c:pt idx="544">
                  <c:v>4.7819081533348497E-3</c:v>
                </c:pt>
                <c:pt idx="545">
                  <c:v>4.7819081533348497E-3</c:v>
                </c:pt>
                <c:pt idx="546">
                  <c:v>4.7819081533348497E-3</c:v>
                </c:pt>
                <c:pt idx="547">
                  <c:v>4.7819081533348497E-3</c:v>
                </c:pt>
                <c:pt idx="548">
                  <c:v>4.7819081533348497E-3</c:v>
                </c:pt>
                <c:pt idx="549">
                  <c:v>4.7819081533348497E-3</c:v>
                </c:pt>
                <c:pt idx="550">
                  <c:v>4.7819081533348497E-3</c:v>
                </c:pt>
                <c:pt idx="551">
                  <c:v>4.7819081533348497E-3</c:v>
                </c:pt>
                <c:pt idx="552">
                  <c:v>4.7819081533348497E-3</c:v>
                </c:pt>
                <c:pt idx="553">
                  <c:v>4.7819081533348497E-3</c:v>
                </c:pt>
                <c:pt idx="554">
                  <c:v>4.7819081533348497E-3</c:v>
                </c:pt>
                <c:pt idx="555">
                  <c:v>4.7819081533348497E-3</c:v>
                </c:pt>
                <c:pt idx="556">
                  <c:v>4.7819081533348497E-3</c:v>
                </c:pt>
                <c:pt idx="557">
                  <c:v>4.7819081533348497E-3</c:v>
                </c:pt>
                <c:pt idx="558">
                  <c:v>4.7819081533348497E-3</c:v>
                </c:pt>
                <c:pt idx="559">
                  <c:v>4.7819081533348497E-3</c:v>
                </c:pt>
                <c:pt idx="560">
                  <c:v>4.7819081533348497E-3</c:v>
                </c:pt>
                <c:pt idx="561">
                  <c:v>4.7819081533348497E-3</c:v>
                </c:pt>
                <c:pt idx="562">
                  <c:v>4.7819081533348497E-3</c:v>
                </c:pt>
                <c:pt idx="563">
                  <c:v>4.7819081533348497E-3</c:v>
                </c:pt>
                <c:pt idx="564">
                  <c:v>4.7819081533348497E-3</c:v>
                </c:pt>
                <c:pt idx="565">
                  <c:v>4.7819081533348497E-3</c:v>
                </c:pt>
                <c:pt idx="566">
                  <c:v>4.7819081533348497E-3</c:v>
                </c:pt>
                <c:pt idx="567">
                  <c:v>4.7819081533348497E-3</c:v>
                </c:pt>
                <c:pt idx="568">
                  <c:v>4.7819081533348497E-3</c:v>
                </c:pt>
                <c:pt idx="569">
                  <c:v>4.7819081533348497E-3</c:v>
                </c:pt>
                <c:pt idx="570">
                  <c:v>4.7819081533348497E-3</c:v>
                </c:pt>
                <c:pt idx="571">
                  <c:v>4.7819081533348497E-3</c:v>
                </c:pt>
                <c:pt idx="572">
                  <c:v>4.7819081533348497E-3</c:v>
                </c:pt>
                <c:pt idx="573">
                  <c:v>4.7819081533348497E-3</c:v>
                </c:pt>
                <c:pt idx="574">
                  <c:v>4.7819081533348497E-3</c:v>
                </c:pt>
                <c:pt idx="575">
                  <c:v>4.7819081533348497E-3</c:v>
                </c:pt>
                <c:pt idx="576">
                  <c:v>4.7819081533348497E-3</c:v>
                </c:pt>
                <c:pt idx="577">
                  <c:v>4.7819081533348497E-3</c:v>
                </c:pt>
                <c:pt idx="578">
                  <c:v>4.7819081533348497E-3</c:v>
                </c:pt>
                <c:pt idx="579">
                  <c:v>4.7819081533348497E-3</c:v>
                </c:pt>
                <c:pt idx="580">
                  <c:v>4.7819081533348497E-3</c:v>
                </c:pt>
                <c:pt idx="581">
                  <c:v>4.7819081533348497E-3</c:v>
                </c:pt>
                <c:pt idx="582">
                  <c:v>4.7819081533348497E-3</c:v>
                </c:pt>
                <c:pt idx="583">
                  <c:v>4.7819081533348497E-3</c:v>
                </c:pt>
                <c:pt idx="584">
                  <c:v>4.7819081533348497E-3</c:v>
                </c:pt>
                <c:pt idx="585">
                  <c:v>4.7819081533348497E-3</c:v>
                </c:pt>
                <c:pt idx="586">
                  <c:v>4.7819081533348497E-3</c:v>
                </c:pt>
                <c:pt idx="587">
                  <c:v>4.7819081533348497E-3</c:v>
                </c:pt>
                <c:pt idx="588">
                  <c:v>4.7819081533348497E-3</c:v>
                </c:pt>
                <c:pt idx="589">
                  <c:v>4.7819081533348497E-3</c:v>
                </c:pt>
                <c:pt idx="590">
                  <c:v>4.7819081533348497E-3</c:v>
                </c:pt>
                <c:pt idx="591">
                  <c:v>4.7819081533348497E-3</c:v>
                </c:pt>
                <c:pt idx="592">
                  <c:v>4.7819081533348497E-3</c:v>
                </c:pt>
                <c:pt idx="593">
                  <c:v>4.7819081533348497E-3</c:v>
                </c:pt>
                <c:pt idx="594">
                  <c:v>4.7819081533348497E-3</c:v>
                </c:pt>
                <c:pt idx="595">
                  <c:v>4.7819081533348497E-3</c:v>
                </c:pt>
                <c:pt idx="596">
                  <c:v>4.7819081533348497E-3</c:v>
                </c:pt>
                <c:pt idx="597">
                  <c:v>4.7819081533348497E-3</c:v>
                </c:pt>
                <c:pt idx="598">
                  <c:v>4.7819081533348497E-3</c:v>
                </c:pt>
                <c:pt idx="599">
                  <c:v>4.7819081533348497E-3</c:v>
                </c:pt>
                <c:pt idx="600">
                  <c:v>4.7819081533348497E-3</c:v>
                </c:pt>
                <c:pt idx="601">
                  <c:v>4.7819081533348497E-3</c:v>
                </c:pt>
                <c:pt idx="602">
                  <c:v>4.7819081533348497E-3</c:v>
                </c:pt>
                <c:pt idx="603">
                  <c:v>4.7819081533348497E-3</c:v>
                </c:pt>
                <c:pt idx="604">
                  <c:v>4.7819081533348497E-3</c:v>
                </c:pt>
                <c:pt idx="605">
                  <c:v>4.7819081533348497E-3</c:v>
                </c:pt>
                <c:pt idx="606">
                  <c:v>4.7819081533348497E-3</c:v>
                </c:pt>
                <c:pt idx="607">
                  <c:v>4.7819081533348497E-3</c:v>
                </c:pt>
                <c:pt idx="608">
                  <c:v>4.7819081533348497E-3</c:v>
                </c:pt>
                <c:pt idx="609">
                  <c:v>4.7819081533348497E-3</c:v>
                </c:pt>
                <c:pt idx="610">
                  <c:v>4.7819081533348497E-3</c:v>
                </c:pt>
                <c:pt idx="611">
                  <c:v>4.7819081533348497E-3</c:v>
                </c:pt>
                <c:pt idx="612">
                  <c:v>4.7819081533348497E-3</c:v>
                </c:pt>
                <c:pt idx="613">
                  <c:v>4.7819081533348497E-3</c:v>
                </c:pt>
                <c:pt idx="614">
                  <c:v>4.7819081533348497E-3</c:v>
                </c:pt>
                <c:pt idx="615">
                  <c:v>4.7819081533348497E-3</c:v>
                </c:pt>
                <c:pt idx="616">
                  <c:v>4.7819081533348497E-3</c:v>
                </c:pt>
                <c:pt idx="617">
                  <c:v>4.7819081533348497E-3</c:v>
                </c:pt>
                <c:pt idx="618">
                  <c:v>4.7819081533348497E-3</c:v>
                </c:pt>
                <c:pt idx="619">
                  <c:v>4.7819081533348497E-3</c:v>
                </c:pt>
                <c:pt idx="620">
                  <c:v>4.7819081533348497E-3</c:v>
                </c:pt>
                <c:pt idx="621">
                  <c:v>4.7819081533348497E-3</c:v>
                </c:pt>
                <c:pt idx="622">
                  <c:v>4.7819081533348497E-3</c:v>
                </c:pt>
                <c:pt idx="623">
                  <c:v>4.7819081533348497E-3</c:v>
                </c:pt>
                <c:pt idx="624">
                  <c:v>4.7819081533348497E-3</c:v>
                </c:pt>
                <c:pt idx="625">
                  <c:v>4.7819081533348497E-3</c:v>
                </c:pt>
                <c:pt idx="626">
                  <c:v>4.7819081533348497E-3</c:v>
                </c:pt>
                <c:pt idx="627">
                  <c:v>4.7819081533348497E-3</c:v>
                </c:pt>
                <c:pt idx="628">
                  <c:v>4.7819081533348497E-3</c:v>
                </c:pt>
                <c:pt idx="629">
                  <c:v>4.7819081533348497E-3</c:v>
                </c:pt>
                <c:pt idx="630">
                  <c:v>4.7819081533348497E-3</c:v>
                </c:pt>
                <c:pt idx="631">
                  <c:v>4.7819081533348497E-3</c:v>
                </c:pt>
                <c:pt idx="632">
                  <c:v>4.7819081533348497E-3</c:v>
                </c:pt>
                <c:pt idx="633">
                  <c:v>4.7819081533348497E-3</c:v>
                </c:pt>
                <c:pt idx="634">
                  <c:v>4.7819081533348497E-3</c:v>
                </c:pt>
                <c:pt idx="635">
                  <c:v>4.7819081533348497E-3</c:v>
                </c:pt>
                <c:pt idx="636">
                  <c:v>4.7819081533348497E-3</c:v>
                </c:pt>
                <c:pt idx="637">
                  <c:v>4.7819081533348497E-3</c:v>
                </c:pt>
                <c:pt idx="638">
                  <c:v>4.7819081533348497E-3</c:v>
                </c:pt>
                <c:pt idx="639">
                  <c:v>4.7819081533348497E-3</c:v>
                </c:pt>
                <c:pt idx="640">
                  <c:v>4.7819081533348497E-3</c:v>
                </c:pt>
                <c:pt idx="641">
                  <c:v>4.7819081533348497E-3</c:v>
                </c:pt>
                <c:pt idx="642">
                  <c:v>4.7819081533348497E-3</c:v>
                </c:pt>
                <c:pt idx="643">
                  <c:v>4.7819081533348497E-3</c:v>
                </c:pt>
                <c:pt idx="644">
                  <c:v>4.7819081533348497E-3</c:v>
                </c:pt>
                <c:pt idx="645">
                  <c:v>4.7819081533348497E-3</c:v>
                </c:pt>
                <c:pt idx="646">
                  <c:v>4.7819081533348497E-3</c:v>
                </c:pt>
                <c:pt idx="647">
                  <c:v>4.7819081533348497E-3</c:v>
                </c:pt>
                <c:pt idx="648">
                  <c:v>4.7819081533348497E-3</c:v>
                </c:pt>
                <c:pt idx="649">
                  <c:v>4.7819081533348497E-3</c:v>
                </c:pt>
                <c:pt idx="650">
                  <c:v>4.7819081533348497E-3</c:v>
                </c:pt>
                <c:pt idx="651">
                  <c:v>4.7819081533348497E-3</c:v>
                </c:pt>
                <c:pt idx="652">
                  <c:v>4.7819081533348497E-3</c:v>
                </c:pt>
                <c:pt idx="653">
                  <c:v>4.7819081533348497E-3</c:v>
                </c:pt>
                <c:pt idx="654">
                  <c:v>4.7819081533348497E-3</c:v>
                </c:pt>
                <c:pt idx="655">
                  <c:v>4.7819081533348497E-3</c:v>
                </c:pt>
                <c:pt idx="656">
                  <c:v>4.7819081533348497E-3</c:v>
                </c:pt>
                <c:pt idx="657">
                  <c:v>4.7819081533348497E-3</c:v>
                </c:pt>
                <c:pt idx="658">
                  <c:v>4.7819081533348497E-3</c:v>
                </c:pt>
                <c:pt idx="659">
                  <c:v>4.7819081533348497E-3</c:v>
                </c:pt>
                <c:pt idx="660">
                  <c:v>4.7819081533348497E-3</c:v>
                </c:pt>
                <c:pt idx="661">
                  <c:v>4.7819081533348497E-3</c:v>
                </c:pt>
                <c:pt idx="662">
                  <c:v>4.7819081533348497E-3</c:v>
                </c:pt>
                <c:pt idx="663">
                  <c:v>4.7819081533348497E-3</c:v>
                </c:pt>
                <c:pt idx="664">
                  <c:v>4.7819081533348497E-3</c:v>
                </c:pt>
                <c:pt idx="665">
                  <c:v>4.7819081533348497E-3</c:v>
                </c:pt>
                <c:pt idx="666">
                  <c:v>4.7819081533348497E-3</c:v>
                </c:pt>
                <c:pt idx="667">
                  <c:v>4.7819081533348497E-3</c:v>
                </c:pt>
                <c:pt idx="668">
                  <c:v>4.7819081533348497E-3</c:v>
                </c:pt>
                <c:pt idx="669">
                  <c:v>4.7819081533348497E-3</c:v>
                </c:pt>
                <c:pt idx="670">
                  <c:v>4.7819081533348497E-3</c:v>
                </c:pt>
                <c:pt idx="671">
                  <c:v>4.7819081533348497E-3</c:v>
                </c:pt>
                <c:pt idx="672">
                  <c:v>4.7819081533348497E-3</c:v>
                </c:pt>
                <c:pt idx="673">
                  <c:v>4.7819081533348497E-3</c:v>
                </c:pt>
                <c:pt idx="674">
                  <c:v>4.7819081533348497E-3</c:v>
                </c:pt>
                <c:pt idx="675">
                  <c:v>4.7819081533348497E-3</c:v>
                </c:pt>
                <c:pt idx="676">
                  <c:v>4.7819081533348497E-3</c:v>
                </c:pt>
                <c:pt idx="677">
                  <c:v>4.7819081533348497E-3</c:v>
                </c:pt>
                <c:pt idx="678">
                  <c:v>4.7819081533348497E-3</c:v>
                </c:pt>
                <c:pt idx="679">
                  <c:v>4.7819081533348497E-3</c:v>
                </c:pt>
                <c:pt idx="680">
                  <c:v>4.7819081533348497E-3</c:v>
                </c:pt>
                <c:pt idx="681">
                  <c:v>4.7819081533348497E-3</c:v>
                </c:pt>
                <c:pt idx="682">
                  <c:v>4.7819081533348497E-3</c:v>
                </c:pt>
                <c:pt idx="683">
                  <c:v>4.7819081533348497E-3</c:v>
                </c:pt>
                <c:pt idx="684">
                  <c:v>4.7819081533348497E-3</c:v>
                </c:pt>
                <c:pt idx="685">
                  <c:v>4.7819081533348497E-3</c:v>
                </c:pt>
                <c:pt idx="686">
                  <c:v>4.7819081533348497E-3</c:v>
                </c:pt>
                <c:pt idx="687">
                  <c:v>4.7819081533348497E-3</c:v>
                </c:pt>
                <c:pt idx="688">
                  <c:v>4.7819081533348497E-3</c:v>
                </c:pt>
                <c:pt idx="689">
                  <c:v>4.7819081533348497E-3</c:v>
                </c:pt>
                <c:pt idx="690">
                  <c:v>4.7819081533348497E-3</c:v>
                </c:pt>
                <c:pt idx="691">
                  <c:v>4.7819081533348497E-3</c:v>
                </c:pt>
                <c:pt idx="692">
                  <c:v>4.7819081533348497E-3</c:v>
                </c:pt>
                <c:pt idx="693">
                  <c:v>4.7819081533348497E-3</c:v>
                </c:pt>
                <c:pt idx="694">
                  <c:v>4.7819081533348497E-3</c:v>
                </c:pt>
                <c:pt idx="695">
                  <c:v>4.7819081533348497E-3</c:v>
                </c:pt>
                <c:pt idx="696">
                  <c:v>4.7819081533348497E-3</c:v>
                </c:pt>
                <c:pt idx="697">
                  <c:v>4.7819081533348497E-3</c:v>
                </c:pt>
                <c:pt idx="698">
                  <c:v>4.7819081533348497E-3</c:v>
                </c:pt>
                <c:pt idx="699">
                  <c:v>4.7819081533348497E-3</c:v>
                </c:pt>
                <c:pt idx="700">
                  <c:v>4.7819081533348497E-3</c:v>
                </c:pt>
                <c:pt idx="701">
                  <c:v>4.7819081533348497E-3</c:v>
                </c:pt>
                <c:pt idx="702">
                  <c:v>4.7819081533348497E-3</c:v>
                </c:pt>
                <c:pt idx="703">
                  <c:v>4.7819081533348497E-3</c:v>
                </c:pt>
                <c:pt idx="704">
                  <c:v>4.7819081533348497E-3</c:v>
                </c:pt>
                <c:pt idx="705">
                  <c:v>4.7819081533348497E-3</c:v>
                </c:pt>
                <c:pt idx="706">
                  <c:v>4.7819081533348497E-3</c:v>
                </c:pt>
                <c:pt idx="707">
                  <c:v>4.7819081533348497E-3</c:v>
                </c:pt>
                <c:pt idx="708">
                  <c:v>4.7819081533348497E-3</c:v>
                </c:pt>
                <c:pt idx="709">
                  <c:v>4.7819081533348497E-3</c:v>
                </c:pt>
                <c:pt idx="710">
                  <c:v>4.7819081533348497E-3</c:v>
                </c:pt>
                <c:pt idx="711">
                  <c:v>4.7819081533348497E-3</c:v>
                </c:pt>
                <c:pt idx="712">
                  <c:v>4.7819081533348497E-3</c:v>
                </c:pt>
                <c:pt idx="713">
                  <c:v>4.7819081533348497E-3</c:v>
                </c:pt>
                <c:pt idx="714">
                  <c:v>4.7819081533348497E-3</c:v>
                </c:pt>
                <c:pt idx="715">
                  <c:v>4.7819081533348497E-3</c:v>
                </c:pt>
                <c:pt idx="716">
                  <c:v>4.7819081533348497E-3</c:v>
                </c:pt>
                <c:pt idx="717">
                  <c:v>4.7819081533348497E-3</c:v>
                </c:pt>
                <c:pt idx="718">
                  <c:v>4.7819081533348497E-3</c:v>
                </c:pt>
                <c:pt idx="719">
                  <c:v>4.7819081533348497E-3</c:v>
                </c:pt>
                <c:pt idx="720">
                  <c:v>4.7819081533348497E-3</c:v>
                </c:pt>
                <c:pt idx="721">
                  <c:v>4.7819081533348497E-3</c:v>
                </c:pt>
                <c:pt idx="722">
                  <c:v>4.7819081533348497E-3</c:v>
                </c:pt>
                <c:pt idx="723">
                  <c:v>4.7819081533348497E-3</c:v>
                </c:pt>
                <c:pt idx="724">
                  <c:v>4.7819081533348497E-3</c:v>
                </c:pt>
                <c:pt idx="725">
                  <c:v>4.7819081533348497E-3</c:v>
                </c:pt>
                <c:pt idx="726">
                  <c:v>4.7819081533348497E-3</c:v>
                </c:pt>
                <c:pt idx="727">
                  <c:v>4.7819081533348497E-3</c:v>
                </c:pt>
                <c:pt idx="728">
                  <c:v>4.7819081533348497E-3</c:v>
                </c:pt>
                <c:pt idx="729">
                  <c:v>4.7819081533348497E-3</c:v>
                </c:pt>
                <c:pt idx="730">
                  <c:v>4.7819081533348497E-3</c:v>
                </c:pt>
                <c:pt idx="731">
                  <c:v>4.7819081533348497E-3</c:v>
                </c:pt>
                <c:pt idx="732">
                  <c:v>4.7819081533348497E-3</c:v>
                </c:pt>
                <c:pt idx="733">
                  <c:v>4.7819081533348497E-3</c:v>
                </c:pt>
                <c:pt idx="734">
                  <c:v>4.7819081533348497E-3</c:v>
                </c:pt>
                <c:pt idx="735">
                  <c:v>4.7819081533348497E-3</c:v>
                </c:pt>
                <c:pt idx="736">
                  <c:v>4.7819081533348497E-3</c:v>
                </c:pt>
                <c:pt idx="737">
                  <c:v>4.7819081533348497E-3</c:v>
                </c:pt>
                <c:pt idx="738">
                  <c:v>4.7819081533348497E-3</c:v>
                </c:pt>
                <c:pt idx="739">
                  <c:v>4.7819081533348497E-3</c:v>
                </c:pt>
                <c:pt idx="740">
                  <c:v>4.7819081533348497E-3</c:v>
                </c:pt>
                <c:pt idx="741">
                  <c:v>4.7819081533348497E-3</c:v>
                </c:pt>
                <c:pt idx="742">
                  <c:v>4.7819081533348497E-3</c:v>
                </c:pt>
                <c:pt idx="743">
                  <c:v>4.7819081533348497E-3</c:v>
                </c:pt>
                <c:pt idx="744">
                  <c:v>4.7819081533348497E-3</c:v>
                </c:pt>
                <c:pt idx="745">
                  <c:v>4.7819081533348497E-3</c:v>
                </c:pt>
                <c:pt idx="746">
                  <c:v>4.7819081533348497E-3</c:v>
                </c:pt>
                <c:pt idx="747">
                  <c:v>4.7819081533348497E-3</c:v>
                </c:pt>
                <c:pt idx="748">
                  <c:v>4.7819081533348497E-3</c:v>
                </c:pt>
                <c:pt idx="749">
                  <c:v>4.7819081533348497E-3</c:v>
                </c:pt>
                <c:pt idx="750">
                  <c:v>4.7819127226834297E-3</c:v>
                </c:pt>
                <c:pt idx="751">
                  <c:v>4.8398695637814999E-3</c:v>
                </c:pt>
                <c:pt idx="752">
                  <c:v>4.8978272835997899E-3</c:v>
                </c:pt>
                <c:pt idx="753">
                  <c:v>4.9557905680791001E-3</c:v>
                </c:pt>
                <c:pt idx="754">
                  <c:v>5.0137547339542303E-3</c:v>
                </c:pt>
                <c:pt idx="755">
                  <c:v>5.0717113427150998E-3</c:v>
                </c:pt>
                <c:pt idx="756">
                  <c:v>5.1296688336423604E-3</c:v>
                </c:pt>
                <c:pt idx="757">
                  <c:v>5.1876318969220504E-3</c:v>
                </c:pt>
                <c:pt idx="758">
                  <c:v>5.24559584507691E-3</c:v>
                </c:pt>
                <c:pt idx="759">
                  <c:v>5.3035522398626302E-3</c:v>
                </c:pt>
                <c:pt idx="760">
                  <c:v>5.3615095202813297E-3</c:v>
                </c:pt>
                <c:pt idx="761">
                  <c:v>5.4194723807062199E-3</c:v>
                </c:pt>
                <c:pt idx="762">
                  <c:v>5.47743612946139E-3</c:v>
                </c:pt>
                <c:pt idx="763">
                  <c:v>5.5353923285497604E-3</c:v>
                </c:pt>
                <c:pt idx="764">
                  <c:v>5.5933494167127399E-3</c:v>
                </c:pt>
                <c:pt idx="765">
                  <c:v>5.6513120924972697E-3</c:v>
                </c:pt>
                <c:pt idx="766">
                  <c:v>5.7092756600426097E-3</c:v>
                </c:pt>
                <c:pt idx="767">
                  <c:v>5.7672316815818797E-3</c:v>
                </c:pt>
                <c:pt idx="768">
                  <c:v>5.82518859561202E-3</c:v>
                </c:pt>
                <c:pt idx="769">
                  <c:v>5.8831511048421103E-3</c:v>
                </c:pt>
                <c:pt idx="770">
                  <c:v>5.9411145092372599E-3</c:v>
                </c:pt>
                <c:pt idx="771">
                  <c:v>5.99907037124637E-3</c:v>
                </c:pt>
                <c:pt idx="772">
                  <c:v>6.0570271291378102E-3</c:v>
                </c:pt>
                <c:pt idx="773">
                  <c:v>6.1149894897680503E-3</c:v>
                </c:pt>
                <c:pt idx="774">
                  <c:v>6.1729527489432397E-3</c:v>
                </c:pt>
                <c:pt idx="775">
                  <c:v>6.2309084693099401E-3</c:v>
                </c:pt>
                <c:pt idx="776">
                  <c:v>6.2888650889251201E-3</c:v>
                </c:pt>
                <c:pt idx="777">
                  <c:v>6.3468273187797996E-3</c:v>
                </c:pt>
                <c:pt idx="778">
                  <c:v>6.4047904505337497E-3</c:v>
                </c:pt>
                <c:pt idx="779">
                  <c:v>6.4627460470153596E-3</c:v>
                </c:pt>
                <c:pt idx="780">
                  <c:v>6.5207025460864597E-3</c:v>
                </c:pt>
                <c:pt idx="781">
                  <c:v>6.5786646628596202E-3</c:v>
                </c:pt>
                <c:pt idx="782">
                  <c:v>6.6366276848611704E-3</c:v>
                </c:pt>
                <c:pt idx="783">
                  <c:v>6.6945831750827396E-3</c:v>
                </c:pt>
                <c:pt idx="784">
                  <c:v>6.7525395712095303E-3</c:v>
                </c:pt>
                <c:pt idx="785">
                  <c:v>6.8105015924634802E-3</c:v>
                </c:pt>
                <c:pt idx="786">
                  <c:v>6.8684645222495001E-3</c:v>
                </c:pt>
                <c:pt idx="787">
                  <c:v>6.9264199237061399E-3</c:v>
                </c:pt>
                <c:pt idx="788">
                  <c:v>6.9843762343575902E-3</c:v>
                </c:pt>
                <c:pt idx="789">
                  <c:v>7.0423381775220799E-3</c:v>
                </c:pt>
                <c:pt idx="790">
                  <c:v>7.1003010324967603E-3</c:v>
                </c:pt>
                <c:pt idx="791">
                  <c:v>7.1582563625500802E-3</c:v>
                </c:pt>
                <c:pt idx="792">
                  <c:v>7.2162126050631797E-3</c:v>
                </c:pt>
                <c:pt idx="793">
                  <c:v>7.2741744874356001E-3</c:v>
                </c:pt>
                <c:pt idx="794">
                  <c:v>7.3321372848710598E-3</c:v>
                </c:pt>
                <c:pt idx="795">
                  <c:v>7.3900925607508997E-3</c:v>
                </c:pt>
                <c:pt idx="796">
                  <c:v>7.4480487523293504E-3</c:v>
                </c:pt>
                <c:pt idx="797">
                  <c:v>7.5060105910756897E-3</c:v>
                </c:pt>
                <c:pt idx="798">
                  <c:v>7.5639733481117199E-3</c:v>
                </c:pt>
                <c:pt idx="799">
                  <c:v>7.6219285869152499E-3</c:v>
                </c:pt>
                <c:pt idx="800">
                  <c:v>7.67988474463092E-3</c:v>
                </c:pt>
                <c:pt idx="801">
                  <c:v>7.7378465567821903E-3</c:v>
                </c:pt>
                <c:pt idx="802">
                  <c:v>7.7958092904246304E-3</c:v>
                </c:pt>
                <c:pt idx="803">
                  <c:v>7.8537645091157505E-3</c:v>
                </c:pt>
                <c:pt idx="804">
                  <c:v>7.91172064990627E-3</c:v>
                </c:pt>
                <c:pt idx="805">
                  <c:v>7.9696824523617493E-3</c:v>
                </c:pt>
                <c:pt idx="806">
                  <c:v>8.0276451794836692E-3</c:v>
                </c:pt>
                <c:pt idx="807">
                  <c:v>8.0856003948910904E-3</c:v>
                </c:pt>
                <c:pt idx="808">
                  <c:v>8.1435565355595704E-3</c:v>
                </c:pt>
                <c:pt idx="809">
                  <c:v>8.2015183450845699E-3</c:v>
                </c:pt>
                <c:pt idx="810">
                  <c:v>8.2594810824251595E-3</c:v>
                </c:pt>
                <c:pt idx="811">
                  <c:v>8.3174363112446595E-3</c:v>
                </c:pt>
                <c:pt idx="812">
                  <c:v>8.3753924684608003E-3</c:v>
                </c:pt>
                <c:pt idx="813">
                  <c:v>8.4333543016845806E-3</c:v>
                </c:pt>
                <c:pt idx="814">
                  <c:v>8.4913170658474802E-3</c:v>
                </c:pt>
                <c:pt idx="815">
                  <c:v>8.5492723246407797E-3</c:v>
                </c:pt>
                <c:pt idx="816">
                  <c:v>8.6072285149404303E-3</c:v>
                </c:pt>
                <c:pt idx="817">
                  <c:v>8.6651903883583903E-3</c:v>
                </c:pt>
                <c:pt idx="818">
                  <c:v>8.7231531958130801E-3</c:v>
                </c:pt>
                <c:pt idx="819">
                  <c:v>8.7811085010062202E-3</c:v>
                </c:pt>
                <c:pt idx="820">
                  <c:v>8.8390647407893107E-3</c:v>
                </c:pt>
                <c:pt idx="821">
                  <c:v>8.8970266707622207E-3</c:v>
                </c:pt>
                <c:pt idx="822">
                  <c:v>8.9549895378432907E-3</c:v>
                </c:pt>
                <c:pt idx="823">
                  <c:v>9.01294490572686E-3</c:v>
                </c:pt>
                <c:pt idx="824">
                  <c:v>9.0709012112576305E-3</c:v>
                </c:pt>
                <c:pt idx="825">
                  <c:v>9.1288632140103104E-3</c:v>
                </c:pt>
                <c:pt idx="826">
                  <c:v>9.1868261569164802E-3</c:v>
                </c:pt>
                <c:pt idx="827">
                  <c:v>9.2447816036455993E-3</c:v>
                </c:pt>
                <c:pt idx="828">
                  <c:v>9.3027379910533108E-3</c:v>
                </c:pt>
                <c:pt idx="829">
                  <c:v>9.3607000826747295E-3</c:v>
                </c:pt>
                <c:pt idx="830">
                  <c:v>9.4186631174684107E-3</c:v>
                </c:pt>
                <c:pt idx="831">
                  <c:v>9.4766186590621304E-3</c:v>
                </c:pt>
                <c:pt idx="832">
                  <c:v>9.5345751443392003E-3</c:v>
                </c:pt>
                <c:pt idx="833">
                  <c:v>9.5925373407821802E-3</c:v>
                </c:pt>
                <c:pt idx="834">
                  <c:v>9.6505004833900097E-3</c:v>
                </c:pt>
                <c:pt idx="835">
                  <c:v>9.7084561357308908E-3</c:v>
                </c:pt>
                <c:pt idx="836">
                  <c:v>9.7664127347336007E-3</c:v>
                </c:pt>
                <c:pt idx="837">
                  <c:v>9.8243750518135602E-3</c:v>
                </c:pt>
                <c:pt idx="838">
                  <c:v>9.8823383180244601E-3</c:v>
                </c:pt>
                <c:pt idx="839">
                  <c:v>9.9402940968581106E-3</c:v>
                </c:pt>
                <c:pt idx="840">
                  <c:v>9.9982508253055602E-3</c:v>
                </c:pt>
                <c:pt idx="841">
                  <c:v>1.00562132787016E-2</c:v>
                </c:pt>
                <c:pt idx="842">
                  <c:v>1.01141766841679E-2</c:v>
                </c:pt>
                <c:pt idx="843">
                  <c:v>1.01721326051029E-2</c:v>
                </c:pt>
                <c:pt idx="844">
                  <c:v>1.0230089478577099E-2</c:v>
                </c:pt>
                <c:pt idx="845">
                  <c:v>1.0288052083830599E-2</c:v>
                </c:pt>
                <c:pt idx="846">
                  <c:v>1.0346015644067201E-2</c:v>
                </c:pt>
                <c:pt idx="847">
                  <c:v>1.0403971722573201E-2</c:v>
                </c:pt>
                <c:pt idx="848">
                  <c:v>1.04619316043617E-2</c:v>
                </c:pt>
                <c:pt idx="849">
                  <c:v>1.05198924428733E-2</c:v>
                </c:pt>
                <c:pt idx="850">
                  <c:v>1.0577851497531999E-2</c:v>
                </c:pt>
                <c:pt idx="851">
                  <c:v>1.06358115102129E-2</c:v>
                </c:pt>
                <c:pt idx="852">
                  <c:v>1.06937724817684E-2</c:v>
                </c:pt>
                <c:pt idx="853">
                  <c:v>1.07517316755771E-2</c:v>
                </c:pt>
                <c:pt idx="854">
                  <c:v>1.08096918295501E-2</c:v>
                </c:pt>
                <c:pt idx="855">
                  <c:v>1.08676529445349E-2</c:v>
                </c:pt>
                <c:pt idx="856">
                  <c:v>1.0925612282302301E-2</c:v>
                </c:pt>
                <c:pt idx="857">
                  <c:v>1.09835725823602E-2</c:v>
                </c:pt>
                <c:pt idx="858">
                  <c:v>1.1041533845551101E-2</c:v>
                </c:pt>
                <c:pt idx="859">
                  <c:v>1.1099493343121301E-2</c:v>
                </c:pt>
                <c:pt idx="860">
                  <c:v>1.11574538050946E-2</c:v>
                </c:pt>
                <c:pt idx="861">
                  <c:v>1.1215414315080101E-2</c:v>
                </c:pt>
                <c:pt idx="862">
                  <c:v>1.1273375791004001E-2</c:v>
                </c:pt>
                <c:pt idx="863">
                  <c:v>1.13313355075122E-2</c:v>
                </c:pt>
                <c:pt idx="864">
                  <c:v>1.13892961912155E-2</c:v>
                </c:pt>
                <c:pt idx="865">
                  <c:v>1.14472569278196E-2</c:v>
                </c:pt>
                <c:pt idx="866">
                  <c:v>1.15052186331408E-2</c:v>
                </c:pt>
                <c:pt idx="867">
                  <c:v>1.15631785833637E-2</c:v>
                </c:pt>
                <c:pt idx="868">
                  <c:v>1.16211395035465E-2</c:v>
                </c:pt>
                <c:pt idx="869">
                  <c:v>1.16791013945131E-2</c:v>
                </c:pt>
                <c:pt idx="870">
                  <c:v>1.17370615237762E-2</c:v>
                </c:pt>
                <c:pt idx="871">
                  <c:v>1.1795022625054601E-2</c:v>
                </c:pt>
                <c:pt idx="872">
                  <c:v>1.1852984699166401E-2</c:v>
                </c:pt>
                <c:pt idx="873">
                  <c:v>1.19109450345468E-2</c:v>
                </c:pt>
                <c:pt idx="874">
                  <c:v>1.1968906343984601E-2</c:v>
                </c:pt>
                <c:pt idx="875">
                  <c:v>1.2026867703989299E-2</c:v>
                </c:pt>
                <c:pt idx="876">
                  <c:v>1.20848300395376E-2</c:v>
                </c:pt>
                <c:pt idx="877">
                  <c:v>1.2142790644964201E-2</c:v>
                </c:pt>
                <c:pt idx="878">
                  <c:v>1.22007522271457E-2</c:v>
                </c:pt>
                <c:pt idx="879">
                  <c:v>1.22587138646294E-2</c:v>
                </c:pt>
                <c:pt idx="880">
                  <c:v>1.23166764803408E-2</c:v>
                </c:pt>
                <c:pt idx="881">
                  <c:v>1.23746373701003E-2</c:v>
                </c:pt>
                <c:pt idx="882">
                  <c:v>1.24325992392846E-2</c:v>
                </c:pt>
                <c:pt idx="883">
                  <c:v>1.24905611684623E-2</c:v>
                </c:pt>
                <c:pt idx="884">
                  <c:v>1.25485240785238E-2</c:v>
                </c:pt>
                <c:pt idx="885">
                  <c:v>1.2606485266760401E-2</c:v>
                </c:pt>
                <c:pt idx="886">
                  <c:v>1.26644474370642E-2</c:v>
                </c:pt>
                <c:pt idx="887">
                  <c:v>1.27224096720106E-2</c:v>
                </c:pt>
                <c:pt idx="888">
                  <c:v>1.278037289047E-2</c:v>
                </c:pt>
                <c:pt idx="889">
                  <c:v>1.2838334391186401E-2</c:v>
                </c:pt>
                <c:pt idx="890">
                  <c:v>1.28962968765857E-2</c:v>
                </c:pt>
                <c:pt idx="891">
                  <c:v>1.29542594312322E-2</c:v>
                </c:pt>
                <c:pt idx="892">
                  <c:v>1.3012222971993601E-2</c:v>
                </c:pt>
                <c:pt idx="893">
                  <c:v>1.3070184799050999E-2</c:v>
                </c:pt>
                <c:pt idx="894">
                  <c:v>1.3128147613378899E-2</c:v>
                </c:pt>
                <c:pt idx="895">
                  <c:v>1.31861105015157E-2</c:v>
                </c:pt>
                <c:pt idx="896">
                  <c:v>1.3244074378341301E-2</c:v>
                </c:pt>
                <c:pt idx="897">
                  <c:v>1.33020365454583E-2</c:v>
                </c:pt>
                <c:pt idx="898">
                  <c:v>1.3359999702406001E-2</c:v>
                </c:pt>
                <c:pt idx="899">
                  <c:v>1.3417962937681001E-2</c:v>
                </c:pt>
                <c:pt idx="900">
                  <c:v>1.3475927164191199E-2</c:v>
                </c:pt>
                <c:pt idx="901">
                  <c:v>1.3533889684943E-2</c:v>
                </c:pt>
                <c:pt idx="902">
                  <c:v>1.3591853198058199E-2</c:v>
                </c:pt>
                <c:pt idx="903">
                  <c:v>1.36498167939763E-2</c:v>
                </c:pt>
                <c:pt idx="904">
                  <c:v>1.3707781383648501E-2</c:v>
                </c:pt>
                <c:pt idx="905">
                  <c:v>1.3765744271468001E-2</c:v>
                </c:pt>
                <c:pt idx="906">
                  <c:v>1.3823708154156299E-2</c:v>
                </c:pt>
                <c:pt idx="907">
                  <c:v>1.38816730324709E-2</c:v>
                </c:pt>
                <c:pt idx="908">
                  <c:v>1.39396361931202E-2</c:v>
                </c:pt>
                <c:pt idx="909">
                  <c:v>1.39976003504976E-2</c:v>
                </c:pt>
                <c:pt idx="910">
                  <c:v>1.40555655053547E-2</c:v>
                </c:pt>
                <c:pt idx="911">
                  <c:v>1.41135289810882E-2</c:v>
                </c:pt>
                <c:pt idx="912">
                  <c:v>1.41714934553979E-2</c:v>
                </c:pt>
                <c:pt idx="913">
                  <c:v>1.42294579986234E-2</c:v>
                </c:pt>
                <c:pt idx="914">
                  <c:v>1.4287423541777601E-2</c:v>
                </c:pt>
                <c:pt idx="915">
                  <c:v>1.43453874175371E-2</c:v>
                </c:pt>
                <c:pt idx="916">
                  <c:v>1.4403352294308501E-2</c:v>
                </c:pt>
                <c:pt idx="917">
                  <c:v>1.44613172443094E-2</c:v>
                </c:pt>
                <c:pt idx="918">
                  <c:v>1.45192831966606E-2</c:v>
                </c:pt>
                <c:pt idx="919">
                  <c:v>1.45772474853763E-2</c:v>
                </c:pt>
                <c:pt idx="920">
                  <c:v>1.46352127775113E-2</c:v>
                </c:pt>
                <c:pt idx="921">
                  <c:v>1.4693178147144499E-2</c:v>
                </c:pt>
                <c:pt idx="922">
                  <c:v>1.47511445215225E-2</c:v>
                </c:pt>
                <c:pt idx="923">
                  <c:v>1.48091092359786E-2</c:v>
                </c:pt>
                <c:pt idx="924">
                  <c:v>1.48670749562344E-2</c:v>
                </c:pt>
                <c:pt idx="925">
                  <c:v>1.4925040758213499E-2</c:v>
                </c:pt>
                <c:pt idx="926">
                  <c:v>1.49830075673031E-2</c:v>
                </c:pt>
                <c:pt idx="927">
                  <c:v>1.5040972720139699E-2</c:v>
                </c:pt>
                <c:pt idx="928">
                  <c:v>1.50989388811277E-2</c:v>
                </c:pt>
                <c:pt idx="929">
                  <c:v>1.5156905128020899E-2</c:v>
                </c:pt>
                <c:pt idx="930">
                  <c:v>1.52148723843621E-2</c:v>
                </c:pt>
                <c:pt idx="931">
                  <c:v>1.5272837988073801E-2</c:v>
                </c:pt>
                <c:pt idx="932">
                  <c:v>1.53308046022605E-2</c:v>
                </c:pt>
                <c:pt idx="933">
                  <c:v>1.53887713064896E-2</c:v>
                </c:pt>
                <c:pt idx="934">
                  <c:v>1.5446739022476501E-2</c:v>
                </c:pt>
                <c:pt idx="935">
                  <c:v>1.55047050894133E-2</c:v>
                </c:pt>
                <c:pt idx="936">
                  <c:v>1.5562672169120899E-2</c:v>
                </c:pt>
                <c:pt idx="937">
                  <c:v>1.56206393429623E-2</c:v>
                </c:pt>
                <c:pt idx="938">
                  <c:v>1.5678607530843498E-2</c:v>
                </c:pt>
                <c:pt idx="939">
                  <c:v>1.57365740732083E-2</c:v>
                </c:pt>
                <c:pt idx="940">
                  <c:v>1.57945416306111E-2</c:v>
                </c:pt>
                <c:pt idx="941">
                  <c:v>1.5852509286196099E-2</c:v>
                </c:pt>
                <c:pt idx="942">
                  <c:v>1.5910477958074001E-2</c:v>
                </c:pt>
                <c:pt idx="943">
                  <c:v>1.5968444987924098E-2</c:v>
                </c:pt>
                <c:pt idx="944">
                  <c:v>1.60264130350516E-2</c:v>
                </c:pt>
                <c:pt idx="945">
                  <c:v>1.6084381184363301E-2</c:v>
                </c:pt>
                <c:pt idx="946">
                  <c:v>1.61423503521936E-2</c:v>
                </c:pt>
                <c:pt idx="947">
                  <c:v>1.6200317881439601E-2</c:v>
                </c:pt>
                <c:pt idx="948">
                  <c:v>1.62582864301738E-2</c:v>
                </c:pt>
                <c:pt idx="949">
                  <c:v>1.6316255085050899E-2</c:v>
                </c:pt>
                <c:pt idx="950">
                  <c:v>1.6374224760642701E-2</c:v>
                </c:pt>
                <c:pt idx="951">
                  <c:v>1.64321928010491E-2</c:v>
                </c:pt>
                <c:pt idx="952">
                  <c:v>1.6490161863126102E-2</c:v>
                </c:pt>
                <c:pt idx="953">
                  <c:v>1.65481310352582E-2</c:v>
                </c:pt>
                <c:pt idx="954">
                  <c:v>1.6606101230273899E-2</c:v>
                </c:pt>
                <c:pt idx="955">
                  <c:v>1.6664069793456599E-2</c:v>
                </c:pt>
                <c:pt idx="956">
                  <c:v>1.6722039380464199E-2</c:v>
                </c:pt>
                <c:pt idx="957">
                  <c:v>1.6780009081395202E-2</c:v>
                </c:pt>
                <c:pt idx="958">
                  <c:v>1.6837979807349499E-2</c:v>
                </c:pt>
                <c:pt idx="959">
                  <c:v>1.6895948904777899E-2</c:v>
                </c:pt>
                <c:pt idx="960">
                  <c:v>1.6953919028156701E-2</c:v>
                </c:pt>
                <c:pt idx="961">
                  <c:v>1.7011890178147498E-2</c:v>
                </c:pt>
                <c:pt idx="962">
                  <c:v>1.7069859656213E-2</c:v>
                </c:pt>
                <c:pt idx="963">
                  <c:v>1.7127830161800299E-2</c:v>
                </c:pt>
                <c:pt idx="964">
                  <c:v>1.7185801695565401E-2</c:v>
                </c:pt>
                <c:pt idx="965">
                  <c:v>1.7243771644144201E-2</c:v>
                </c:pt>
                <c:pt idx="966">
                  <c:v>1.73017426218121E-2</c:v>
                </c:pt>
                <c:pt idx="967">
                  <c:v>1.7359713665666601E-2</c:v>
                </c:pt>
                <c:pt idx="968">
                  <c:v>1.74176857397647E-2</c:v>
                </c:pt>
                <c:pt idx="969">
                  <c:v>1.7475658844753699E-2</c:v>
                </c:pt>
                <c:pt idx="970">
                  <c:v>1.7533627756101199E-2</c:v>
                </c:pt>
                <c:pt idx="971">
                  <c:v>1.7591597698836899E-2</c:v>
                </c:pt>
                <c:pt idx="972">
                  <c:v>1.7649568673603601E-2</c:v>
                </c:pt>
                <c:pt idx="973">
                  <c:v>1.7707543132761301E-2</c:v>
                </c:pt>
                <c:pt idx="974">
                  <c:v>1.7765518625600201E-2</c:v>
                </c:pt>
                <c:pt idx="975">
                  <c:v>1.78234874407932E-2</c:v>
                </c:pt>
                <c:pt idx="976">
                  <c:v>1.78814572897684E-2</c:v>
                </c:pt>
                <c:pt idx="977">
                  <c:v>1.7939432334006002E-2</c:v>
                </c:pt>
                <c:pt idx="978">
                  <c:v>1.7997408413921698E-2</c:v>
                </c:pt>
                <c:pt idx="979">
                  <c:v>1.8055377817699499E-2</c:v>
                </c:pt>
                <c:pt idx="980">
                  <c:v>1.8113348257241198E-2</c:v>
                </c:pt>
                <c:pt idx="981">
                  <c:v>1.81713238972111E-2</c:v>
                </c:pt>
                <c:pt idx="982">
                  <c:v>1.8229300574826999E-2</c:v>
                </c:pt>
                <c:pt idx="983">
                  <c:v>1.8287270577766999E-2</c:v>
                </c:pt>
                <c:pt idx="984">
                  <c:v>1.8345241618423502E-2</c:v>
                </c:pt>
                <c:pt idx="985">
                  <c:v>1.8403217864630499E-2</c:v>
                </c:pt>
                <c:pt idx="986">
                  <c:v>1.8461195150422601E-2</c:v>
                </c:pt>
                <c:pt idx="987">
                  <c:v>1.8519165762951501E-2</c:v>
                </c:pt>
                <c:pt idx="988">
                  <c:v>1.8577137415121799E-2</c:v>
                </c:pt>
                <c:pt idx="989">
                  <c:v>1.86351142779205E-2</c:v>
                </c:pt>
                <c:pt idx="990">
                  <c:v>1.86930921822153E-2</c:v>
                </c:pt>
                <c:pt idx="991">
                  <c:v>1.8751063414611201E-2</c:v>
                </c:pt>
                <c:pt idx="992">
                  <c:v>1.8809035688544098E-2</c:v>
                </c:pt>
                <c:pt idx="993">
                  <c:v>1.8867013178139599E-2</c:v>
                </c:pt>
                <c:pt idx="994">
                  <c:v>1.8924991711112699E-2</c:v>
                </c:pt>
                <c:pt idx="995">
                  <c:v>1.8982963573503198E-2</c:v>
                </c:pt>
                <c:pt idx="996">
                  <c:v>1.9040936479296701E-2</c:v>
                </c:pt>
                <c:pt idx="997">
                  <c:v>1.9098914605745001E-2</c:v>
                </c:pt>
                <c:pt idx="998">
                  <c:v>1.9156893777422902E-2</c:v>
                </c:pt>
                <c:pt idx="999">
                  <c:v>1.9214866279784901E-2</c:v>
                </c:pt>
                <c:pt idx="1000">
                  <c:v>1.9272839827386999E-2</c:v>
                </c:pt>
              </c:numCache>
            </c:numRef>
          </c:yVal>
          <c:smooth val="0"/>
          <c:extLst>
            <c:ext xmlns:c16="http://schemas.microsoft.com/office/drawing/2014/chart" uri="{C3380CC4-5D6E-409C-BE32-E72D297353CC}">
              <c16:uniqueId val="{00000001-E782-4AF6-A294-758861706230}"/>
            </c:ext>
          </c:extLst>
        </c:ser>
        <c:dLbls>
          <c:showLegendKey val="0"/>
          <c:showVal val="0"/>
          <c:showCatName val="0"/>
          <c:showSerName val="0"/>
          <c:showPercent val="0"/>
          <c:showBubbleSize val="0"/>
        </c:dLbls>
        <c:axId val="877189280"/>
        <c:axId val="877196352"/>
      </c:scatterChart>
      <c:valAx>
        <c:axId val="934862336"/>
        <c:scaling>
          <c:orientation val="minMax"/>
          <c:max val="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BE"/>
            </a:p>
          </c:txPr>
        </c:title>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E"/>
          </a:p>
        </c:txPr>
        <c:crossAx val="934863168"/>
        <c:crosses val="autoZero"/>
        <c:crossBetween val="midCat"/>
      </c:valAx>
      <c:valAx>
        <c:axId val="934863168"/>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Iso Damage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BE"/>
            </a:p>
          </c:txPr>
        </c:title>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E"/>
          </a:p>
        </c:txPr>
        <c:crossAx val="934862336"/>
        <c:crosses val="autoZero"/>
        <c:crossBetween val="midCat"/>
      </c:valAx>
      <c:valAx>
        <c:axId val="877196352"/>
        <c:scaling>
          <c:orientation val="minMax"/>
          <c:max val="2.0000000000000004E-2"/>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Equivalent Plastic Strain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BE"/>
            </a:p>
          </c:txPr>
        </c:title>
        <c:numFmt formatCode="General"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E"/>
          </a:p>
        </c:txPr>
        <c:crossAx val="877189280"/>
        <c:crosses val="max"/>
        <c:crossBetween val="midCat"/>
      </c:valAx>
      <c:valAx>
        <c:axId val="877189280"/>
        <c:scaling>
          <c:orientation val="minMax"/>
        </c:scaling>
        <c:delete val="1"/>
        <c:axPos val="b"/>
        <c:numFmt formatCode="0.000000" sourceLinked="1"/>
        <c:majorTickMark val="out"/>
        <c:minorTickMark val="none"/>
        <c:tickLblPos val="nextTo"/>
        <c:crossAx val="877196352"/>
        <c:crosses val="autoZero"/>
        <c:crossBetween val="midCat"/>
      </c:valAx>
      <c:spPr>
        <a:noFill/>
        <a:ln>
          <a:noFill/>
        </a:ln>
        <a:effectLst/>
      </c:spPr>
    </c:plotArea>
    <c:legend>
      <c:legendPos val="r"/>
      <c:layout>
        <c:manualLayout>
          <c:xMode val="edge"/>
          <c:yMode val="edge"/>
          <c:x val="0.19816474358974359"/>
          <c:y val="5.7681699346405227E-2"/>
          <c:w val="0.20880683760683758"/>
          <c:h val="0.14261274509803923"/>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BE"/>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v>Force vs Displacement</c:v>
          </c:tx>
          <c:spPr>
            <a:ln w="19050" cap="rnd">
              <a:solidFill>
                <a:schemeClr val="accent1"/>
              </a:solidFill>
              <a:round/>
            </a:ln>
            <a:effectLst/>
          </c:spPr>
          <c:marker>
            <c:symbol val="circle"/>
            <c:size val="2"/>
            <c:spPr>
              <a:solidFill>
                <a:schemeClr val="accent1"/>
              </a:solidFill>
              <a:ln w="9525">
                <a:solidFill>
                  <a:schemeClr val="accent1"/>
                </a:solidFill>
              </a:ln>
              <a:effectLst/>
            </c:spPr>
          </c:marker>
          <c:xVal>
            <c:numRef>
              <c:f>'IH_H1e8_s1.3_S0.015'!$F$2:$F$10004</c:f>
              <c:numCache>
                <c:formatCode>0.000000</c:formatCode>
                <c:ptCount val="10003"/>
                <c:pt idx="0">
                  <c:v>0</c:v>
                </c:pt>
                <c:pt idx="1">
                  <c:v>6.0000000000000002E-5</c:v>
                </c:pt>
                <c:pt idx="2">
                  <c:v>1.2E-4</c:v>
                </c:pt>
                <c:pt idx="3">
                  <c:v>1.7999999999999901E-4</c:v>
                </c:pt>
                <c:pt idx="4">
                  <c:v>2.4000000000000001E-4</c:v>
                </c:pt>
                <c:pt idx="5">
                  <c:v>2.99999999999999E-4</c:v>
                </c:pt>
                <c:pt idx="6">
                  <c:v>3.5999999999999899E-4</c:v>
                </c:pt>
                <c:pt idx="7">
                  <c:v>4.2000000000000002E-4</c:v>
                </c:pt>
                <c:pt idx="8">
                  <c:v>4.8000000000000001E-4</c:v>
                </c:pt>
                <c:pt idx="9">
                  <c:v>5.4000000000000001E-4</c:v>
                </c:pt>
                <c:pt idx="10">
                  <c:v>5.9999999999999897E-4</c:v>
                </c:pt>
                <c:pt idx="11">
                  <c:v>6.5999999999999902E-4</c:v>
                </c:pt>
                <c:pt idx="12">
                  <c:v>7.1999999999999896E-4</c:v>
                </c:pt>
                <c:pt idx="13">
                  <c:v>7.7999999999999901E-4</c:v>
                </c:pt>
                <c:pt idx="14">
                  <c:v>8.4000000000000003E-4</c:v>
                </c:pt>
                <c:pt idx="15">
                  <c:v>8.99999999999999E-4</c:v>
                </c:pt>
                <c:pt idx="16">
                  <c:v>9.6000000000000002E-4</c:v>
                </c:pt>
                <c:pt idx="17">
                  <c:v>1.0200000000000001E-3</c:v>
                </c:pt>
                <c:pt idx="18">
                  <c:v>1.08E-3</c:v>
                </c:pt>
                <c:pt idx="19">
                  <c:v>1.14E-3</c:v>
                </c:pt>
                <c:pt idx="20">
                  <c:v>1.1999999999999899E-3</c:v>
                </c:pt>
                <c:pt idx="21">
                  <c:v>1.2600000000000001E-3</c:v>
                </c:pt>
                <c:pt idx="22">
                  <c:v>1.32E-3</c:v>
                </c:pt>
                <c:pt idx="23">
                  <c:v>1.3799999999999999E-3</c:v>
                </c:pt>
                <c:pt idx="24">
                  <c:v>1.4400000000000001E-3</c:v>
                </c:pt>
                <c:pt idx="25">
                  <c:v>1.5E-3</c:v>
                </c:pt>
                <c:pt idx="26">
                  <c:v>1.56E-3</c:v>
                </c:pt>
                <c:pt idx="27">
                  <c:v>1.6199999999999999E-3</c:v>
                </c:pt>
                <c:pt idx="28">
                  <c:v>1.6800000000000001E-3</c:v>
                </c:pt>
                <c:pt idx="29">
                  <c:v>1.74E-3</c:v>
                </c:pt>
                <c:pt idx="30">
                  <c:v>1.8E-3</c:v>
                </c:pt>
                <c:pt idx="31">
                  <c:v>1.8599999999999899E-3</c:v>
                </c:pt>
                <c:pt idx="32">
                  <c:v>1.92E-3</c:v>
                </c:pt>
                <c:pt idx="33">
                  <c:v>1.98E-3</c:v>
                </c:pt>
                <c:pt idx="34">
                  <c:v>2.0400000000000001E-3</c:v>
                </c:pt>
                <c:pt idx="35">
                  <c:v>2.0999999999999999E-3</c:v>
                </c:pt>
                <c:pt idx="36">
                  <c:v>2.16E-3</c:v>
                </c:pt>
                <c:pt idx="37">
                  <c:v>2.2200000000000002E-3</c:v>
                </c:pt>
                <c:pt idx="38">
                  <c:v>2.2799999999999999E-3</c:v>
                </c:pt>
                <c:pt idx="39">
                  <c:v>2.3400000000000001E-3</c:v>
                </c:pt>
                <c:pt idx="40">
                  <c:v>2.3999999999999898E-3</c:v>
                </c:pt>
                <c:pt idx="41">
                  <c:v>2.45999999999999E-3</c:v>
                </c:pt>
                <c:pt idx="42">
                  <c:v>2.5200000000000001E-3</c:v>
                </c:pt>
                <c:pt idx="43">
                  <c:v>2.5799999999999998E-3</c:v>
                </c:pt>
                <c:pt idx="44">
                  <c:v>2.64E-3</c:v>
                </c:pt>
                <c:pt idx="45">
                  <c:v>2.6999999999999902E-3</c:v>
                </c:pt>
                <c:pt idx="46">
                  <c:v>2.7599999999999899E-3</c:v>
                </c:pt>
                <c:pt idx="47">
                  <c:v>2.82E-3</c:v>
                </c:pt>
                <c:pt idx="48">
                  <c:v>2.8799999999999902E-3</c:v>
                </c:pt>
                <c:pt idx="49">
                  <c:v>2.9399999999999899E-3</c:v>
                </c:pt>
                <c:pt idx="50">
                  <c:v>3.0000000000000001E-3</c:v>
                </c:pt>
                <c:pt idx="51">
                  <c:v>3.0599999999999998E-3</c:v>
                </c:pt>
                <c:pt idx="52">
                  <c:v>3.11999999999999E-3</c:v>
                </c:pt>
                <c:pt idx="53">
                  <c:v>3.1800000000000001E-3</c:v>
                </c:pt>
                <c:pt idx="54">
                  <c:v>3.2399999999999998E-3</c:v>
                </c:pt>
                <c:pt idx="55">
                  <c:v>3.3E-3</c:v>
                </c:pt>
                <c:pt idx="56">
                  <c:v>3.3600000000000001E-3</c:v>
                </c:pt>
                <c:pt idx="57">
                  <c:v>3.4199999999999899E-3</c:v>
                </c:pt>
                <c:pt idx="58">
                  <c:v>3.48E-3</c:v>
                </c:pt>
                <c:pt idx="59">
                  <c:v>3.5400000000000002E-3</c:v>
                </c:pt>
                <c:pt idx="60">
                  <c:v>3.5999999999999899E-3</c:v>
                </c:pt>
                <c:pt idx="61">
                  <c:v>3.6599999999999901E-3</c:v>
                </c:pt>
                <c:pt idx="62">
                  <c:v>3.7199999999999898E-3</c:v>
                </c:pt>
                <c:pt idx="63">
                  <c:v>3.77999999999999E-3</c:v>
                </c:pt>
                <c:pt idx="64">
                  <c:v>3.8400000000000001E-3</c:v>
                </c:pt>
                <c:pt idx="65">
                  <c:v>3.8999999999999898E-3</c:v>
                </c:pt>
                <c:pt idx="66">
                  <c:v>3.96E-3</c:v>
                </c:pt>
                <c:pt idx="67">
                  <c:v>4.0200000000000001E-3</c:v>
                </c:pt>
                <c:pt idx="68">
                  <c:v>4.0800000000000003E-3</c:v>
                </c:pt>
                <c:pt idx="69">
                  <c:v>4.1399999999999996E-3</c:v>
                </c:pt>
                <c:pt idx="70">
                  <c:v>4.1999999999999997E-3</c:v>
                </c:pt>
                <c:pt idx="71">
                  <c:v>4.2599999999999904E-3</c:v>
                </c:pt>
                <c:pt idx="72">
                  <c:v>4.3200000000000001E-3</c:v>
                </c:pt>
                <c:pt idx="73">
                  <c:v>4.3800000000000002E-3</c:v>
                </c:pt>
                <c:pt idx="74">
                  <c:v>4.4400000000000004E-3</c:v>
                </c:pt>
                <c:pt idx="75">
                  <c:v>4.4999999999999901E-3</c:v>
                </c:pt>
                <c:pt idx="76">
                  <c:v>4.5599999999999903E-3</c:v>
                </c:pt>
                <c:pt idx="77">
                  <c:v>4.62E-3</c:v>
                </c:pt>
                <c:pt idx="78">
                  <c:v>4.6800000000000001E-3</c:v>
                </c:pt>
                <c:pt idx="79">
                  <c:v>4.7400000000000003E-3</c:v>
                </c:pt>
                <c:pt idx="80">
                  <c:v>4.79999999999999E-3</c:v>
                </c:pt>
                <c:pt idx="81">
                  <c:v>4.8599999999999902E-3</c:v>
                </c:pt>
                <c:pt idx="82">
                  <c:v>4.9199999999999904E-3</c:v>
                </c:pt>
                <c:pt idx="83">
                  <c:v>4.9800000000000001E-3</c:v>
                </c:pt>
                <c:pt idx="84">
                  <c:v>5.0400000000000002E-3</c:v>
                </c:pt>
                <c:pt idx="85">
                  <c:v>5.1000000000000004E-3</c:v>
                </c:pt>
                <c:pt idx="86">
                  <c:v>5.1599999999999997E-3</c:v>
                </c:pt>
                <c:pt idx="87">
                  <c:v>5.2199999999999998E-3</c:v>
                </c:pt>
                <c:pt idx="88">
                  <c:v>5.28E-3</c:v>
                </c:pt>
                <c:pt idx="89">
                  <c:v>5.3400000000000001E-3</c:v>
                </c:pt>
                <c:pt idx="90">
                  <c:v>5.3999999999999899E-3</c:v>
                </c:pt>
                <c:pt idx="91">
                  <c:v>5.45999999999999E-3</c:v>
                </c:pt>
                <c:pt idx="92">
                  <c:v>5.5199999999999902E-3</c:v>
                </c:pt>
                <c:pt idx="93">
                  <c:v>5.5799999999999903E-3</c:v>
                </c:pt>
                <c:pt idx="94">
                  <c:v>5.64E-3</c:v>
                </c:pt>
                <c:pt idx="95">
                  <c:v>5.7000000000000002E-3</c:v>
                </c:pt>
                <c:pt idx="96">
                  <c:v>5.75999999999999E-3</c:v>
                </c:pt>
                <c:pt idx="97">
                  <c:v>5.8199999999999901E-3</c:v>
                </c:pt>
                <c:pt idx="98">
                  <c:v>5.8799999999999903E-3</c:v>
                </c:pt>
                <c:pt idx="99">
                  <c:v>5.94E-3</c:v>
                </c:pt>
                <c:pt idx="100">
                  <c:v>6.0000000000000001E-3</c:v>
                </c:pt>
                <c:pt idx="101">
                  <c:v>6.0600000000000003E-3</c:v>
                </c:pt>
                <c:pt idx="102">
                  <c:v>6.1199999999999996E-3</c:v>
                </c:pt>
                <c:pt idx="103">
                  <c:v>6.1799999999999997E-3</c:v>
                </c:pt>
                <c:pt idx="104">
                  <c:v>6.2399999999999903E-3</c:v>
                </c:pt>
                <c:pt idx="105">
                  <c:v>6.2999999999999896E-3</c:v>
                </c:pt>
                <c:pt idx="106">
                  <c:v>6.3599999999999898E-3</c:v>
                </c:pt>
                <c:pt idx="107">
                  <c:v>6.41999999999999E-3</c:v>
                </c:pt>
                <c:pt idx="108">
                  <c:v>6.4799999999999901E-3</c:v>
                </c:pt>
                <c:pt idx="109">
                  <c:v>6.5399999999999903E-3</c:v>
                </c:pt>
                <c:pt idx="110">
                  <c:v>6.6E-3</c:v>
                </c:pt>
                <c:pt idx="111">
                  <c:v>6.6600000000000001E-3</c:v>
                </c:pt>
                <c:pt idx="112">
                  <c:v>6.7200000000000003E-3</c:v>
                </c:pt>
                <c:pt idx="113">
                  <c:v>6.77999999999999E-3</c:v>
                </c:pt>
                <c:pt idx="114">
                  <c:v>6.8399999999999902E-3</c:v>
                </c:pt>
                <c:pt idx="115">
                  <c:v>6.8999999999999903E-3</c:v>
                </c:pt>
                <c:pt idx="116">
                  <c:v>6.96E-3</c:v>
                </c:pt>
                <c:pt idx="117">
                  <c:v>7.0200000000000002E-3</c:v>
                </c:pt>
                <c:pt idx="118">
                  <c:v>7.0800000000000004E-3</c:v>
                </c:pt>
                <c:pt idx="119">
                  <c:v>7.1399999999999996E-3</c:v>
                </c:pt>
                <c:pt idx="120">
                  <c:v>7.1999999999999903E-3</c:v>
                </c:pt>
                <c:pt idx="121">
                  <c:v>7.2599999999999904E-3</c:v>
                </c:pt>
                <c:pt idx="122">
                  <c:v>7.3199999999999897E-3</c:v>
                </c:pt>
                <c:pt idx="123">
                  <c:v>7.3799999999999899E-3</c:v>
                </c:pt>
                <c:pt idx="124">
                  <c:v>7.43999999999999E-3</c:v>
                </c:pt>
                <c:pt idx="125">
                  <c:v>7.4999999999999902E-3</c:v>
                </c:pt>
                <c:pt idx="126">
                  <c:v>7.5599999999999903E-3</c:v>
                </c:pt>
                <c:pt idx="127">
                  <c:v>7.62E-3</c:v>
                </c:pt>
                <c:pt idx="128">
                  <c:v>7.6800000000000002E-3</c:v>
                </c:pt>
                <c:pt idx="129">
                  <c:v>7.7400000000000004E-3</c:v>
                </c:pt>
                <c:pt idx="130">
                  <c:v>7.7999999999999901E-3</c:v>
                </c:pt>
                <c:pt idx="131">
                  <c:v>7.8600000000000007E-3</c:v>
                </c:pt>
                <c:pt idx="132">
                  <c:v>7.92E-3</c:v>
                </c:pt>
                <c:pt idx="133">
                  <c:v>7.9799999999999992E-3</c:v>
                </c:pt>
                <c:pt idx="134">
                  <c:v>8.0400000000000003E-3</c:v>
                </c:pt>
                <c:pt idx="135">
                  <c:v>8.0999999999999892E-3</c:v>
                </c:pt>
                <c:pt idx="136">
                  <c:v>8.1600000000000006E-3</c:v>
                </c:pt>
                <c:pt idx="137">
                  <c:v>8.2199999999999895E-3</c:v>
                </c:pt>
                <c:pt idx="138">
                  <c:v>8.2799999999999992E-3</c:v>
                </c:pt>
                <c:pt idx="139">
                  <c:v>8.3400000000000002E-3</c:v>
                </c:pt>
                <c:pt idx="140">
                  <c:v>8.3999999999999995E-3</c:v>
                </c:pt>
                <c:pt idx="141">
                  <c:v>8.4600000000000005E-3</c:v>
                </c:pt>
                <c:pt idx="142">
                  <c:v>8.5199999999999894E-3</c:v>
                </c:pt>
                <c:pt idx="143">
                  <c:v>8.5800000000000008E-3</c:v>
                </c:pt>
                <c:pt idx="144">
                  <c:v>8.6400000000000001E-3</c:v>
                </c:pt>
                <c:pt idx="145">
                  <c:v>8.6999999999999907E-3</c:v>
                </c:pt>
                <c:pt idx="146">
                  <c:v>8.75999999999999E-3</c:v>
                </c:pt>
                <c:pt idx="147">
                  <c:v>8.8199999999999893E-3</c:v>
                </c:pt>
                <c:pt idx="148">
                  <c:v>8.8799999999999903E-3</c:v>
                </c:pt>
                <c:pt idx="149">
                  <c:v>8.94E-3</c:v>
                </c:pt>
                <c:pt idx="150">
                  <c:v>8.9999999999999906E-3</c:v>
                </c:pt>
                <c:pt idx="151">
                  <c:v>9.0599999999999899E-3</c:v>
                </c:pt>
                <c:pt idx="152">
                  <c:v>9.1199999999999892E-3</c:v>
                </c:pt>
                <c:pt idx="153">
                  <c:v>9.1799999999999903E-3</c:v>
                </c:pt>
                <c:pt idx="154">
                  <c:v>9.2399999999999895E-3</c:v>
                </c:pt>
                <c:pt idx="155">
                  <c:v>9.2999999999999906E-3</c:v>
                </c:pt>
                <c:pt idx="156">
                  <c:v>9.3600000000000003E-3</c:v>
                </c:pt>
                <c:pt idx="157">
                  <c:v>9.4199999999999891E-3</c:v>
                </c:pt>
                <c:pt idx="158">
                  <c:v>9.4800000000000006E-3</c:v>
                </c:pt>
                <c:pt idx="159">
                  <c:v>9.5399999999999895E-3</c:v>
                </c:pt>
                <c:pt idx="160">
                  <c:v>9.5999999999999905E-3</c:v>
                </c:pt>
                <c:pt idx="161">
                  <c:v>9.6600000000000002E-3</c:v>
                </c:pt>
                <c:pt idx="162">
                  <c:v>9.7199999999999908E-3</c:v>
                </c:pt>
                <c:pt idx="163">
                  <c:v>9.7800000000000005E-3</c:v>
                </c:pt>
                <c:pt idx="164">
                  <c:v>9.8399999999999894E-3</c:v>
                </c:pt>
                <c:pt idx="165">
                  <c:v>9.9000000000000008E-3</c:v>
                </c:pt>
                <c:pt idx="166">
                  <c:v>9.9600000000000001E-3</c:v>
                </c:pt>
                <c:pt idx="167">
                  <c:v>1.0019999999999901E-2</c:v>
                </c:pt>
                <c:pt idx="168">
                  <c:v>1.008E-2</c:v>
                </c:pt>
                <c:pt idx="169">
                  <c:v>1.014E-2</c:v>
                </c:pt>
                <c:pt idx="170">
                  <c:v>1.0200000000000001E-2</c:v>
                </c:pt>
                <c:pt idx="171">
                  <c:v>1.026E-2</c:v>
                </c:pt>
                <c:pt idx="172">
                  <c:v>1.0319999999999999E-2</c:v>
                </c:pt>
                <c:pt idx="173">
                  <c:v>1.038E-2</c:v>
                </c:pt>
                <c:pt idx="174">
                  <c:v>1.044E-2</c:v>
                </c:pt>
                <c:pt idx="175">
                  <c:v>1.0500000000000001E-2</c:v>
                </c:pt>
                <c:pt idx="176">
                  <c:v>1.056E-2</c:v>
                </c:pt>
                <c:pt idx="177">
                  <c:v>1.0619999999999999E-2</c:v>
                </c:pt>
                <c:pt idx="178">
                  <c:v>1.068E-2</c:v>
                </c:pt>
                <c:pt idx="179">
                  <c:v>1.074E-2</c:v>
                </c:pt>
                <c:pt idx="180">
                  <c:v>1.07999999999999E-2</c:v>
                </c:pt>
                <c:pt idx="181">
                  <c:v>1.086E-2</c:v>
                </c:pt>
                <c:pt idx="182">
                  <c:v>1.09199999999999E-2</c:v>
                </c:pt>
                <c:pt idx="183">
                  <c:v>1.098E-2</c:v>
                </c:pt>
                <c:pt idx="184">
                  <c:v>1.1039999999999901E-2</c:v>
                </c:pt>
                <c:pt idx="185">
                  <c:v>1.10999999999999E-2</c:v>
                </c:pt>
                <c:pt idx="186">
                  <c:v>1.116E-2</c:v>
                </c:pt>
                <c:pt idx="187">
                  <c:v>1.12199999999999E-2</c:v>
                </c:pt>
                <c:pt idx="188">
                  <c:v>1.128E-2</c:v>
                </c:pt>
                <c:pt idx="189">
                  <c:v>1.1339999999999901E-2</c:v>
                </c:pt>
                <c:pt idx="190">
                  <c:v>1.14E-2</c:v>
                </c:pt>
                <c:pt idx="191">
                  <c:v>1.146E-2</c:v>
                </c:pt>
                <c:pt idx="192">
                  <c:v>1.15199999999999E-2</c:v>
                </c:pt>
                <c:pt idx="193">
                  <c:v>1.158E-2</c:v>
                </c:pt>
                <c:pt idx="194">
                  <c:v>1.16399999999999E-2</c:v>
                </c:pt>
                <c:pt idx="195">
                  <c:v>1.17E-2</c:v>
                </c:pt>
                <c:pt idx="196">
                  <c:v>1.176E-2</c:v>
                </c:pt>
                <c:pt idx="197">
                  <c:v>1.1820000000000001E-2</c:v>
                </c:pt>
                <c:pt idx="198">
                  <c:v>1.188E-2</c:v>
                </c:pt>
                <c:pt idx="199">
                  <c:v>1.1939999999999999E-2</c:v>
                </c:pt>
                <c:pt idx="200">
                  <c:v>1.2E-2</c:v>
                </c:pt>
                <c:pt idx="201">
                  <c:v>1.206E-2</c:v>
                </c:pt>
                <c:pt idx="202">
                  <c:v>1.2120000000000001E-2</c:v>
                </c:pt>
                <c:pt idx="203">
                  <c:v>1.218E-2</c:v>
                </c:pt>
                <c:pt idx="204">
                  <c:v>1.2239999999999999E-2</c:v>
                </c:pt>
                <c:pt idx="205">
                  <c:v>1.23E-2</c:v>
                </c:pt>
                <c:pt idx="206">
                  <c:v>1.2359999999999999E-2</c:v>
                </c:pt>
                <c:pt idx="207">
                  <c:v>1.242E-2</c:v>
                </c:pt>
                <c:pt idx="208">
                  <c:v>1.248E-2</c:v>
                </c:pt>
                <c:pt idx="209">
                  <c:v>1.2540000000000001E-2</c:v>
                </c:pt>
                <c:pt idx="210">
                  <c:v>1.2599999999999899E-2</c:v>
                </c:pt>
                <c:pt idx="211">
                  <c:v>1.26599999999999E-2</c:v>
                </c:pt>
                <c:pt idx="212">
                  <c:v>1.27199999999999E-2</c:v>
                </c:pt>
                <c:pt idx="213">
                  <c:v>1.278E-2</c:v>
                </c:pt>
                <c:pt idx="214">
                  <c:v>1.28399999999999E-2</c:v>
                </c:pt>
                <c:pt idx="215">
                  <c:v>1.29E-2</c:v>
                </c:pt>
                <c:pt idx="216">
                  <c:v>1.29599999999999E-2</c:v>
                </c:pt>
                <c:pt idx="217">
                  <c:v>1.30199999999999E-2</c:v>
                </c:pt>
                <c:pt idx="218">
                  <c:v>1.308E-2</c:v>
                </c:pt>
                <c:pt idx="219">
                  <c:v>1.31399999999999E-2</c:v>
                </c:pt>
                <c:pt idx="220">
                  <c:v>1.32E-2</c:v>
                </c:pt>
                <c:pt idx="221">
                  <c:v>1.32599999999999E-2</c:v>
                </c:pt>
                <c:pt idx="222">
                  <c:v>1.332E-2</c:v>
                </c:pt>
                <c:pt idx="223">
                  <c:v>1.338E-2</c:v>
                </c:pt>
                <c:pt idx="224">
                  <c:v>1.3440000000000001E-2</c:v>
                </c:pt>
                <c:pt idx="225">
                  <c:v>1.35E-2</c:v>
                </c:pt>
                <c:pt idx="226">
                  <c:v>1.35599999999999E-2</c:v>
                </c:pt>
                <c:pt idx="227">
                  <c:v>1.362E-2</c:v>
                </c:pt>
                <c:pt idx="228">
                  <c:v>1.3679999999999901E-2</c:v>
                </c:pt>
                <c:pt idx="229">
                  <c:v>1.374E-2</c:v>
                </c:pt>
                <c:pt idx="230">
                  <c:v>1.38E-2</c:v>
                </c:pt>
                <c:pt idx="231">
                  <c:v>1.3860000000000001E-2</c:v>
                </c:pt>
                <c:pt idx="232">
                  <c:v>1.392E-2</c:v>
                </c:pt>
                <c:pt idx="233">
                  <c:v>1.3979999999999999E-2</c:v>
                </c:pt>
                <c:pt idx="234">
                  <c:v>1.404E-2</c:v>
                </c:pt>
                <c:pt idx="235">
                  <c:v>1.41E-2</c:v>
                </c:pt>
                <c:pt idx="236">
                  <c:v>1.4160000000000001E-2</c:v>
                </c:pt>
                <c:pt idx="237">
                  <c:v>1.422E-2</c:v>
                </c:pt>
                <c:pt idx="238">
                  <c:v>1.4279999999999999E-2</c:v>
                </c:pt>
                <c:pt idx="239">
                  <c:v>1.434E-2</c:v>
                </c:pt>
                <c:pt idx="240">
                  <c:v>1.44E-2</c:v>
                </c:pt>
                <c:pt idx="241">
                  <c:v>1.44599999999999E-2</c:v>
                </c:pt>
                <c:pt idx="242">
                  <c:v>1.4519999999999899E-2</c:v>
                </c:pt>
                <c:pt idx="243">
                  <c:v>1.45799999999999E-2</c:v>
                </c:pt>
                <c:pt idx="244">
                  <c:v>1.46399999999999E-2</c:v>
                </c:pt>
                <c:pt idx="245">
                  <c:v>1.47E-2</c:v>
                </c:pt>
                <c:pt idx="246">
                  <c:v>1.47599999999999E-2</c:v>
                </c:pt>
                <c:pt idx="247">
                  <c:v>1.482E-2</c:v>
                </c:pt>
                <c:pt idx="248">
                  <c:v>1.48799999999999E-2</c:v>
                </c:pt>
                <c:pt idx="249">
                  <c:v>1.494E-2</c:v>
                </c:pt>
                <c:pt idx="250">
                  <c:v>1.4999999999999901E-2</c:v>
                </c:pt>
                <c:pt idx="251">
                  <c:v>1.494E-2</c:v>
                </c:pt>
                <c:pt idx="252">
                  <c:v>1.48799999999999E-2</c:v>
                </c:pt>
                <c:pt idx="253">
                  <c:v>1.482E-2</c:v>
                </c:pt>
                <c:pt idx="254">
                  <c:v>1.47599999999999E-2</c:v>
                </c:pt>
                <c:pt idx="255">
                  <c:v>1.47E-2</c:v>
                </c:pt>
                <c:pt idx="256">
                  <c:v>1.46399999999999E-2</c:v>
                </c:pt>
                <c:pt idx="257">
                  <c:v>1.45799999999999E-2</c:v>
                </c:pt>
                <c:pt idx="258">
                  <c:v>1.4519999999999899E-2</c:v>
                </c:pt>
                <c:pt idx="259">
                  <c:v>1.44599999999999E-2</c:v>
                </c:pt>
                <c:pt idx="260">
                  <c:v>1.44E-2</c:v>
                </c:pt>
                <c:pt idx="261">
                  <c:v>1.43399999999999E-2</c:v>
                </c:pt>
                <c:pt idx="262">
                  <c:v>1.42799999999999E-2</c:v>
                </c:pt>
                <c:pt idx="263">
                  <c:v>1.4219999999999899E-2</c:v>
                </c:pt>
                <c:pt idx="264">
                  <c:v>1.41599999999999E-2</c:v>
                </c:pt>
                <c:pt idx="265">
                  <c:v>1.4099999999999901E-2</c:v>
                </c:pt>
                <c:pt idx="266">
                  <c:v>1.40399999999999E-2</c:v>
                </c:pt>
                <c:pt idx="267">
                  <c:v>1.39799999999999E-2</c:v>
                </c:pt>
                <c:pt idx="268">
                  <c:v>1.3919999999999899E-2</c:v>
                </c:pt>
                <c:pt idx="269">
                  <c:v>1.38599999999999E-2</c:v>
                </c:pt>
                <c:pt idx="270">
                  <c:v>1.3799999999999899E-2</c:v>
                </c:pt>
                <c:pt idx="271">
                  <c:v>1.37399999999999E-2</c:v>
                </c:pt>
                <c:pt idx="272">
                  <c:v>1.3679999999999901E-2</c:v>
                </c:pt>
                <c:pt idx="273">
                  <c:v>1.36199999999999E-2</c:v>
                </c:pt>
                <c:pt idx="274">
                  <c:v>1.35599999999999E-2</c:v>
                </c:pt>
                <c:pt idx="275">
                  <c:v>1.3499999999999899E-2</c:v>
                </c:pt>
                <c:pt idx="276">
                  <c:v>1.34399999999999E-2</c:v>
                </c:pt>
                <c:pt idx="277">
                  <c:v>1.3379999999999901E-2</c:v>
                </c:pt>
                <c:pt idx="278">
                  <c:v>1.33199999999999E-2</c:v>
                </c:pt>
                <c:pt idx="279">
                  <c:v>1.32599999999999E-2</c:v>
                </c:pt>
                <c:pt idx="280">
                  <c:v>1.3199999999999899E-2</c:v>
                </c:pt>
                <c:pt idx="281">
                  <c:v>1.31399999999999E-2</c:v>
                </c:pt>
                <c:pt idx="282">
                  <c:v>1.3079999999999901E-2</c:v>
                </c:pt>
                <c:pt idx="283">
                  <c:v>1.30199999999999E-2</c:v>
                </c:pt>
                <c:pt idx="284">
                  <c:v>1.29599999999999E-2</c:v>
                </c:pt>
                <c:pt idx="285">
                  <c:v>1.2899999999999899E-2</c:v>
                </c:pt>
                <c:pt idx="286">
                  <c:v>1.28399999999999E-2</c:v>
                </c:pt>
                <c:pt idx="287">
                  <c:v>1.2779999999999901E-2</c:v>
                </c:pt>
                <c:pt idx="288">
                  <c:v>1.27199999999999E-2</c:v>
                </c:pt>
                <c:pt idx="289">
                  <c:v>1.26599999999999E-2</c:v>
                </c:pt>
                <c:pt idx="290">
                  <c:v>1.26E-2</c:v>
                </c:pt>
                <c:pt idx="291">
                  <c:v>1.2540000000000001E-2</c:v>
                </c:pt>
                <c:pt idx="292">
                  <c:v>1.248E-2</c:v>
                </c:pt>
                <c:pt idx="293">
                  <c:v>1.242E-2</c:v>
                </c:pt>
                <c:pt idx="294">
                  <c:v>1.2359999999999999E-2</c:v>
                </c:pt>
                <c:pt idx="295">
                  <c:v>1.23E-2</c:v>
                </c:pt>
                <c:pt idx="296">
                  <c:v>1.2239999999999999E-2</c:v>
                </c:pt>
                <c:pt idx="297">
                  <c:v>1.218E-2</c:v>
                </c:pt>
                <c:pt idx="298">
                  <c:v>1.2120000000000001E-2</c:v>
                </c:pt>
                <c:pt idx="299">
                  <c:v>1.206E-2</c:v>
                </c:pt>
                <c:pt idx="300">
                  <c:v>1.2E-2</c:v>
                </c:pt>
                <c:pt idx="301">
                  <c:v>1.1939999999999999E-2</c:v>
                </c:pt>
                <c:pt idx="302">
                  <c:v>1.188E-2</c:v>
                </c:pt>
                <c:pt idx="303">
                  <c:v>1.1820000000000001E-2</c:v>
                </c:pt>
                <c:pt idx="304">
                  <c:v>1.176E-2</c:v>
                </c:pt>
                <c:pt idx="305">
                  <c:v>1.17E-2</c:v>
                </c:pt>
                <c:pt idx="306">
                  <c:v>1.16399999999999E-2</c:v>
                </c:pt>
                <c:pt idx="307">
                  <c:v>1.158E-2</c:v>
                </c:pt>
                <c:pt idx="308">
                  <c:v>1.15199999999999E-2</c:v>
                </c:pt>
                <c:pt idx="309">
                  <c:v>1.146E-2</c:v>
                </c:pt>
                <c:pt idx="310">
                  <c:v>1.14E-2</c:v>
                </c:pt>
                <c:pt idx="311">
                  <c:v>1.1339999999999901E-2</c:v>
                </c:pt>
                <c:pt idx="312">
                  <c:v>1.128E-2</c:v>
                </c:pt>
                <c:pt idx="313">
                  <c:v>1.12199999999999E-2</c:v>
                </c:pt>
                <c:pt idx="314">
                  <c:v>1.116E-2</c:v>
                </c:pt>
                <c:pt idx="315">
                  <c:v>1.10999999999999E-2</c:v>
                </c:pt>
                <c:pt idx="316">
                  <c:v>1.1039999999999901E-2</c:v>
                </c:pt>
                <c:pt idx="317">
                  <c:v>1.098E-2</c:v>
                </c:pt>
                <c:pt idx="318">
                  <c:v>1.09199999999999E-2</c:v>
                </c:pt>
                <c:pt idx="319">
                  <c:v>1.086E-2</c:v>
                </c:pt>
                <c:pt idx="320">
                  <c:v>1.07999999999999E-2</c:v>
                </c:pt>
                <c:pt idx="321">
                  <c:v>1.074E-2</c:v>
                </c:pt>
                <c:pt idx="322">
                  <c:v>1.06799999999999E-2</c:v>
                </c:pt>
                <c:pt idx="323">
                  <c:v>1.06199999999999E-2</c:v>
                </c:pt>
                <c:pt idx="324">
                  <c:v>1.0559999999999899E-2</c:v>
                </c:pt>
                <c:pt idx="325">
                  <c:v>1.04999999999999E-2</c:v>
                </c:pt>
                <c:pt idx="326">
                  <c:v>1.044E-2</c:v>
                </c:pt>
                <c:pt idx="327">
                  <c:v>1.03799999999999E-2</c:v>
                </c:pt>
                <c:pt idx="328">
                  <c:v>1.03199999999999E-2</c:v>
                </c:pt>
                <c:pt idx="329">
                  <c:v>1.0259999999999899E-2</c:v>
                </c:pt>
                <c:pt idx="330">
                  <c:v>1.01999999999999E-2</c:v>
                </c:pt>
                <c:pt idx="331">
                  <c:v>1.0139999999999901E-2</c:v>
                </c:pt>
                <c:pt idx="332">
                  <c:v>1.00799999999999E-2</c:v>
                </c:pt>
                <c:pt idx="333">
                  <c:v>1.0019999999999901E-2</c:v>
                </c:pt>
                <c:pt idx="334">
                  <c:v>9.9599999999999897E-3</c:v>
                </c:pt>
                <c:pt idx="335">
                  <c:v>9.8999999999999904E-3</c:v>
                </c:pt>
                <c:pt idx="336">
                  <c:v>9.8399999999999894E-3</c:v>
                </c:pt>
                <c:pt idx="337">
                  <c:v>9.7799999999999901E-3</c:v>
                </c:pt>
                <c:pt idx="338">
                  <c:v>9.7199999999999908E-3</c:v>
                </c:pt>
                <c:pt idx="339">
                  <c:v>9.6599999999999898E-3</c:v>
                </c:pt>
                <c:pt idx="340">
                  <c:v>9.5999999999999905E-3</c:v>
                </c:pt>
                <c:pt idx="341">
                  <c:v>9.5399999999999895E-3</c:v>
                </c:pt>
                <c:pt idx="342">
                  <c:v>9.4799999999999902E-3</c:v>
                </c:pt>
                <c:pt idx="343">
                  <c:v>9.4199999999999891E-3</c:v>
                </c:pt>
                <c:pt idx="344">
                  <c:v>9.3599999999999899E-3</c:v>
                </c:pt>
                <c:pt idx="345">
                  <c:v>9.2999999999999906E-3</c:v>
                </c:pt>
                <c:pt idx="346">
                  <c:v>9.2399999999999895E-3</c:v>
                </c:pt>
                <c:pt idx="347">
                  <c:v>9.1799999999999903E-3</c:v>
                </c:pt>
                <c:pt idx="348">
                  <c:v>9.1199999999999892E-3</c:v>
                </c:pt>
                <c:pt idx="349">
                  <c:v>9.0599999999999899E-3</c:v>
                </c:pt>
                <c:pt idx="350">
                  <c:v>8.9999999999999906E-3</c:v>
                </c:pt>
                <c:pt idx="351">
                  <c:v>8.9399999999999896E-3</c:v>
                </c:pt>
                <c:pt idx="352">
                  <c:v>8.8799999999999903E-3</c:v>
                </c:pt>
                <c:pt idx="353">
                  <c:v>8.8199999999999893E-3</c:v>
                </c:pt>
                <c:pt idx="354">
                  <c:v>8.75999999999999E-3</c:v>
                </c:pt>
                <c:pt idx="355">
                  <c:v>8.6999999999999994E-3</c:v>
                </c:pt>
                <c:pt idx="356">
                  <c:v>8.6400000000000001E-3</c:v>
                </c:pt>
                <c:pt idx="357">
                  <c:v>8.5800000000000008E-3</c:v>
                </c:pt>
                <c:pt idx="358">
                  <c:v>8.5199999999999894E-3</c:v>
                </c:pt>
                <c:pt idx="359">
                  <c:v>8.4600000000000005E-3</c:v>
                </c:pt>
                <c:pt idx="360">
                  <c:v>8.3999999999999995E-3</c:v>
                </c:pt>
                <c:pt idx="361">
                  <c:v>8.3400000000000002E-3</c:v>
                </c:pt>
                <c:pt idx="362">
                  <c:v>8.2799999999999992E-3</c:v>
                </c:pt>
                <c:pt idx="363">
                  <c:v>8.2199999999999895E-3</c:v>
                </c:pt>
                <c:pt idx="364">
                  <c:v>8.1600000000000006E-3</c:v>
                </c:pt>
                <c:pt idx="365">
                  <c:v>8.0999999999999892E-3</c:v>
                </c:pt>
                <c:pt idx="366">
                  <c:v>8.0400000000000003E-3</c:v>
                </c:pt>
                <c:pt idx="367">
                  <c:v>7.9799999999999992E-3</c:v>
                </c:pt>
                <c:pt idx="368">
                  <c:v>7.92E-3</c:v>
                </c:pt>
                <c:pt idx="369">
                  <c:v>7.8600000000000007E-3</c:v>
                </c:pt>
                <c:pt idx="370">
                  <c:v>7.7999999999999901E-3</c:v>
                </c:pt>
                <c:pt idx="371">
                  <c:v>7.7400000000000004E-3</c:v>
                </c:pt>
                <c:pt idx="372">
                  <c:v>7.6800000000000002E-3</c:v>
                </c:pt>
                <c:pt idx="373">
                  <c:v>7.62E-3</c:v>
                </c:pt>
                <c:pt idx="374">
                  <c:v>7.5599999999999903E-3</c:v>
                </c:pt>
                <c:pt idx="375">
                  <c:v>7.4999999999999902E-3</c:v>
                </c:pt>
                <c:pt idx="376">
                  <c:v>7.43999999999999E-3</c:v>
                </c:pt>
                <c:pt idx="377">
                  <c:v>7.3799999999999899E-3</c:v>
                </c:pt>
                <c:pt idx="378">
                  <c:v>7.3199999999999897E-3</c:v>
                </c:pt>
                <c:pt idx="379">
                  <c:v>7.2599999999999904E-3</c:v>
                </c:pt>
                <c:pt idx="380">
                  <c:v>7.1999999999999903E-3</c:v>
                </c:pt>
                <c:pt idx="381">
                  <c:v>7.1399999999999901E-3</c:v>
                </c:pt>
                <c:pt idx="382">
                  <c:v>7.0799999999999899E-3</c:v>
                </c:pt>
                <c:pt idx="383">
                  <c:v>7.0199999999999898E-3</c:v>
                </c:pt>
                <c:pt idx="384">
                  <c:v>6.9599999999999896E-3</c:v>
                </c:pt>
                <c:pt idx="385">
                  <c:v>6.8999999999999903E-3</c:v>
                </c:pt>
                <c:pt idx="386">
                  <c:v>6.8399999999999902E-3</c:v>
                </c:pt>
                <c:pt idx="387">
                  <c:v>6.77999999999999E-3</c:v>
                </c:pt>
                <c:pt idx="388">
                  <c:v>6.7199999999999899E-3</c:v>
                </c:pt>
                <c:pt idx="389">
                  <c:v>6.6599999999999897E-3</c:v>
                </c:pt>
                <c:pt idx="390">
                  <c:v>6.5999999999999904E-3</c:v>
                </c:pt>
                <c:pt idx="391">
                  <c:v>6.5399999999999903E-3</c:v>
                </c:pt>
                <c:pt idx="392">
                  <c:v>6.4799999999999901E-3</c:v>
                </c:pt>
                <c:pt idx="393">
                  <c:v>6.41999999999999E-3</c:v>
                </c:pt>
                <c:pt idx="394">
                  <c:v>6.3599999999999898E-3</c:v>
                </c:pt>
                <c:pt idx="395">
                  <c:v>6.2999999999999896E-3</c:v>
                </c:pt>
                <c:pt idx="396">
                  <c:v>6.2399999999999903E-3</c:v>
                </c:pt>
                <c:pt idx="397">
                  <c:v>6.1799999999999902E-3</c:v>
                </c:pt>
                <c:pt idx="398">
                  <c:v>6.11999999999999E-3</c:v>
                </c:pt>
                <c:pt idx="399">
                  <c:v>6.0599999999999899E-3</c:v>
                </c:pt>
                <c:pt idx="400">
                  <c:v>5.9999999999999897E-3</c:v>
                </c:pt>
                <c:pt idx="401">
                  <c:v>5.9399999999999904E-3</c:v>
                </c:pt>
                <c:pt idx="402">
                  <c:v>5.8799999999999903E-3</c:v>
                </c:pt>
                <c:pt idx="403">
                  <c:v>5.8199999999999901E-3</c:v>
                </c:pt>
                <c:pt idx="404">
                  <c:v>5.75999999999999E-3</c:v>
                </c:pt>
                <c:pt idx="405">
                  <c:v>5.6999999999999898E-3</c:v>
                </c:pt>
                <c:pt idx="406">
                  <c:v>5.6399999999999896E-3</c:v>
                </c:pt>
                <c:pt idx="407">
                  <c:v>5.5799999999999903E-3</c:v>
                </c:pt>
                <c:pt idx="408">
                  <c:v>5.5199999999999902E-3</c:v>
                </c:pt>
                <c:pt idx="409">
                  <c:v>5.45999999999999E-3</c:v>
                </c:pt>
                <c:pt idx="410">
                  <c:v>5.3999999999999899E-3</c:v>
                </c:pt>
                <c:pt idx="411">
                  <c:v>5.3399999999999897E-3</c:v>
                </c:pt>
                <c:pt idx="412">
                  <c:v>5.2799999999999904E-3</c:v>
                </c:pt>
                <c:pt idx="413">
                  <c:v>5.2199999999999903E-3</c:v>
                </c:pt>
                <c:pt idx="414">
                  <c:v>5.1599999999999901E-3</c:v>
                </c:pt>
                <c:pt idx="415">
                  <c:v>5.09999999999999E-3</c:v>
                </c:pt>
                <c:pt idx="416">
                  <c:v>5.0399999999999898E-3</c:v>
                </c:pt>
                <c:pt idx="417">
                  <c:v>4.9799999999999896E-3</c:v>
                </c:pt>
                <c:pt idx="418">
                  <c:v>4.9199999999999904E-3</c:v>
                </c:pt>
                <c:pt idx="419">
                  <c:v>4.8599999999999902E-3</c:v>
                </c:pt>
                <c:pt idx="420">
                  <c:v>4.7999999999999996E-3</c:v>
                </c:pt>
                <c:pt idx="421">
                  <c:v>4.7400000000000003E-3</c:v>
                </c:pt>
                <c:pt idx="422">
                  <c:v>4.6800000000000001E-3</c:v>
                </c:pt>
                <c:pt idx="423">
                  <c:v>4.62E-3</c:v>
                </c:pt>
                <c:pt idx="424">
                  <c:v>4.5599999999999998E-3</c:v>
                </c:pt>
                <c:pt idx="425">
                  <c:v>4.4999999999999997E-3</c:v>
                </c:pt>
                <c:pt idx="426">
                  <c:v>4.4400000000000004E-3</c:v>
                </c:pt>
                <c:pt idx="427">
                  <c:v>4.3800000000000002E-3</c:v>
                </c:pt>
                <c:pt idx="428">
                  <c:v>4.3200000000000001E-3</c:v>
                </c:pt>
                <c:pt idx="429">
                  <c:v>4.2599999999999904E-3</c:v>
                </c:pt>
                <c:pt idx="430">
                  <c:v>4.1999999999999997E-3</c:v>
                </c:pt>
                <c:pt idx="431">
                  <c:v>4.1399999999999996E-3</c:v>
                </c:pt>
                <c:pt idx="432">
                  <c:v>4.0800000000000003E-3</c:v>
                </c:pt>
                <c:pt idx="433">
                  <c:v>4.0200000000000001E-3</c:v>
                </c:pt>
                <c:pt idx="434">
                  <c:v>3.96E-3</c:v>
                </c:pt>
                <c:pt idx="435">
                  <c:v>3.8999999999999898E-3</c:v>
                </c:pt>
                <c:pt idx="436">
                  <c:v>3.8400000000000001E-3</c:v>
                </c:pt>
                <c:pt idx="437">
                  <c:v>3.77999999999999E-3</c:v>
                </c:pt>
                <c:pt idx="438">
                  <c:v>3.7199999999999898E-3</c:v>
                </c:pt>
                <c:pt idx="439">
                  <c:v>3.6599999999999901E-3</c:v>
                </c:pt>
                <c:pt idx="440">
                  <c:v>3.5999999999999899E-3</c:v>
                </c:pt>
                <c:pt idx="441">
                  <c:v>3.5399999999999902E-3</c:v>
                </c:pt>
                <c:pt idx="442">
                  <c:v>3.47999999999999E-3</c:v>
                </c:pt>
                <c:pt idx="443">
                  <c:v>3.4199999999999899E-3</c:v>
                </c:pt>
                <c:pt idx="444">
                  <c:v>3.3599999999999902E-3</c:v>
                </c:pt>
                <c:pt idx="445">
                  <c:v>3.29999999999999E-3</c:v>
                </c:pt>
                <c:pt idx="446">
                  <c:v>3.2399999999999898E-3</c:v>
                </c:pt>
                <c:pt idx="447">
                  <c:v>3.1799999999999901E-3</c:v>
                </c:pt>
                <c:pt idx="448">
                  <c:v>3.11999999999999E-3</c:v>
                </c:pt>
                <c:pt idx="449">
                  <c:v>3.0599999999999898E-3</c:v>
                </c:pt>
                <c:pt idx="450">
                  <c:v>2.9999999999999901E-3</c:v>
                </c:pt>
                <c:pt idx="451">
                  <c:v>2.9399999999999899E-3</c:v>
                </c:pt>
                <c:pt idx="452">
                  <c:v>2.8799999999999902E-3</c:v>
                </c:pt>
                <c:pt idx="453">
                  <c:v>2.81999999999999E-3</c:v>
                </c:pt>
                <c:pt idx="454">
                  <c:v>2.7599999999999899E-3</c:v>
                </c:pt>
                <c:pt idx="455">
                  <c:v>2.6999999999999902E-3</c:v>
                </c:pt>
                <c:pt idx="456">
                  <c:v>2.63999999999999E-3</c:v>
                </c:pt>
                <c:pt idx="457">
                  <c:v>2.5799999999999899E-3</c:v>
                </c:pt>
                <c:pt idx="458">
                  <c:v>2.5199999999999901E-3</c:v>
                </c:pt>
                <c:pt idx="459">
                  <c:v>2.45999999999999E-3</c:v>
                </c:pt>
                <c:pt idx="460">
                  <c:v>2.3999999999999898E-3</c:v>
                </c:pt>
                <c:pt idx="461">
                  <c:v>2.3399999999999901E-3</c:v>
                </c:pt>
                <c:pt idx="462">
                  <c:v>2.2799999999999899E-3</c:v>
                </c:pt>
                <c:pt idx="463">
                  <c:v>2.2199999999999902E-3</c:v>
                </c:pt>
                <c:pt idx="464">
                  <c:v>2.1599999999999901E-3</c:v>
                </c:pt>
                <c:pt idx="465">
                  <c:v>2.0999999999999899E-3</c:v>
                </c:pt>
                <c:pt idx="466">
                  <c:v>2.0399999999999902E-3</c:v>
                </c:pt>
                <c:pt idx="467">
                  <c:v>1.97999999999999E-3</c:v>
                </c:pt>
                <c:pt idx="468">
                  <c:v>1.9199999999999901E-3</c:v>
                </c:pt>
                <c:pt idx="469">
                  <c:v>1.8599999999999899E-3</c:v>
                </c:pt>
                <c:pt idx="470">
                  <c:v>1.79999999999999E-3</c:v>
                </c:pt>
                <c:pt idx="471">
                  <c:v>1.73999999999999E-3</c:v>
                </c:pt>
                <c:pt idx="472">
                  <c:v>1.6799999999999901E-3</c:v>
                </c:pt>
                <c:pt idx="473">
                  <c:v>1.6199999999999899E-3</c:v>
                </c:pt>
                <c:pt idx="474">
                  <c:v>1.55999999999999E-3</c:v>
                </c:pt>
                <c:pt idx="475">
                  <c:v>1.4999999999999901E-3</c:v>
                </c:pt>
                <c:pt idx="476">
                  <c:v>1.4399999999999899E-3</c:v>
                </c:pt>
                <c:pt idx="477">
                  <c:v>1.37999999999999E-3</c:v>
                </c:pt>
                <c:pt idx="478">
                  <c:v>1.31999999999999E-3</c:v>
                </c:pt>
                <c:pt idx="479">
                  <c:v>1.2599999999999901E-3</c:v>
                </c:pt>
                <c:pt idx="480">
                  <c:v>1.1999999999999999E-3</c:v>
                </c:pt>
                <c:pt idx="481">
                  <c:v>1.14E-3</c:v>
                </c:pt>
                <c:pt idx="482">
                  <c:v>1.08E-3</c:v>
                </c:pt>
                <c:pt idx="483">
                  <c:v>1.0200000000000001E-3</c:v>
                </c:pt>
                <c:pt idx="484">
                  <c:v>9.6000000000000002E-4</c:v>
                </c:pt>
                <c:pt idx="485">
                  <c:v>8.9999999999999998E-4</c:v>
                </c:pt>
                <c:pt idx="486">
                  <c:v>8.4000000000000003E-4</c:v>
                </c:pt>
                <c:pt idx="487">
                  <c:v>7.7999999999999999E-4</c:v>
                </c:pt>
                <c:pt idx="488">
                  <c:v>7.2000000000000005E-4</c:v>
                </c:pt>
                <c:pt idx="489">
                  <c:v>6.6E-4</c:v>
                </c:pt>
                <c:pt idx="490">
                  <c:v>5.9999999999999995E-4</c:v>
                </c:pt>
                <c:pt idx="491">
                  <c:v>5.4000000000000001E-4</c:v>
                </c:pt>
                <c:pt idx="492">
                  <c:v>4.8000000000000001E-4</c:v>
                </c:pt>
                <c:pt idx="493">
                  <c:v>4.2000000000000002E-4</c:v>
                </c:pt>
                <c:pt idx="494">
                  <c:v>3.6000000000000002E-4</c:v>
                </c:pt>
                <c:pt idx="495">
                  <c:v>2.9999999999999997E-4</c:v>
                </c:pt>
                <c:pt idx="496">
                  <c:v>2.4000000000000001E-4</c:v>
                </c:pt>
                <c:pt idx="497">
                  <c:v>1.8000000000000001E-4</c:v>
                </c:pt>
                <c:pt idx="498">
                  <c:v>1.2E-4</c:v>
                </c:pt>
                <c:pt idx="499">
                  <c:v>6.0000000000000002E-5</c:v>
                </c:pt>
                <c:pt idx="500">
                  <c:v>0</c:v>
                </c:pt>
                <c:pt idx="501">
                  <c:v>6.0000000000000002E-5</c:v>
                </c:pt>
                <c:pt idx="502">
                  <c:v>1.2E-4</c:v>
                </c:pt>
                <c:pt idx="503">
                  <c:v>1.8000000000000001E-4</c:v>
                </c:pt>
                <c:pt idx="504">
                  <c:v>2.4000000000000001E-4</c:v>
                </c:pt>
                <c:pt idx="505">
                  <c:v>2.9999999999999997E-4</c:v>
                </c:pt>
                <c:pt idx="506">
                  <c:v>3.6000000000000002E-4</c:v>
                </c:pt>
                <c:pt idx="507">
                  <c:v>4.2000000000000002E-4</c:v>
                </c:pt>
                <c:pt idx="508">
                  <c:v>4.8000000000000001E-4</c:v>
                </c:pt>
                <c:pt idx="509">
                  <c:v>5.4000000000000001E-4</c:v>
                </c:pt>
                <c:pt idx="510">
                  <c:v>5.9999999999999995E-4</c:v>
                </c:pt>
                <c:pt idx="511">
                  <c:v>6.6E-4</c:v>
                </c:pt>
                <c:pt idx="512">
                  <c:v>7.2000000000000005E-4</c:v>
                </c:pt>
                <c:pt idx="513">
                  <c:v>7.7999999999999999E-4</c:v>
                </c:pt>
                <c:pt idx="514">
                  <c:v>8.4000000000000003E-4</c:v>
                </c:pt>
                <c:pt idx="515">
                  <c:v>8.9999999999999998E-4</c:v>
                </c:pt>
                <c:pt idx="516">
                  <c:v>9.6000000000000002E-4</c:v>
                </c:pt>
                <c:pt idx="517">
                  <c:v>1.0200000000000001E-3</c:v>
                </c:pt>
                <c:pt idx="518">
                  <c:v>1.08E-3</c:v>
                </c:pt>
                <c:pt idx="519">
                  <c:v>1.14E-3</c:v>
                </c:pt>
                <c:pt idx="520">
                  <c:v>1.1999999999999999E-3</c:v>
                </c:pt>
                <c:pt idx="521">
                  <c:v>1.2600000000000001E-3</c:v>
                </c:pt>
                <c:pt idx="522">
                  <c:v>1.32E-3</c:v>
                </c:pt>
                <c:pt idx="523">
                  <c:v>1.3799999999999999E-3</c:v>
                </c:pt>
                <c:pt idx="524">
                  <c:v>1.4400000000000001E-3</c:v>
                </c:pt>
                <c:pt idx="525">
                  <c:v>1.5E-3</c:v>
                </c:pt>
                <c:pt idx="526">
                  <c:v>1.56E-3</c:v>
                </c:pt>
                <c:pt idx="527">
                  <c:v>1.6199999999999999E-3</c:v>
                </c:pt>
                <c:pt idx="528">
                  <c:v>1.6800000000000001E-3</c:v>
                </c:pt>
                <c:pt idx="529">
                  <c:v>1.74E-3</c:v>
                </c:pt>
                <c:pt idx="530">
                  <c:v>1.8E-3</c:v>
                </c:pt>
                <c:pt idx="531">
                  <c:v>1.8600000000000001E-3</c:v>
                </c:pt>
                <c:pt idx="532">
                  <c:v>1.92E-3</c:v>
                </c:pt>
                <c:pt idx="533">
                  <c:v>1.98E-3</c:v>
                </c:pt>
                <c:pt idx="534">
                  <c:v>2.0400000000000001E-3</c:v>
                </c:pt>
                <c:pt idx="535">
                  <c:v>2.0999999999999999E-3</c:v>
                </c:pt>
                <c:pt idx="536">
                  <c:v>2.16E-3</c:v>
                </c:pt>
                <c:pt idx="537">
                  <c:v>2.2200000000000002E-3</c:v>
                </c:pt>
                <c:pt idx="538">
                  <c:v>2.2799999999999999E-3</c:v>
                </c:pt>
                <c:pt idx="539">
                  <c:v>2.3400000000000001E-3</c:v>
                </c:pt>
                <c:pt idx="540">
                  <c:v>2.3999999999999998E-3</c:v>
                </c:pt>
                <c:pt idx="541">
                  <c:v>2.4599999999999999E-3</c:v>
                </c:pt>
                <c:pt idx="542">
                  <c:v>2.5200000000000001E-3</c:v>
                </c:pt>
                <c:pt idx="543">
                  <c:v>2.5799999999999998E-3</c:v>
                </c:pt>
                <c:pt idx="544">
                  <c:v>2.64E-3</c:v>
                </c:pt>
                <c:pt idx="545">
                  <c:v>2.7000000000000001E-3</c:v>
                </c:pt>
                <c:pt idx="546">
                  <c:v>2.7599999999999999E-3</c:v>
                </c:pt>
                <c:pt idx="547">
                  <c:v>2.82E-3</c:v>
                </c:pt>
                <c:pt idx="548">
                  <c:v>2.8800000000000002E-3</c:v>
                </c:pt>
                <c:pt idx="549">
                  <c:v>2.9399999999999999E-3</c:v>
                </c:pt>
                <c:pt idx="550">
                  <c:v>3.0000000000000001E-3</c:v>
                </c:pt>
                <c:pt idx="551">
                  <c:v>3.0599999999999998E-3</c:v>
                </c:pt>
                <c:pt idx="552">
                  <c:v>3.1199999999999999E-3</c:v>
                </c:pt>
                <c:pt idx="553">
                  <c:v>3.1800000000000001E-3</c:v>
                </c:pt>
                <c:pt idx="554">
                  <c:v>3.2399999999999998E-3</c:v>
                </c:pt>
                <c:pt idx="555">
                  <c:v>3.3E-3</c:v>
                </c:pt>
                <c:pt idx="556">
                  <c:v>3.3600000000000001E-3</c:v>
                </c:pt>
                <c:pt idx="557">
                  <c:v>3.4199999999999999E-3</c:v>
                </c:pt>
                <c:pt idx="558">
                  <c:v>3.48E-3</c:v>
                </c:pt>
                <c:pt idx="559">
                  <c:v>3.5400000000000002E-3</c:v>
                </c:pt>
                <c:pt idx="560">
                  <c:v>3.5999999999999999E-3</c:v>
                </c:pt>
                <c:pt idx="561">
                  <c:v>3.6600000000000001E-3</c:v>
                </c:pt>
                <c:pt idx="562">
                  <c:v>3.7200000000000002E-3</c:v>
                </c:pt>
                <c:pt idx="563">
                  <c:v>3.7799999999999999E-3</c:v>
                </c:pt>
                <c:pt idx="564">
                  <c:v>3.8400000000000001E-3</c:v>
                </c:pt>
                <c:pt idx="565">
                  <c:v>3.8999999999999998E-3</c:v>
                </c:pt>
                <c:pt idx="566">
                  <c:v>3.96E-3</c:v>
                </c:pt>
                <c:pt idx="567">
                  <c:v>4.0200000000000001E-3</c:v>
                </c:pt>
                <c:pt idx="568">
                  <c:v>4.0800000000000003E-3</c:v>
                </c:pt>
                <c:pt idx="569">
                  <c:v>4.1399999999999996E-3</c:v>
                </c:pt>
                <c:pt idx="570">
                  <c:v>4.1999999999999997E-3</c:v>
                </c:pt>
                <c:pt idx="571">
                  <c:v>4.2599999999999999E-3</c:v>
                </c:pt>
                <c:pt idx="572">
                  <c:v>4.3200000000000001E-3</c:v>
                </c:pt>
                <c:pt idx="573">
                  <c:v>4.3800000000000002E-3</c:v>
                </c:pt>
                <c:pt idx="574">
                  <c:v>4.4400000000000004E-3</c:v>
                </c:pt>
                <c:pt idx="575">
                  <c:v>4.4999999999999997E-3</c:v>
                </c:pt>
                <c:pt idx="576">
                  <c:v>4.5599999999999998E-3</c:v>
                </c:pt>
                <c:pt idx="577">
                  <c:v>4.62E-3</c:v>
                </c:pt>
                <c:pt idx="578">
                  <c:v>4.6800000000000001E-3</c:v>
                </c:pt>
                <c:pt idx="579">
                  <c:v>4.7400000000000003E-3</c:v>
                </c:pt>
                <c:pt idx="580">
                  <c:v>4.79999999999999E-3</c:v>
                </c:pt>
                <c:pt idx="581">
                  <c:v>4.8599999999999902E-3</c:v>
                </c:pt>
                <c:pt idx="582">
                  <c:v>4.9199999999999904E-3</c:v>
                </c:pt>
                <c:pt idx="583">
                  <c:v>4.9799999999999896E-3</c:v>
                </c:pt>
                <c:pt idx="584">
                  <c:v>5.0399999999999898E-3</c:v>
                </c:pt>
                <c:pt idx="585">
                  <c:v>5.09999999999999E-3</c:v>
                </c:pt>
                <c:pt idx="586">
                  <c:v>5.1599999999999901E-3</c:v>
                </c:pt>
                <c:pt idx="587">
                  <c:v>5.2199999999999903E-3</c:v>
                </c:pt>
                <c:pt idx="588">
                  <c:v>5.2799999999999904E-3</c:v>
                </c:pt>
                <c:pt idx="589">
                  <c:v>5.3399999999999897E-3</c:v>
                </c:pt>
                <c:pt idx="590">
                  <c:v>5.3999999999999899E-3</c:v>
                </c:pt>
                <c:pt idx="591">
                  <c:v>5.45999999999999E-3</c:v>
                </c:pt>
                <c:pt idx="592">
                  <c:v>5.5199999999999902E-3</c:v>
                </c:pt>
                <c:pt idx="593">
                  <c:v>5.5799999999999903E-3</c:v>
                </c:pt>
                <c:pt idx="594">
                  <c:v>5.6399999999999896E-3</c:v>
                </c:pt>
                <c:pt idx="595">
                  <c:v>5.6999999999999898E-3</c:v>
                </c:pt>
                <c:pt idx="596">
                  <c:v>5.75999999999999E-3</c:v>
                </c:pt>
                <c:pt idx="597">
                  <c:v>5.8199999999999901E-3</c:v>
                </c:pt>
                <c:pt idx="598">
                  <c:v>5.8799999999999903E-3</c:v>
                </c:pt>
                <c:pt idx="599">
                  <c:v>5.9399999999999904E-3</c:v>
                </c:pt>
                <c:pt idx="600">
                  <c:v>5.9999999999999897E-3</c:v>
                </c:pt>
                <c:pt idx="601">
                  <c:v>6.0599999999999899E-3</c:v>
                </c:pt>
                <c:pt idx="602">
                  <c:v>6.11999999999999E-3</c:v>
                </c:pt>
                <c:pt idx="603">
                  <c:v>6.1799999999999902E-3</c:v>
                </c:pt>
                <c:pt idx="604">
                  <c:v>6.2399999999999903E-3</c:v>
                </c:pt>
                <c:pt idx="605">
                  <c:v>6.2999999999999896E-3</c:v>
                </c:pt>
                <c:pt idx="606">
                  <c:v>6.3599999999999898E-3</c:v>
                </c:pt>
                <c:pt idx="607">
                  <c:v>6.41999999999999E-3</c:v>
                </c:pt>
                <c:pt idx="608">
                  <c:v>6.4799999999999901E-3</c:v>
                </c:pt>
                <c:pt idx="609">
                  <c:v>6.5399999999999903E-3</c:v>
                </c:pt>
                <c:pt idx="610">
                  <c:v>6.5999999999999904E-3</c:v>
                </c:pt>
                <c:pt idx="611">
                  <c:v>6.6599999999999897E-3</c:v>
                </c:pt>
                <c:pt idx="612">
                  <c:v>6.7199999999999899E-3</c:v>
                </c:pt>
                <c:pt idx="613">
                  <c:v>6.77999999999999E-3</c:v>
                </c:pt>
                <c:pt idx="614">
                  <c:v>6.8399999999999902E-3</c:v>
                </c:pt>
                <c:pt idx="615">
                  <c:v>6.8999999999999903E-3</c:v>
                </c:pt>
                <c:pt idx="616">
                  <c:v>6.9599999999999896E-3</c:v>
                </c:pt>
                <c:pt idx="617">
                  <c:v>7.0199999999999898E-3</c:v>
                </c:pt>
                <c:pt idx="618">
                  <c:v>7.0799999999999899E-3</c:v>
                </c:pt>
                <c:pt idx="619">
                  <c:v>7.1399999999999901E-3</c:v>
                </c:pt>
                <c:pt idx="620">
                  <c:v>7.1999999999999903E-3</c:v>
                </c:pt>
                <c:pt idx="621">
                  <c:v>7.2599999999999904E-3</c:v>
                </c:pt>
                <c:pt idx="622">
                  <c:v>7.3199999999999897E-3</c:v>
                </c:pt>
                <c:pt idx="623">
                  <c:v>7.3799999999999899E-3</c:v>
                </c:pt>
                <c:pt idx="624">
                  <c:v>7.43999999999999E-3</c:v>
                </c:pt>
                <c:pt idx="625">
                  <c:v>7.4999999999999902E-3</c:v>
                </c:pt>
                <c:pt idx="626">
                  <c:v>7.5599999999999903E-3</c:v>
                </c:pt>
                <c:pt idx="627">
                  <c:v>7.62E-3</c:v>
                </c:pt>
                <c:pt idx="628">
                  <c:v>7.6800000000000002E-3</c:v>
                </c:pt>
                <c:pt idx="629">
                  <c:v>7.7400000000000004E-3</c:v>
                </c:pt>
                <c:pt idx="630">
                  <c:v>7.7999999999999901E-3</c:v>
                </c:pt>
                <c:pt idx="631">
                  <c:v>7.8600000000000007E-3</c:v>
                </c:pt>
                <c:pt idx="632">
                  <c:v>7.92E-3</c:v>
                </c:pt>
                <c:pt idx="633">
                  <c:v>7.9799999999999992E-3</c:v>
                </c:pt>
                <c:pt idx="634">
                  <c:v>8.0400000000000003E-3</c:v>
                </c:pt>
                <c:pt idx="635">
                  <c:v>8.0999999999999892E-3</c:v>
                </c:pt>
                <c:pt idx="636">
                  <c:v>8.1600000000000006E-3</c:v>
                </c:pt>
                <c:pt idx="637">
                  <c:v>8.2199999999999895E-3</c:v>
                </c:pt>
                <c:pt idx="638">
                  <c:v>8.2799999999999992E-3</c:v>
                </c:pt>
                <c:pt idx="639">
                  <c:v>8.3400000000000002E-3</c:v>
                </c:pt>
                <c:pt idx="640">
                  <c:v>8.3999999999999995E-3</c:v>
                </c:pt>
                <c:pt idx="641">
                  <c:v>8.4600000000000005E-3</c:v>
                </c:pt>
                <c:pt idx="642">
                  <c:v>8.5199999999999894E-3</c:v>
                </c:pt>
                <c:pt idx="643">
                  <c:v>8.5800000000000008E-3</c:v>
                </c:pt>
                <c:pt idx="644">
                  <c:v>8.6400000000000001E-3</c:v>
                </c:pt>
                <c:pt idx="645">
                  <c:v>8.6999999999999994E-3</c:v>
                </c:pt>
                <c:pt idx="646">
                  <c:v>8.7600000000000004E-3</c:v>
                </c:pt>
                <c:pt idx="647">
                  <c:v>8.8199999999999997E-3</c:v>
                </c:pt>
                <c:pt idx="648">
                  <c:v>8.8800000000000007E-3</c:v>
                </c:pt>
                <c:pt idx="649">
                  <c:v>8.94E-3</c:v>
                </c:pt>
                <c:pt idx="650">
                  <c:v>8.9999999999999993E-3</c:v>
                </c:pt>
                <c:pt idx="651">
                  <c:v>9.0600000000000003E-3</c:v>
                </c:pt>
                <c:pt idx="652">
                  <c:v>9.1199999999999996E-3</c:v>
                </c:pt>
                <c:pt idx="653">
                  <c:v>9.1800000000000007E-3</c:v>
                </c:pt>
                <c:pt idx="654">
                  <c:v>9.2399999999999999E-3</c:v>
                </c:pt>
                <c:pt idx="655">
                  <c:v>9.2999999999999992E-3</c:v>
                </c:pt>
                <c:pt idx="656">
                  <c:v>9.3600000000000003E-3</c:v>
                </c:pt>
                <c:pt idx="657">
                  <c:v>9.4199999999999996E-3</c:v>
                </c:pt>
                <c:pt idx="658">
                  <c:v>9.4800000000000006E-3</c:v>
                </c:pt>
                <c:pt idx="659">
                  <c:v>9.5399999999999999E-3</c:v>
                </c:pt>
                <c:pt idx="660">
                  <c:v>9.5999999999999992E-3</c:v>
                </c:pt>
                <c:pt idx="661">
                  <c:v>9.6600000000000002E-3</c:v>
                </c:pt>
                <c:pt idx="662">
                  <c:v>9.7199999999999995E-3</c:v>
                </c:pt>
                <c:pt idx="663">
                  <c:v>9.7800000000000005E-3</c:v>
                </c:pt>
                <c:pt idx="664">
                  <c:v>9.8399999999999998E-3</c:v>
                </c:pt>
                <c:pt idx="665">
                  <c:v>9.9000000000000008E-3</c:v>
                </c:pt>
                <c:pt idx="666">
                  <c:v>9.9600000000000001E-3</c:v>
                </c:pt>
                <c:pt idx="667">
                  <c:v>1.0019999999999999E-2</c:v>
                </c:pt>
                <c:pt idx="668">
                  <c:v>1.008E-2</c:v>
                </c:pt>
                <c:pt idx="669">
                  <c:v>1.014E-2</c:v>
                </c:pt>
                <c:pt idx="670">
                  <c:v>1.0200000000000001E-2</c:v>
                </c:pt>
                <c:pt idx="671">
                  <c:v>1.026E-2</c:v>
                </c:pt>
                <c:pt idx="672">
                  <c:v>1.0319999999999999E-2</c:v>
                </c:pt>
                <c:pt idx="673">
                  <c:v>1.038E-2</c:v>
                </c:pt>
                <c:pt idx="674">
                  <c:v>1.044E-2</c:v>
                </c:pt>
                <c:pt idx="675">
                  <c:v>1.0500000000000001E-2</c:v>
                </c:pt>
                <c:pt idx="676">
                  <c:v>1.056E-2</c:v>
                </c:pt>
                <c:pt idx="677">
                  <c:v>1.0619999999999999E-2</c:v>
                </c:pt>
                <c:pt idx="678">
                  <c:v>1.068E-2</c:v>
                </c:pt>
                <c:pt idx="679">
                  <c:v>1.074E-2</c:v>
                </c:pt>
                <c:pt idx="680">
                  <c:v>1.0800000000000001E-2</c:v>
                </c:pt>
                <c:pt idx="681">
                  <c:v>1.086E-2</c:v>
                </c:pt>
                <c:pt idx="682">
                  <c:v>1.0919999999999999E-2</c:v>
                </c:pt>
                <c:pt idx="683">
                  <c:v>1.098E-2</c:v>
                </c:pt>
                <c:pt idx="684">
                  <c:v>1.1039999999999999E-2</c:v>
                </c:pt>
                <c:pt idx="685">
                  <c:v>1.11E-2</c:v>
                </c:pt>
                <c:pt idx="686">
                  <c:v>1.116E-2</c:v>
                </c:pt>
                <c:pt idx="687">
                  <c:v>1.1220000000000001E-2</c:v>
                </c:pt>
                <c:pt idx="688">
                  <c:v>1.128E-2</c:v>
                </c:pt>
                <c:pt idx="689">
                  <c:v>1.1339999999999999E-2</c:v>
                </c:pt>
                <c:pt idx="690">
                  <c:v>1.14E-2</c:v>
                </c:pt>
                <c:pt idx="691">
                  <c:v>1.146E-2</c:v>
                </c:pt>
                <c:pt idx="692">
                  <c:v>1.1520000000000001E-2</c:v>
                </c:pt>
                <c:pt idx="693">
                  <c:v>1.158E-2</c:v>
                </c:pt>
                <c:pt idx="694">
                  <c:v>1.1639999999999999E-2</c:v>
                </c:pt>
                <c:pt idx="695">
                  <c:v>1.17E-2</c:v>
                </c:pt>
                <c:pt idx="696">
                  <c:v>1.176E-2</c:v>
                </c:pt>
                <c:pt idx="697">
                  <c:v>1.1820000000000001E-2</c:v>
                </c:pt>
                <c:pt idx="698">
                  <c:v>1.188E-2</c:v>
                </c:pt>
                <c:pt idx="699">
                  <c:v>1.1939999999999999E-2</c:v>
                </c:pt>
                <c:pt idx="700">
                  <c:v>1.2E-2</c:v>
                </c:pt>
                <c:pt idx="701">
                  <c:v>1.206E-2</c:v>
                </c:pt>
                <c:pt idx="702">
                  <c:v>1.2120000000000001E-2</c:v>
                </c:pt>
                <c:pt idx="703">
                  <c:v>1.218E-2</c:v>
                </c:pt>
                <c:pt idx="704">
                  <c:v>1.2239999999999999E-2</c:v>
                </c:pt>
                <c:pt idx="705">
                  <c:v>1.22999999999999E-2</c:v>
                </c:pt>
                <c:pt idx="706">
                  <c:v>1.2359999999999901E-2</c:v>
                </c:pt>
                <c:pt idx="707">
                  <c:v>1.24199999999999E-2</c:v>
                </c:pt>
                <c:pt idx="708">
                  <c:v>1.2479999999999899E-2</c:v>
                </c:pt>
                <c:pt idx="709">
                  <c:v>1.25399999999999E-2</c:v>
                </c:pt>
                <c:pt idx="710">
                  <c:v>1.2599999999999899E-2</c:v>
                </c:pt>
                <c:pt idx="711">
                  <c:v>1.26599999999999E-2</c:v>
                </c:pt>
                <c:pt idx="712">
                  <c:v>1.27199999999999E-2</c:v>
                </c:pt>
                <c:pt idx="713">
                  <c:v>1.2779999999999901E-2</c:v>
                </c:pt>
                <c:pt idx="714">
                  <c:v>1.28399999999999E-2</c:v>
                </c:pt>
                <c:pt idx="715">
                  <c:v>1.2899999999999899E-2</c:v>
                </c:pt>
                <c:pt idx="716">
                  <c:v>1.29599999999999E-2</c:v>
                </c:pt>
                <c:pt idx="717">
                  <c:v>1.30199999999999E-2</c:v>
                </c:pt>
                <c:pt idx="718">
                  <c:v>1.3079999999999901E-2</c:v>
                </c:pt>
                <c:pt idx="719">
                  <c:v>1.31399999999999E-2</c:v>
                </c:pt>
                <c:pt idx="720">
                  <c:v>1.3199999999999899E-2</c:v>
                </c:pt>
                <c:pt idx="721">
                  <c:v>1.32599999999999E-2</c:v>
                </c:pt>
                <c:pt idx="722">
                  <c:v>1.33199999999999E-2</c:v>
                </c:pt>
                <c:pt idx="723">
                  <c:v>1.3379999999999901E-2</c:v>
                </c:pt>
                <c:pt idx="724">
                  <c:v>1.34399999999999E-2</c:v>
                </c:pt>
                <c:pt idx="725">
                  <c:v>1.3499999999999899E-2</c:v>
                </c:pt>
                <c:pt idx="726">
                  <c:v>1.35599999999999E-2</c:v>
                </c:pt>
                <c:pt idx="727">
                  <c:v>1.36199999999999E-2</c:v>
                </c:pt>
                <c:pt idx="728">
                  <c:v>1.3679999999999901E-2</c:v>
                </c:pt>
                <c:pt idx="729">
                  <c:v>1.37399999999999E-2</c:v>
                </c:pt>
                <c:pt idx="730">
                  <c:v>1.3799999999999899E-2</c:v>
                </c:pt>
                <c:pt idx="731">
                  <c:v>1.38599999999999E-2</c:v>
                </c:pt>
                <c:pt idx="732">
                  <c:v>1.3919999999999899E-2</c:v>
                </c:pt>
                <c:pt idx="733">
                  <c:v>1.39799999999999E-2</c:v>
                </c:pt>
                <c:pt idx="734">
                  <c:v>1.40399999999999E-2</c:v>
                </c:pt>
                <c:pt idx="735">
                  <c:v>1.4099999999999901E-2</c:v>
                </c:pt>
                <c:pt idx="736">
                  <c:v>1.41599999999999E-2</c:v>
                </c:pt>
                <c:pt idx="737">
                  <c:v>1.4219999999999899E-2</c:v>
                </c:pt>
                <c:pt idx="738">
                  <c:v>1.42799999999999E-2</c:v>
                </c:pt>
                <c:pt idx="739">
                  <c:v>1.43399999999999E-2</c:v>
                </c:pt>
                <c:pt idx="740">
                  <c:v>1.44E-2</c:v>
                </c:pt>
                <c:pt idx="741">
                  <c:v>1.44599999999999E-2</c:v>
                </c:pt>
                <c:pt idx="742">
                  <c:v>1.4519999999999899E-2</c:v>
                </c:pt>
                <c:pt idx="743">
                  <c:v>1.45799999999999E-2</c:v>
                </c:pt>
                <c:pt idx="744">
                  <c:v>1.46399999999999E-2</c:v>
                </c:pt>
                <c:pt idx="745">
                  <c:v>1.47E-2</c:v>
                </c:pt>
                <c:pt idx="746">
                  <c:v>1.47599999999999E-2</c:v>
                </c:pt>
                <c:pt idx="747">
                  <c:v>1.482E-2</c:v>
                </c:pt>
                <c:pt idx="748">
                  <c:v>1.48799999999999E-2</c:v>
                </c:pt>
                <c:pt idx="749">
                  <c:v>1.494E-2</c:v>
                </c:pt>
                <c:pt idx="750">
                  <c:v>1.4999999999999901E-2</c:v>
                </c:pt>
                <c:pt idx="751">
                  <c:v>1.50599999999999E-2</c:v>
                </c:pt>
                <c:pt idx="752">
                  <c:v>1.512E-2</c:v>
                </c:pt>
                <c:pt idx="753">
                  <c:v>1.51799999999999E-2</c:v>
                </c:pt>
                <c:pt idx="754">
                  <c:v>1.524E-2</c:v>
                </c:pt>
                <c:pt idx="755">
                  <c:v>1.52999999999999E-2</c:v>
                </c:pt>
                <c:pt idx="756">
                  <c:v>1.536E-2</c:v>
                </c:pt>
                <c:pt idx="757">
                  <c:v>1.542E-2</c:v>
                </c:pt>
                <c:pt idx="758">
                  <c:v>1.5480000000000001E-2</c:v>
                </c:pt>
                <c:pt idx="759">
                  <c:v>1.5499999999999899E-2</c:v>
                </c:pt>
                <c:pt idx="760">
                  <c:v>1.55094280904158E-2</c:v>
                </c:pt>
                <c:pt idx="761">
                  <c:v>1.55227614237491E-2</c:v>
                </c:pt>
                <c:pt idx="762">
                  <c:v>1.55290468173597E-2</c:v>
                </c:pt>
                <c:pt idx="763">
                  <c:v>1.55379357062485E-2</c:v>
                </c:pt>
                <c:pt idx="764">
                  <c:v>1.55416394099522E-2</c:v>
                </c:pt>
                <c:pt idx="765">
                  <c:v>1.55431826198288E-2</c:v>
                </c:pt>
                <c:pt idx="766">
                  <c:v>1.55453650481658E-2</c:v>
                </c:pt>
                <c:pt idx="767">
                  <c:v>1.5546274393306201E-2</c:v>
                </c:pt>
                <c:pt idx="768">
                  <c:v>1.5547560401536599E-2</c:v>
                </c:pt>
                <c:pt idx="769">
                  <c:v>1.55491679118247E-2</c:v>
                </c:pt>
                <c:pt idx="770">
                  <c:v>1.55514412746757E-2</c:v>
                </c:pt>
                <c:pt idx="771">
                  <c:v>1.5554656295251899E-2</c:v>
                </c:pt>
                <c:pt idx="772">
                  <c:v>1.5559203020954E-2</c:v>
                </c:pt>
                <c:pt idx="773">
                  <c:v>1.5565633062106199E-2</c:v>
                </c:pt>
                <c:pt idx="774">
                  <c:v>1.55747265135104E-2</c:v>
                </c:pt>
                <c:pt idx="775">
                  <c:v>1.55875865958149E-2</c:v>
                </c:pt>
                <c:pt idx="776">
                  <c:v>1.55999999999999E-2</c:v>
                </c:pt>
                <c:pt idx="777">
                  <c:v>1.5618186902808201E-2</c:v>
                </c:pt>
                <c:pt idx="778">
                  <c:v>1.5643907067417299E-2</c:v>
                </c:pt>
                <c:pt idx="779">
                  <c:v>1.56802808730339E-2</c:v>
                </c:pt>
                <c:pt idx="780">
                  <c:v>1.5731721202252E-2</c:v>
                </c:pt>
                <c:pt idx="781">
                  <c:v>1.5791721202252001E-2</c:v>
                </c:pt>
                <c:pt idx="782">
                  <c:v>1.5851721202251999E-2</c:v>
                </c:pt>
                <c:pt idx="783">
                  <c:v>1.5900000000000001E-2</c:v>
                </c:pt>
                <c:pt idx="784">
                  <c:v>1.5959999999999998E-2</c:v>
                </c:pt>
                <c:pt idx="785">
                  <c:v>1.602E-2</c:v>
                </c:pt>
                <c:pt idx="786">
                  <c:v>1.6080000000000001E-2</c:v>
                </c:pt>
                <c:pt idx="787">
                  <c:v>1.6140000000000002E-2</c:v>
                </c:pt>
                <c:pt idx="788">
                  <c:v>1.6199999999999899E-2</c:v>
                </c:pt>
                <c:pt idx="789">
                  <c:v>1.626E-2</c:v>
                </c:pt>
                <c:pt idx="790">
                  <c:v>1.6320000000000001E-2</c:v>
                </c:pt>
                <c:pt idx="791">
                  <c:v>1.6379999999999999E-2</c:v>
                </c:pt>
                <c:pt idx="792">
                  <c:v>1.644E-2</c:v>
                </c:pt>
                <c:pt idx="793">
                  <c:v>1.6500000000000001E-2</c:v>
                </c:pt>
                <c:pt idx="794">
                  <c:v>1.6559999999999998E-2</c:v>
                </c:pt>
                <c:pt idx="795">
                  <c:v>1.6619999999999899E-2</c:v>
                </c:pt>
                <c:pt idx="796">
                  <c:v>1.668E-2</c:v>
                </c:pt>
                <c:pt idx="797">
                  <c:v>1.6740000000000001E-2</c:v>
                </c:pt>
                <c:pt idx="798">
                  <c:v>1.6799999999999999E-2</c:v>
                </c:pt>
                <c:pt idx="799">
                  <c:v>1.686E-2</c:v>
                </c:pt>
                <c:pt idx="800">
                  <c:v>1.6920000000000001E-2</c:v>
                </c:pt>
                <c:pt idx="801">
                  <c:v>1.6979999999999999E-2</c:v>
                </c:pt>
                <c:pt idx="802">
                  <c:v>1.704E-2</c:v>
                </c:pt>
                <c:pt idx="803">
                  <c:v>1.7100000000000001E-2</c:v>
                </c:pt>
                <c:pt idx="804">
                  <c:v>1.7160000000000002E-2</c:v>
                </c:pt>
                <c:pt idx="805">
                  <c:v>1.7219999999999999E-2</c:v>
                </c:pt>
                <c:pt idx="806">
                  <c:v>1.728E-2</c:v>
                </c:pt>
                <c:pt idx="807">
                  <c:v>1.7340000000000001E-2</c:v>
                </c:pt>
                <c:pt idx="808">
                  <c:v>1.7399999999999999E-2</c:v>
                </c:pt>
                <c:pt idx="809">
                  <c:v>1.746E-2</c:v>
                </c:pt>
                <c:pt idx="810">
                  <c:v>1.7520000000000001E-2</c:v>
                </c:pt>
                <c:pt idx="811">
                  <c:v>1.7579999999999998E-2</c:v>
                </c:pt>
                <c:pt idx="812">
                  <c:v>1.7639999999999999E-2</c:v>
                </c:pt>
                <c:pt idx="813">
                  <c:v>1.77E-2</c:v>
                </c:pt>
                <c:pt idx="814">
                  <c:v>1.7760000000000001E-2</c:v>
                </c:pt>
                <c:pt idx="815">
                  <c:v>1.7819999999999999E-2</c:v>
                </c:pt>
                <c:pt idx="816">
                  <c:v>1.788E-2</c:v>
                </c:pt>
                <c:pt idx="817">
                  <c:v>1.7940000000000001E-2</c:v>
                </c:pt>
                <c:pt idx="818">
                  <c:v>1.7999999999999999E-2</c:v>
                </c:pt>
                <c:pt idx="819">
                  <c:v>1.806E-2</c:v>
                </c:pt>
                <c:pt idx="820">
                  <c:v>1.8120000000000001E-2</c:v>
                </c:pt>
                <c:pt idx="821">
                  <c:v>1.8180000000000002E-2</c:v>
                </c:pt>
                <c:pt idx="822">
                  <c:v>1.8239999999999999E-2</c:v>
                </c:pt>
                <c:pt idx="823">
                  <c:v>1.83E-2</c:v>
                </c:pt>
                <c:pt idx="824">
                  <c:v>1.8360000000000001E-2</c:v>
                </c:pt>
                <c:pt idx="825">
                  <c:v>1.8419999999999999E-2</c:v>
                </c:pt>
                <c:pt idx="826">
                  <c:v>1.848E-2</c:v>
                </c:pt>
                <c:pt idx="827">
                  <c:v>1.8540000000000001E-2</c:v>
                </c:pt>
                <c:pt idx="828">
                  <c:v>1.8599999999999998E-2</c:v>
                </c:pt>
                <c:pt idx="829">
                  <c:v>1.866E-2</c:v>
                </c:pt>
                <c:pt idx="830">
                  <c:v>1.8720000000000001E-2</c:v>
                </c:pt>
                <c:pt idx="831">
                  <c:v>1.8780000000000002E-2</c:v>
                </c:pt>
                <c:pt idx="832">
                  <c:v>1.8839999999999999E-2</c:v>
                </c:pt>
                <c:pt idx="833">
                  <c:v>1.89E-2</c:v>
                </c:pt>
                <c:pt idx="834">
                  <c:v>1.8960000000000001E-2</c:v>
                </c:pt>
                <c:pt idx="835">
                  <c:v>1.9019999999999999E-2</c:v>
                </c:pt>
                <c:pt idx="836">
                  <c:v>1.908E-2</c:v>
                </c:pt>
                <c:pt idx="837">
                  <c:v>1.9140000000000001E-2</c:v>
                </c:pt>
                <c:pt idx="838">
                  <c:v>1.9199999999999998E-2</c:v>
                </c:pt>
                <c:pt idx="839">
                  <c:v>1.9259999999999999E-2</c:v>
                </c:pt>
                <c:pt idx="840">
                  <c:v>1.932E-2</c:v>
                </c:pt>
                <c:pt idx="841">
                  <c:v>1.9380000000000001E-2</c:v>
                </c:pt>
                <c:pt idx="842">
                  <c:v>1.9439999999999999E-2</c:v>
                </c:pt>
                <c:pt idx="843">
                  <c:v>1.95E-2</c:v>
                </c:pt>
                <c:pt idx="844">
                  <c:v>1.9560000000000001E-2</c:v>
                </c:pt>
                <c:pt idx="845">
                  <c:v>1.9619999999999999E-2</c:v>
                </c:pt>
                <c:pt idx="846">
                  <c:v>1.968E-2</c:v>
                </c:pt>
                <c:pt idx="847">
                  <c:v>1.9740000000000001E-2</c:v>
                </c:pt>
                <c:pt idx="848">
                  <c:v>1.9800000000000002E-2</c:v>
                </c:pt>
                <c:pt idx="849">
                  <c:v>1.9859999999999999E-2</c:v>
                </c:pt>
                <c:pt idx="850">
                  <c:v>1.992E-2</c:v>
                </c:pt>
                <c:pt idx="851">
                  <c:v>1.9980000000000001E-2</c:v>
                </c:pt>
                <c:pt idx="852">
                  <c:v>2.0039999999999999E-2</c:v>
                </c:pt>
                <c:pt idx="853">
                  <c:v>2.0099999999999899E-2</c:v>
                </c:pt>
                <c:pt idx="854">
                  <c:v>2.01599999999999E-2</c:v>
                </c:pt>
                <c:pt idx="855">
                  <c:v>2.0219999999999901E-2</c:v>
                </c:pt>
                <c:pt idx="856">
                  <c:v>2.0279999999999899E-2</c:v>
                </c:pt>
                <c:pt idx="857">
                  <c:v>2.03399999999999E-2</c:v>
                </c:pt>
                <c:pt idx="858">
                  <c:v>2.0399999999999901E-2</c:v>
                </c:pt>
                <c:pt idx="859">
                  <c:v>2.0459999999999898E-2</c:v>
                </c:pt>
                <c:pt idx="860">
                  <c:v>2.0519999999999899E-2</c:v>
                </c:pt>
                <c:pt idx="861">
                  <c:v>2.05799999999999E-2</c:v>
                </c:pt>
                <c:pt idx="862">
                  <c:v>2.0639999999999901E-2</c:v>
                </c:pt>
                <c:pt idx="863">
                  <c:v>2.0699999999999899E-2</c:v>
                </c:pt>
                <c:pt idx="864">
                  <c:v>2.07599999999999E-2</c:v>
                </c:pt>
                <c:pt idx="865">
                  <c:v>2.0819999999999901E-2</c:v>
                </c:pt>
                <c:pt idx="866">
                  <c:v>2.0879999999999899E-2</c:v>
                </c:pt>
                <c:pt idx="867">
                  <c:v>2.09399999999999E-2</c:v>
                </c:pt>
                <c:pt idx="868">
                  <c:v>2.0999999999999901E-2</c:v>
                </c:pt>
                <c:pt idx="869">
                  <c:v>2.1059999999999902E-2</c:v>
                </c:pt>
                <c:pt idx="870">
                  <c:v>2.1119999999999899E-2</c:v>
                </c:pt>
                <c:pt idx="871">
                  <c:v>2.11799999999999E-2</c:v>
                </c:pt>
                <c:pt idx="872">
                  <c:v>2.1239999999999901E-2</c:v>
                </c:pt>
                <c:pt idx="873">
                  <c:v>2.1299999999999899E-2</c:v>
                </c:pt>
                <c:pt idx="874">
                  <c:v>2.13599999999999E-2</c:v>
                </c:pt>
                <c:pt idx="875">
                  <c:v>2.1419999999999901E-2</c:v>
                </c:pt>
                <c:pt idx="876">
                  <c:v>2.1479999999999898E-2</c:v>
                </c:pt>
                <c:pt idx="877">
                  <c:v>2.15399999999999E-2</c:v>
                </c:pt>
                <c:pt idx="878">
                  <c:v>2.1599999999999901E-2</c:v>
                </c:pt>
                <c:pt idx="879">
                  <c:v>2.1659999999999902E-2</c:v>
                </c:pt>
                <c:pt idx="880">
                  <c:v>2.172E-2</c:v>
                </c:pt>
                <c:pt idx="881">
                  <c:v>2.17799999999999E-2</c:v>
                </c:pt>
                <c:pt idx="882">
                  <c:v>2.1839999999999901E-2</c:v>
                </c:pt>
                <c:pt idx="883">
                  <c:v>2.1899999999999899E-2</c:v>
                </c:pt>
                <c:pt idx="884">
                  <c:v>2.196E-2</c:v>
                </c:pt>
                <c:pt idx="885">
                  <c:v>2.2019999999999901E-2</c:v>
                </c:pt>
                <c:pt idx="886">
                  <c:v>2.2079999999999898E-2</c:v>
                </c:pt>
                <c:pt idx="887">
                  <c:v>2.214E-2</c:v>
                </c:pt>
                <c:pt idx="888">
                  <c:v>2.21999999999999E-2</c:v>
                </c:pt>
                <c:pt idx="889">
                  <c:v>2.2259999999999901E-2</c:v>
                </c:pt>
                <c:pt idx="890">
                  <c:v>2.232E-2</c:v>
                </c:pt>
                <c:pt idx="891">
                  <c:v>2.2380000000000001E-2</c:v>
                </c:pt>
                <c:pt idx="892">
                  <c:v>2.2439999999999901E-2</c:v>
                </c:pt>
                <c:pt idx="893">
                  <c:v>2.2499999999999899E-2</c:v>
                </c:pt>
                <c:pt idx="894">
                  <c:v>2.256E-2</c:v>
                </c:pt>
                <c:pt idx="895">
                  <c:v>2.2619999999999901E-2</c:v>
                </c:pt>
                <c:pt idx="896">
                  <c:v>2.2679999999999902E-2</c:v>
                </c:pt>
                <c:pt idx="897">
                  <c:v>2.274E-2</c:v>
                </c:pt>
                <c:pt idx="898">
                  <c:v>2.2800000000000001E-2</c:v>
                </c:pt>
                <c:pt idx="899">
                  <c:v>2.2859999999999901E-2</c:v>
                </c:pt>
                <c:pt idx="900">
                  <c:v>2.2919999999999899E-2</c:v>
                </c:pt>
                <c:pt idx="901">
                  <c:v>2.298E-2</c:v>
                </c:pt>
                <c:pt idx="902">
                  <c:v>2.3039999999999901E-2</c:v>
                </c:pt>
                <c:pt idx="903">
                  <c:v>2.3099999999999898E-2</c:v>
                </c:pt>
                <c:pt idx="904">
                  <c:v>2.316E-2</c:v>
                </c:pt>
                <c:pt idx="905">
                  <c:v>2.3220000000000001E-2</c:v>
                </c:pt>
                <c:pt idx="906">
                  <c:v>2.3279999999999901E-2</c:v>
                </c:pt>
                <c:pt idx="907">
                  <c:v>2.334E-2</c:v>
                </c:pt>
                <c:pt idx="908">
                  <c:v>2.3400000000000001E-2</c:v>
                </c:pt>
                <c:pt idx="909">
                  <c:v>2.3460000000000002E-2</c:v>
                </c:pt>
                <c:pt idx="910">
                  <c:v>2.3519999999999899E-2</c:v>
                </c:pt>
                <c:pt idx="911">
                  <c:v>2.358E-2</c:v>
                </c:pt>
                <c:pt idx="912">
                  <c:v>2.3640000000000001E-2</c:v>
                </c:pt>
                <c:pt idx="913">
                  <c:v>2.3699999999999902E-2</c:v>
                </c:pt>
                <c:pt idx="914">
                  <c:v>2.376E-2</c:v>
                </c:pt>
                <c:pt idx="915">
                  <c:v>2.3820000000000001E-2</c:v>
                </c:pt>
                <c:pt idx="916">
                  <c:v>2.3879999999999998E-2</c:v>
                </c:pt>
                <c:pt idx="917">
                  <c:v>2.3939999999999899E-2</c:v>
                </c:pt>
                <c:pt idx="918">
                  <c:v>2.4E-2</c:v>
                </c:pt>
                <c:pt idx="919">
                  <c:v>2.4060000000000002E-2</c:v>
                </c:pt>
                <c:pt idx="920">
                  <c:v>2.4119999999999898E-2</c:v>
                </c:pt>
                <c:pt idx="921">
                  <c:v>2.418E-2</c:v>
                </c:pt>
                <c:pt idx="922">
                  <c:v>2.4240000000000001E-2</c:v>
                </c:pt>
                <c:pt idx="923">
                  <c:v>2.4299999999999999E-2</c:v>
                </c:pt>
                <c:pt idx="924">
                  <c:v>2.436E-2</c:v>
                </c:pt>
                <c:pt idx="925">
                  <c:v>2.4420000000000001E-2</c:v>
                </c:pt>
                <c:pt idx="926">
                  <c:v>2.4479999999999998E-2</c:v>
                </c:pt>
                <c:pt idx="927">
                  <c:v>2.4539999999999899E-2</c:v>
                </c:pt>
                <c:pt idx="928">
                  <c:v>2.46E-2</c:v>
                </c:pt>
                <c:pt idx="929">
                  <c:v>2.4660000000000001E-2</c:v>
                </c:pt>
                <c:pt idx="930">
                  <c:v>2.4719999999999999E-2</c:v>
                </c:pt>
                <c:pt idx="931">
                  <c:v>2.478E-2</c:v>
                </c:pt>
                <c:pt idx="932">
                  <c:v>2.4840000000000001E-2</c:v>
                </c:pt>
                <c:pt idx="933">
                  <c:v>2.4899999999999999E-2</c:v>
                </c:pt>
                <c:pt idx="934">
                  <c:v>2.496E-2</c:v>
                </c:pt>
                <c:pt idx="935">
                  <c:v>2.5020000000000001E-2</c:v>
                </c:pt>
                <c:pt idx="936">
                  <c:v>2.5080000000000002E-2</c:v>
                </c:pt>
                <c:pt idx="937">
                  <c:v>2.5139999999999999E-2</c:v>
                </c:pt>
                <c:pt idx="938">
                  <c:v>2.52E-2</c:v>
                </c:pt>
                <c:pt idx="939">
                  <c:v>2.5260000000000001E-2</c:v>
                </c:pt>
                <c:pt idx="940">
                  <c:v>2.5319999999999999E-2</c:v>
                </c:pt>
                <c:pt idx="941">
                  <c:v>2.538E-2</c:v>
                </c:pt>
                <c:pt idx="942">
                  <c:v>2.5440000000000001E-2</c:v>
                </c:pt>
                <c:pt idx="943">
                  <c:v>2.5499999999999998E-2</c:v>
                </c:pt>
                <c:pt idx="944">
                  <c:v>2.5559999999999999E-2</c:v>
                </c:pt>
                <c:pt idx="945">
                  <c:v>2.562E-2</c:v>
                </c:pt>
                <c:pt idx="946">
                  <c:v>2.5680000000000001E-2</c:v>
                </c:pt>
                <c:pt idx="947">
                  <c:v>2.5739999999999999E-2</c:v>
                </c:pt>
                <c:pt idx="948">
                  <c:v>2.58E-2</c:v>
                </c:pt>
                <c:pt idx="949">
                  <c:v>2.5860000000000001E-2</c:v>
                </c:pt>
                <c:pt idx="950">
                  <c:v>2.5919999999999999E-2</c:v>
                </c:pt>
                <c:pt idx="951">
                  <c:v>2.598E-2</c:v>
                </c:pt>
                <c:pt idx="952">
                  <c:v>2.6040000000000001E-2</c:v>
                </c:pt>
                <c:pt idx="953">
                  <c:v>2.6100000000000002E-2</c:v>
                </c:pt>
                <c:pt idx="954">
                  <c:v>2.6159999999999999E-2</c:v>
                </c:pt>
                <c:pt idx="955">
                  <c:v>2.622E-2</c:v>
                </c:pt>
                <c:pt idx="956">
                  <c:v>2.6280000000000001E-2</c:v>
                </c:pt>
                <c:pt idx="957">
                  <c:v>2.6339999999999999E-2</c:v>
                </c:pt>
                <c:pt idx="958">
                  <c:v>2.64E-2</c:v>
                </c:pt>
                <c:pt idx="959">
                  <c:v>2.6460000000000001E-2</c:v>
                </c:pt>
                <c:pt idx="960">
                  <c:v>2.6519999999999998E-2</c:v>
                </c:pt>
                <c:pt idx="961">
                  <c:v>2.6579999999999999E-2</c:v>
                </c:pt>
                <c:pt idx="962">
                  <c:v>2.664E-2</c:v>
                </c:pt>
                <c:pt idx="963">
                  <c:v>2.6700000000000002E-2</c:v>
                </c:pt>
                <c:pt idx="964">
                  <c:v>2.6759999999999999E-2</c:v>
                </c:pt>
                <c:pt idx="965">
                  <c:v>2.682E-2</c:v>
                </c:pt>
                <c:pt idx="966">
                  <c:v>2.6880000000000001E-2</c:v>
                </c:pt>
                <c:pt idx="967">
                  <c:v>2.6939999999999999E-2</c:v>
                </c:pt>
                <c:pt idx="968">
                  <c:v>2.7E-2</c:v>
                </c:pt>
                <c:pt idx="969">
                  <c:v>2.7060000000000001E-2</c:v>
                </c:pt>
                <c:pt idx="970">
                  <c:v>2.7119999999999998E-2</c:v>
                </c:pt>
                <c:pt idx="971">
                  <c:v>2.7179999999999999E-2</c:v>
                </c:pt>
                <c:pt idx="972">
                  <c:v>2.724E-2</c:v>
                </c:pt>
                <c:pt idx="973">
                  <c:v>2.7300000000000001E-2</c:v>
                </c:pt>
                <c:pt idx="974">
                  <c:v>2.7359999999999999E-2</c:v>
                </c:pt>
                <c:pt idx="975">
                  <c:v>2.742E-2</c:v>
                </c:pt>
                <c:pt idx="976">
                  <c:v>2.7480000000000001E-2</c:v>
                </c:pt>
                <c:pt idx="977">
                  <c:v>2.7539999999999999E-2</c:v>
                </c:pt>
                <c:pt idx="978">
                  <c:v>2.7599999999999899E-2</c:v>
                </c:pt>
                <c:pt idx="979">
                  <c:v>2.76599999999999E-2</c:v>
                </c:pt>
                <c:pt idx="980">
                  <c:v>2.7719999999999901E-2</c:v>
                </c:pt>
                <c:pt idx="981">
                  <c:v>2.7779999999999899E-2</c:v>
                </c:pt>
                <c:pt idx="982">
                  <c:v>2.78399999999999E-2</c:v>
                </c:pt>
                <c:pt idx="983">
                  <c:v>2.7899999999999901E-2</c:v>
                </c:pt>
                <c:pt idx="984">
                  <c:v>2.7959999999999902E-2</c:v>
                </c:pt>
                <c:pt idx="985">
                  <c:v>2.8019999999999899E-2</c:v>
                </c:pt>
                <c:pt idx="986">
                  <c:v>2.80799999999999E-2</c:v>
                </c:pt>
                <c:pt idx="987">
                  <c:v>2.8139999999999901E-2</c:v>
                </c:pt>
                <c:pt idx="988">
                  <c:v>2.8199999999999899E-2</c:v>
                </c:pt>
                <c:pt idx="989">
                  <c:v>2.82599999999999E-2</c:v>
                </c:pt>
                <c:pt idx="990">
                  <c:v>2.8319999999999901E-2</c:v>
                </c:pt>
                <c:pt idx="991">
                  <c:v>2.8379999999999898E-2</c:v>
                </c:pt>
                <c:pt idx="992">
                  <c:v>2.8439999999999899E-2</c:v>
                </c:pt>
                <c:pt idx="993">
                  <c:v>2.84999999999999E-2</c:v>
                </c:pt>
                <c:pt idx="994">
                  <c:v>2.8559999999999901E-2</c:v>
                </c:pt>
                <c:pt idx="995">
                  <c:v>2.8619999999999899E-2</c:v>
                </c:pt>
                <c:pt idx="996">
                  <c:v>2.86799999999999E-2</c:v>
                </c:pt>
                <c:pt idx="997">
                  <c:v>2.8739999999999901E-2</c:v>
                </c:pt>
                <c:pt idx="998">
                  <c:v>2.8799999999999899E-2</c:v>
                </c:pt>
                <c:pt idx="999">
                  <c:v>2.88599999999999E-2</c:v>
                </c:pt>
                <c:pt idx="1000">
                  <c:v>2.8919999999999901E-2</c:v>
                </c:pt>
                <c:pt idx="1001">
                  <c:v>2.8979999999999902E-2</c:v>
                </c:pt>
                <c:pt idx="1002">
                  <c:v>2.9039999999999899E-2</c:v>
                </c:pt>
                <c:pt idx="1003">
                  <c:v>2.90999999999999E-2</c:v>
                </c:pt>
                <c:pt idx="1004">
                  <c:v>2.9159999999999901E-2</c:v>
                </c:pt>
                <c:pt idx="1005">
                  <c:v>2.9219999999999899E-2</c:v>
                </c:pt>
                <c:pt idx="1006">
                  <c:v>2.92799999999999E-2</c:v>
                </c:pt>
                <c:pt idx="1007">
                  <c:v>2.9339999999999901E-2</c:v>
                </c:pt>
                <c:pt idx="1008">
                  <c:v>2.9399999999999898E-2</c:v>
                </c:pt>
                <c:pt idx="1009">
                  <c:v>2.946E-2</c:v>
                </c:pt>
                <c:pt idx="1010">
                  <c:v>2.95199999999999E-2</c:v>
                </c:pt>
                <c:pt idx="1011">
                  <c:v>2.9579999999999902E-2</c:v>
                </c:pt>
                <c:pt idx="1012">
                  <c:v>2.964E-2</c:v>
                </c:pt>
                <c:pt idx="1013">
                  <c:v>2.96999999999999E-2</c:v>
                </c:pt>
                <c:pt idx="1014">
                  <c:v>2.9759999999999901E-2</c:v>
                </c:pt>
                <c:pt idx="1015">
                  <c:v>2.9819999999999899E-2</c:v>
                </c:pt>
                <c:pt idx="1016">
                  <c:v>2.988E-2</c:v>
                </c:pt>
                <c:pt idx="1017">
                  <c:v>2.9939999999999901E-2</c:v>
                </c:pt>
                <c:pt idx="1018">
                  <c:v>2.9999999999999898E-2</c:v>
                </c:pt>
              </c:numCache>
            </c:numRef>
          </c:xVal>
          <c:yVal>
            <c:numRef>
              <c:f>'IH_H1e8_s1.3_S0.015'!$G$2:$G$10004</c:f>
              <c:numCache>
                <c:formatCode>0.000000</c:formatCode>
                <c:ptCount val="10003"/>
                <c:pt idx="0">
                  <c:v>0</c:v>
                </c:pt>
                <c:pt idx="1">
                  <c:v>24.238807453471701</c:v>
                </c:pt>
                <c:pt idx="2">
                  <c:v>48.475230059836299</c:v>
                </c:pt>
                <c:pt idx="3">
                  <c:v>72.70926818769</c:v>
                </c:pt>
                <c:pt idx="4">
                  <c:v>96.940922206029697</c:v>
                </c:pt>
                <c:pt idx="5">
                  <c:v>121.170192482998</c:v>
                </c:pt>
                <c:pt idx="6">
                  <c:v>145.39707938740801</c:v>
                </c:pt>
                <c:pt idx="7">
                  <c:v>169.62158328784699</c:v>
                </c:pt>
                <c:pt idx="8">
                  <c:v>193.84370455249601</c:v>
                </c:pt>
                <c:pt idx="9">
                  <c:v>218.06344354957699</c:v>
                </c:pt>
                <c:pt idx="10">
                  <c:v>242.28080064744699</c:v>
                </c:pt>
                <c:pt idx="11">
                  <c:v>266.49577621428</c:v>
                </c:pt>
                <c:pt idx="12">
                  <c:v>290.70837061802303</c:v>
                </c:pt>
                <c:pt idx="13">
                  <c:v>314.91858422675602</c:v>
                </c:pt>
                <c:pt idx="14">
                  <c:v>339.12641740837699</c:v>
                </c:pt>
                <c:pt idx="15">
                  <c:v>363.33187053042502</c:v>
                </c:pt>
                <c:pt idx="16">
                  <c:v>387.53494396106203</c:v>
                </c:pt>
                <c:pt idx="17">
                  <c:v>411.73563806764201</c:v>
                </c:pt>
                <c:pt idx="18">
                  <c:v>435.93395321792099</c:v>
                </c:pt>
                <c:pt idx="19">
                  <c:v>460.12988977933702</c:v>
                </c:pt>
                <c:pt idx="20">
                  <c:v>484.32344811950702</c:v>
                </c:pt>
                <c:pt idx="21">
                  <c:v>508.51462860541801</c:v>
                </c:pt>
                <c:pt idx="22">
                  <c:v>532.70343160468201</c:v>
                </c:pt>
                <c:pt idx="23">
                  <c:v>556.88985748419202</c:v>
                </c:pt>
                <c:pt idx="24">
                  <c:v>581.07390661142097</c:v>
                </c:pt>
                <c:pt idx="25">
                  <c:v>605.25557935321399</c:v>
                </c:pt>
                <c:pt idx="26">
                  <c:v>629.43487607641305</c:v>
                </c:pt>
                <c:pt idx="27">
                  <c:v>653.61179714807997</c:v>
                </c:pt>
                <c:pt idx="28">
                  <c:v>677.78634293510004</c:v>
                </c:pt>
                <c:pt idx="29">
                  <c:v>701.95851380408305</c:v>
                </c:pt>
                <c:pt idx="30">
                  <c:v>726.12831012150605</c:v>
                </c:pt>
                <c:pt idx="31">
                  <c:v>750.29573225419904</c:v>
                </c:pt>
                <c:pt idx="32">
                  <c:v>774.46078056854401</c:v>
                </c:pt>
                <c:pt idx="33">
                  <c:v>798.62345543109996</c:v>
                </c:pt>
                <c:pt idx="34">
                  <c:v>822.78375720806696</c:v>
                </c:pt>
                <c:pt idx="35">
                  <c:v>846.94168626568296</c:v>
                </c:pt>
                <c:pt idx="36">
                  <c:v>871.097242970146</c:v>
                </c:pt>
                <c:pt idx="37">
                  <c:v>895.25042768755895</c:v>
                </c:pt>
                <c:pt idx="38">
                  <c:v>919.40124078419899</c:v>
                </c:pt>
                <c:pt idx="39">
                  <c:v>943.54968262563</c:v>
                </c:pt>
                <c:pt idx="40">
                  <c:v>967.69575357794895</c:v>
                </c:pt>
                <c:pt idx="41">
                  <c:v>991.83945400693699</c:v>
                </c:pt>
                <c:pt idx="42">
                  <c:v>1015.98078427824</c:v>
                </c:pt>
                <c:pt idx="43">
                  <c:v>1040.11974475741</c:v>
                </c:pt>
                <c:pt idx="44">
                  <c:v>1064.2563358100899</c:v>
                </c:pt>
                <c:pt idx="45">
                  <c:v>1088.39055780184</c:v>
                </c:pt>
                <c:pt idx="46">
                  <c:v>1112.5224110981901</c:v>
                </c:pt>
                <c:pt idx="47">
                  <c:v>1136.65189606421</c:v>
                </c:pt>
                <c:pt idx="48">
                  <c:v>1160.7790130652099</c:v>
                </c:pt>
                <c:pt idx="49">
                  <c:v>1184.90376246643</c:v>
                </c:pt>
                <c:pt idx="50">
                  <c:v>1209.02614463277</c:v>
                </c:pt>
                <c:pt idx="51">
                  <c:v>1233.1461599295201</c:v>
                </c:pt>
                <c:pt idx="52">
                  <c:v>1257.26380872148</c:v>
                </c:pt>
                <c:pt idx="53">
                  <c:v>1281.3790913734399</c:v>
                </c:pt>
                <c:pt idx="54">
                  <c:v>1305.49200825044</c:v>
                </c:pt>
                <c:pt idx="55">
                  <c:v>1329.6025597170601</c:v>
                </c:pt>
                <c:pt idx="56">
                  <c:v>1353.71074613786</c:v>
                </c:pt>
                <c:pt idx="57">
                  <c:v>1377.8165678773701</c:v>
                </c:pt>
                <c:pt idx="58">
                  <c:v>1401.9200252999699</c:v>
                </c:pt>
                <c:pt idx="59">
                  <c:v>1426.0211187704699</c:v>
                </c:pt>
                <c:pt idx="60">
                  <c:v>1450.1198486528299</c:v>
                </c:pt>
                <c:pt idx="61">
                  <c:v>1474.21621531142</c:v>
                </c:pt>
                <c:pt idx="62">
                  <c:v>1498.3102191102901</c:v>
                </c:pt>
                <c:pt idx="63">
                  <c:v>1522.4018604136299</c:v>
                </c:pt>
                <c:pt idx="64">
                  <c:v>1546.4911395855299</c:v>
                </c:pt>
                <c:pt idx="65">
                  <c:v>1570.57805698979</c:v>
                </c:pt>
                <c:pt idx="66">
                  <c:v>1594.6626129904</c:v>
                </c:pt>
                <c:pt idx="67">
                  <c:v>1618.7448079507899</c:v>
                </c:pt>
                <c:pt idx="68">
                  <c:v>1642.8246422351101</c:v>
                </c:pt>
                <c:pt idx="69">
                  <c:v>1666.9044765194201</c:v>
                </c:pt>
                <c:pt idx="70">
                  <c:v>1690.9772302292499</c:v>
                </c:pt>
                <c:pt idx="71">
                  <c:v>1715.04998393908</c:v>
                </c:pt>
                <c:pt idx="72">
                  <c:v>1739.1227376489001</c:v>
                </c:pt>
                <c:pt idx="73">
                  <c:v>1763.18841623661</c:v>
                </c:pt>
                <c:pt idx="74">
                  <c:v>1787.25409482432</c:v>
                </c:pt>
                <c:pt idx="75">
                  <c:v>1811.3197734120299</c:v>
                </c:pt>
                <c:pt idx="76">
                  <c:v>1835.3783757824499</c:v>
                </c:pt>
                <c:pt idx="77">
                  <c:v>1859.4369781528601</c:v>
                </c:pt>
                <c:pt idx="78">
                  <c:v>1883.4955805232801</c:v>
                </c:pt>
                <c:pt idx="79">
                  <c:v>1907.5471186698001</c:v>
                </c:pt>
                <c:pt idx="80">
                  <c:v>1931.59865681632</c:v>
                </c:pt>
                <c:pt idx="81">
                  <c:v>1955.65019496284</c:v>
                </c:pt>
                <c:pt idx="82">
                  <c:v>1979.6946546962199</c:v>
                </c:pt>
                <c:pt idx="83">
                  <c:v>2003.73911442959</c:v>
                </c:pt>
                <c:pt idx="84">
                  <c:v>2027.7835741629699</c:v>
                </c:pt>
                <c:pt idx="85">
                  <c:v>2051.8209936522098</c:v>
                </c:pt>
                <c:pt idx="86">
                  <c:v>2075.85841314145</c:v>
                </c:pt>
                <c:pt idx="87">
                  <c:v>2099.8958326306802</c:v>
                </c:pt>
                <c:pt idx="88">
                  <c:v>2123.9261453223899</c:v>
                </c:pt>
                <c:pt idx="89">
                  <c:v>2147.95645801409</c:v>
                </c:pt>
                <c:pt idx="90">
                  <c:v>2171.9867707058002</c:v>
                </c:pt>
                <c:pt idx="91">
                  <c:v>2196.0101194849999</c:v>
                </c:pt>
                <c:pt idx="92">
                  <c:v>2220.0334682642101</c:v>
                </c:pt>
                <c:pt idx="93">
                  <c:v>2244.0568170434199</c:v>
                </c:pt>
                <c:pt idx="94">
                  <c:v>2268.07292591244</c:v>
                </c:pt>
                <c:pt idx="95">
                  <c:v>2292.0890347814602</c:v>
                </c:pt>
                <c:pt idx="96">
                  <c:v>2316.1051436504699</c:v>
                </c:pt>
                <c:pt idx="97">
                  <c:v>2340.11457437032</c:v>
                </c:pt>
                <c:pt idx="98">
                  <c:v>2364.1240050901702</c:v>
                </c:pt>
                <c:pt idx="99">
                  <c:v>2388.1334358100198</c:v>
                </c:pt>
                <c:pt idx="100">
                  <c:v>2412.1350746185599</c:v>
                </c:pt>
                <c:pt idx="101">
                  <c:v>2436.1367134270899</c:v>
                </c:pt>
                <c:pt idx="102">
                  <c:v>2460.13835223562</c:v>
                </c:pt>
                <c:pt idx="103">
                  <c:v>2484.1344364106999</c:v>
                </c:pt>
                <c:pt idx="104">
                  <c:v>2508.1305205857798</c:v>
                </c:pt>
                <c:pt idx="105">
                  <c:v>2532.1222721659401</c:v>
                </c:pt>
                <c:pt idx="106">
                  <c:v>2556.11402374609</c:v>
                </c:pt>
                <c:pt idx="107">
                  <c:v>2580.1007202707001</c:v>
                </c:pt>
                <c:pt idx="108">
                  <c:v>2604.0874167953002</c:v>
                </c:pt>
                <c:pt idx="109">
                  <c:v>2628.0697836102499</c:v>
                </c:pt>
                <c:pt idx="110">
                  <c:v>2652.0521504252001</c:v>
                </c:pt>
                <c:pt idx="111">
                  <c:v>2676.0294650687702</c:v>
                </c:pt>
                <c:pt idx="112">
                  <c:v>2700.0067797123502</c:v>
                </c:pt>
                <c:pt idx="113">
                  <c:v>2723.9797675291502</c:v>
                </c:pt>
                <c:pt idx="114">
                  <c:v>2747.9527553459602</c:v>
                </c:pt>
                <c:pt idx="115">
                  <c:v>2771.9206938728598</c:v>
                </c:pt>
                <c:pt idx="116">
                  <c:v>2795.8886323997699</c:v>
                </c:pt>
                <c:pt idx="117">
                  <c:v>2819.8522469805598</c:v>
                </c:pt>
                <c:pt idx="118">
                  <c:v>2843.8158615613602</c:v>
                </c:pt>
                <c:pt idx="119">
                  <c:v>2867.7744297315899</c:v>
                </c:pt>
                <c:pt idx="120">
                  <c:v>2891.73299790182</c:v>
                </c:pt>
                <c:pt idx="121">
                  <c:v>2915.68724500384</c:v>
                </c:pt>
                <c:pt idx="122">
                  <c:v>2939.6414921058599</c:v>
                </c:pt>
                <c:pt idx="123">
                  <c:v>2963.5906956744302</c:v>
                </c:pt>
                <c:pt idx="124">
                  <c:v>2987.539899243</c:v>
                </c:pt>
                <c:pt idx="125">
                  <c:v>3011.4847846184598</c:v>
                </c:pt>
                <c:pt idx="126">
                  <c:v>3035.42966999392</c:v>
                </c:pt>
                <c:pt idx="127">
                  <c:v>3059.36951471056</c:v>
                </c:pt>
                <c:pt idx="128">
                  <c:v>3083.3093594272</c:v>
                </c:pt>
                <c:pt idx="129">
                  <c:v>3107.24920414384</c:v>
                </c:pt>
                <c:pt idx="130">
                  <c:v>3131.17906828589</c:v>
                </c:pt>
                <c:pt idx="131">
                  <c:v>3155.1089324279401</c:v>
                </c:pt>
                <c:pt idx="132">
                  <c:v>3179.0387965699902</c:v>
                </c:pt>
                <c:pt idx="133">
                  <c:v>3202.9686607120402</c:v>
                </c:pt>
                <c:pt idx="134">
                  <c:v>3226.89241054381</c:v>
                </c:pt>
                <c:pt idx="135">
                  <c:v>3250.8161603755798</c:v>
                </c:pt>
                <c:pt idx="136">
                  <c:v>3274.7350613399999</c:v>
                </c:pt>
                <c:pt idx="137">
                  <c:v>3298.65396230442</c:v>
                </c:pt>
                <c:pt idx="138">
                  <c:v>3322.5728632688401</c:v>
                </c:pt>
                <c:pt idx="139">
                  <c:v>3346.4815201833999</c:v>
                </c:pt>
                <c:pt idx="140">
                  <c:v>3370.3901770979701</c:v>
                </c:pt>
                <c:pt idx="141">
                  <c:v>3394.2988340125398</c:v>
                </c:pt>
                <c:pt idx="142">
                  <c:v>3418.2074909271</c:v>
                </c:pt>
                <c:pt idx="143">
                  <c:v>3442.1107813001099</c:v>
                </c:pt>
                <c:pt idx="144">
                  <c:v>3466.0140716731098</c:v>
                </c:pt>
                <c:pt idx="145">
                  <c:v>3489.91141087089</c:v>
                </c:pt>
                <c:pt idx="146">
                  <c:v>3513.8087500686702</c:v>
                </c:pt>
                <c:pt idx="147">
                  <c:v>3537.7060892664499</c:v>
                </c:pt>
                <c:pt idx="148">
                  <c:v>3561.5948620429799</c:v>
                </c:pt>
                <c:pt idx="149">
                  <c:v>3585.4836348195099</c:v>
                </c:pt>
                <c:pt idx="150">
                  <c:v>3609.3724075960299</c:v>
                </c:pt>
                <c:pt idx="151">
                  <c:v>3633.2573299760802</c:v>
                </c:pt>
                <c:pt idx="152">
                  <c:v>3657.14225235613</c:v>
                </c:pt>
                <c:pt idx="153">
                  <c:v>3681.0206560081901</c:v>
                </c:pt>
                <c:pt idx="154">
                  <c:v>3704.8990596602598</c:v>
                </c:pt>
                <c:pt idx="155">
                  <c:v>3728.7746633023098</c:v>
                </c:pt>
                <c:pt idx="156">
                  <c:v>3752.6502669443498</c:v>
                </c:pt>
                <c:pt idx="157">
                  <c:v>3776.5193547144099</c:v>
                </c:pt>
                <c:pt idx="158">
                  <c:v>3800.38844248446</c:v>
                </c:pt>
                <c:pt idx="159">
                  <c:v>3824.25473309984</c:v>
                </c:pt>
                <c:pt idx="160">
                  <c:v>3848.12102371521</c:v>
                </c:pt>
                <c:pt idx="161">
                  <c:v>3871.9808013116899</c:v>
                </c:pt>
                <c:pt idx="162">
                  <c:v>3895.8405789081799</c:v>
                </c:pt>
                <c:pt idx="163">
                  <c:v>3919.6975622033001</c:v>
                </c:pt>
                <c:pt idx="164">
                  <c:v>3943.5545454984099</c:v>
                </c:pt>
                <c:pt idx="165">
                  <c:v>3967.40501862574</c:v>
                </c:pt>
                <c:pt idx="166">
                  <c:v>3991.2554917530601</c:v>
                </c:pt>
                <c:pt idx="167">
                  <c:v>4015.10317342915</c:v>
                </c:pt>
                <c:pt idx="168">
                  <c:v>4033.2354963911298</c:v>
                </c:pt>
                <c:pt idx="169">
                  <c:v>4045.2781251373899</c:v>
                </c:pt>
                <c:pt idx="170">
                  <c:v>4056.9676963920401</c:v>
                </c:pt>
                <c:pt idx="171">
                  <c:v>4068.2968975162898</c:v>
                </c:pt>
                <c:pt idx="172">
                  <c:v>4079.2582541095398</c:v>
                </c:pt>
                <c:pt idx="173">
                  <c:v>4089.8441190885601</c:v>
                </c:pt>
                <c:pt idx="174">
                  <c:v>4100.04666664466</c:v>
                </c:pt>
                <c:pt idx="175">
                  <c:v>4109.8578859233103</c:v>
                </c:pt>
                <c:pt idx="176">
                  <c:v>4119.2695743819204</c:v>
                </c:pt>
                <c:pt idx="177">
                  <c:v>4128.2733308050601</c:v>
                </c:pt>
                <c:pt idx="178">
                  <c:v>4136.8605479554399</c:v>
                </c:pt>
                <c:pt idx="179">
                  <c:v>4145.0224048367199</c:v>
                </c:pt>
                <c:pt idx="180">
                  <c:v>4152.7498585420099</c:v>
                </c:pt>
                <c:pt idx="181">
                  <c:v>4160.0336356601401</c:v>
                </c:pt>
                <c:pt idx="182">
                  <c:v>4166.8642232100801</c:v>
                </c:pt>
                <c:pt idx="183">
                  <c:v>4173.2318590702398</c:v>
                </c:pt>
                <c:pt idx="184">
                  <c:v>4179.1265218674998</c:v>
                </c:pt>
                <c:pt idx="185">
                  <c:v>4184.5379202876502</c:v>
                </c:pt>
                <c:pt idx="186">
                  <c:v>4189.4554817653197</c:v>
                </c:pt>
                <c:pt idx="187">
                  <c:v>4193.8683405083502</c:v>
                </c:pt>
                <c:pt idx="188">
                  <c:v>4197.76532480683</c:v>
                </c:pt>
                <c:pt idx="189">
                  <c:v>4201.1349435735501</c:v>
                </c:pt>
                <c:pt idx="190">
                  <c:v>4203.9653720566002</c:v>
                </c:pt>
                <c:pt idx="191">
                  <c:v>4206.2444366604004</c:v>
                </c:pt>
                <c:pt idx="192">
                  <c:v>4207.9595988049696</c:v>
                </c:pt>
                <c:pt idx="193">
                  <c:v>4209.09793774637</c:v>
                </c:pt>
                <c:pt idx="194">
                  <c:v>4209.6461322743799</c:v>
                </c:pt>
                <c:pt idx="195">
                  <c:v>4209.5904411946603</c:v>
                </c:pt>
                <c:pt idx="196">
                  <c:v>4208.9166824937502</c:v>
                </c:pt>
                <c:pt idx="197">
                  <c:v>4207.6102110746297</c:v>
                </c:pt>
                <c:pt idx="198">
                  <c:v>4205.6558949394002</c:v>
                </c:pt>
                <c:pt idx="199">
                  <c:v>4203.0380896821398</c:v>
                </c:pt>
                <c:pt idx="200">
                  <c:v>4199.74061114099</c:v>
                </c:pt>
                <c:pt idx="201">
                  <c:v>4195.7467060416802</c:v>
                </c:pt>
                <c:pt idx="202">
                  <c:v>4191.0390204461801</c:v>
                </c:pt>
                <c:pt idx="203">
                  <c:v>4185.5995657997</c:v>
                </c:pt>
                <c:pt idx="204">
                  <c:v>4179.4096823448399</c:v>
                </c:pt>
                <c:pt idx="205">
                  <c:v>4172.4499996454997</c:v>
                </c:pt>
                <c:pt idx="206">
                  <c:v>4164.7003939317401</c:v>
                </c:pt>
                <c:pt idx="207">
                  <c:v>4156.1399419428299</c:v>
                </c:pt>
                <c:pt idx="208">
                  <c:v>4146.7468709042996</c:v>
                </c:pt>
                <c:pt idx="209">
                  <c:v>4136.49850423113</c:v>
                </c:pt>
                <c:pt idx="210">
                  <c:v>4125.3712024941697</c:v>
                </c:pt>
                <c:pt idx="211">
                  <c:v>4113.3402991283401</c:v>
                </c:pt>
                <c:pt idx="212">
                  <c:v>4100.3800302900199</c:v>
                </c:pt>
                <c:pt idx="213">
                  <c:v>4086.46345819003</c:v>
                </c:pt>
                <c:pt idx="214">
                  <c:v>4071.5623871338398</c:v>
                </c:pt>
                <c:pt idx="215">
                  <c:v>4055.6472713922499</c:v>
                </c:pt>
                <c:pt idx="216">
                  <c:v>4038.6871138952401</c:v>
                </c:pt>
                <c:pt idx="217">
                  <c:v>4020.6493545908702</c:v>
                </c:pt>
                <c:pt idx="218">
                  <c:v>4001.4997471338902</c:v>
                </c:pt>
                <c:pt idx="219">
                  <c:v>3981.2022223579502</c:v>
                </c:pt>
                <c:pt idx="220">
                  <c:v>3959.7187367340898</c:v>
                </c:pt>
                <c:pt idx="221">
                  <c:v>3937.0091037224702</c:v>
                </c:pt>
                <c:pt idx="222">
                  <c:v>3913.0308055635101</c:v>
                </c:pt>
                <c:pt idx="223">
                  <c:v>3887.7387287209199</c:v>
                </c:pt>
                <c:pt idx="224">
                  <c:v>3861.0852205134001</c:v>
                </c:pt>
                <c:pt idx="225">
                  <c:v>3833.0192879053898</c:v>
                </c:pt>
                <c:pt idx="226">
                  <c:v>3803.4867072601</c:v>
                </c:pt>
                <c:pt idx="227">
                  <c:v>3772.4295689251899</c:v>
                </c:pt>
                <c:pt idx="228">
                  <c:v>3739.7858887689299</c:v>
                </c:pt>
                <c:pt idx="229">
                  <c:v>3705.4891641060299</c:v>
                </c:pt>
                <c:pt idx="230">
                  <c:v>3669.4678638587202</c:v>
                </c:pt>
                <c:pt idx="231">
                  <c:v>3631.6448405101701</c:v>
                </c:pt>
                <c:pt idx="232">
                  <c:v>3591.9366485077198</c:v>
                </c:pt>
                <c:pt idx="233">
                  <c:v>3550.2527500715801</c:v>
                </c:pt>
                <c:pt idx="234">
                  <c:v>3506.4945845602201</c:v>
                </c:pt>
                <c:pt idx="235">
                  <c:v>3460.5544713054201</c:v>
                </c:pt>
                <c:pt idx="236">
                  <c:v>3412.3143076105298</c:v>
                </c:pt>
                <c:pt idx="237">
                  <c:v>3361.6440126605198</c:v>
                </c:pt>
                <c:pt idx="238">
                  <c:v>3308.3996533732502</c:v>
                </c:pt>
                <c:pt idx="239">
                  <c:v>3252.4211681358602</c:v>
                </c:pt>
                <c:pt idx="240">
                  <c:v>3193.5295766249101</c:v>
                </c:pt>
                <c:pt idx="241">
                  <c:v>3131.5235249454699</c:v>
                </c:pt>
                <c:pt idx="242">
                  <c:v>3066.17495975371</c:v>
                </c:pt>
                <c:pt idx="243">
                  <c:v>2997.2236442336798</c:v>
                </c:pt>
                <c:pt idx="244">
                  <c:v>2924.3701089453298</c:v>
                </c:pt>
                <c:pt idx="245">
                  <c:v>2847.2663727948898</c:v>
                </c:pt>
                <c:pt idx="246">
                  <c:v>2765.5045323506502</c:v>
                </c:pt>
                <c:pt idx="247">
                  <c:v>2678.5984996503998</c:v>
                </c:pt>
                <c:pt idx="248">
                  <c:v>2585.9624154530802</c:v>
                </c:pt>
                <c:pt idx="249">
                  <c:v>2486.87751382141</c:v>
                </c:pt>
                <c:pt idx="250">
                  <c:v>2380.4439402511598</c:v>
                </c:pt>
                <c:pt idx="251">
                  <c:v>2371.0204652347602</c:v>
                </c:pt>
                <c:pt idx="252">
                  <c:v>2361.5969902183701</c:v>
                </c:pt>
                <c:pt idx="253">
                  <c:v>2352.1735152019801</c:v>
                </c:pt>
                <c:pt idx="254">
                  <c:v>2342.7445528691601</c:v>
                </c:pt>
                <c:pt idx="255">
                  <c:v>2333.3155905363401</c:v>
                </c:pt>
                <c:pt idx="256">
                  <c:v>2323.8866282035201</c:v>
                </c:pt>
                <c:pt idx="257">
                  <c:v>2314.4576658707101</c:v>
                </c:pt>
                <c:pt idx="258">
                  <c:v>2305.0287035378901</c:v>
                </c:pt>
                <c:pt idx="259">
                  <c:v>2295.5997412050701</c:v>
                </c:pt>
                <c:pt idx="260">
                  <c:v>2286.1707788722501</c:v>
                </c:pt>
                <c:pt idx="261">
                  <c:v>2276.7353948882101</c:v>
                </c:pt>
                <c:pt idx="262">
                  <c:v>2267.30001090418</c:v>
                </c:pt>
                <c:pt idx="263">
                  <c:v>2257.8646269201399</c:v>
                </c:pt>
                <c:pt idx="264">
                  <c:v>2248.4292429360999</c:v>
                </c:pt>
                <c:pt idx="265">
                  <c:v>2238.9938589520598</c:v>
                </c:pt>
                <c:pt idx="266">
                  <c:v>2229.5584749680202</c:v>
                </c:pt>
                <c:pt idx="267">
                  <c:v>2220.1230909839801</c:v>
                </c:pt>
                <c:pt idx="268">
                  <c:v>2210.68135737073</c:v>
                </c:pt>
                <c:pt idx="269">
                  <c:v>2201.2396237574699</c:v>
                </c:pt>
                <c:pt idx="270">
                  <c:v>2191.7978901442202</c:v>
                </c:pt>
                <c:pt idx="271">
                  <c:v>2182.3561565309601</c:v>
                </c:pt>
                <c:pt idx="272">
                  <c:v>2172.91442291771</c:v>
                </c:pt>
                <c:pt idx="273">
                  <c:v>2163.4726893044499</c:v>
                </c:pt>
                <c:pt idx="274">
                  <c:v>2154.0278541335301</c:v>
                </c:pt>
                <c:pt idx="275">
                  <c:v>2144.5830189625999</c:v>
                </c:pt>
                <c:pt idx="276">
                  <c:v>2135.1381837916801</c:v>
                </c:pt>
                <c:pt idx="277">
                  <c:v>2125.6887150861198</c:v>
                </c:pt>
                <c:pt idx="278">
                  <c:v>2116.23924638055</c:v>
                </c:pt>
                <c:pt idx="279">
                  <c:v>2106.7897776749901</c:v>
                </c:pt>
                <c:pt idx="280">
                  <c:v>2097.3403089694302</c:v>
                </c:pt>
                <c:pt idx="281">
                  <c:v>2087.8908402638699</c:v>
                </c:pt>
                <c:pt idx="282">
                  <c:v>2078.44137155831</c:v>
                </c:pt>
                <c:pt idx="283">
                  <c:v>2068.9856432167198</c:v>
                </c:pt>
                <c:pt idx="284">
                  <c:v>2059.5299148751401</c:v>
                </c:pt>
                <c:pt idx="285">
                  <c:v>2050.07726884268</c:v>
                </c:pt>
                <c:pt idx="286">
                  <c:v>2040.62462281021</c:v>
                </c:pt>
                <c:pt idx="287">
                  <c:v>2031.16521738862</c:v>
                </c:pt>
                <c:pt idx="288">
                  <c:v>2021.7058119670201</c:v>
                </c:pt>
                <c:pt idx="289">
                  <c:v>2012.2494877310601</c:v>
                </c:pt>
                <c:pt idx="290">
                  <c:v>2002.7902432247199</c:v>
                </c:pt>
                <c:pt idx="291">
                  <c:v>1993.33099871838</c:v>
                </c:pt>
                <c:pt idx="292">
                  <c:v>1983.8717542120401</c:v>
                </c:pt>
                <c:pt idx="293">
                  <c:v>1974.40698930914</c:v>
                </c:pt>
                <c:pt idx="294">
                  <c:v>1964.94222440623</c:v>
                </c:pt>
                <c:pt idx="295">
                  <c:v>1955.47745950332</c:v>
                </c:pt>
                <c:pt idx="296">
                  <c:v>1946.01545184575</c:v>
                </c:pt>
                <c:pt idx="297">
                  <c:v>1936.54976457978</c:v>
                </c:pt>
                <c:pt idx="298">
                  <c:v>1927.0840773138</c:v>
                </c:pt>
                <c:pt idx="299">
                  <c:v>1917.61562703609</c:v>
                </c:pt>
                <c:pt idx="300">
                  <c:v>1908.1471767583801</c:v>
                </c:pt>
                <c:pt idx="301">
                  <c:v>1898.6787264806701</c:v>
                </c:pt>
                <c:pt idx="302">
                  <c:v>1889.20751107922</c:v>
                </c:pt>
                <c:pt idx="303">
                  <c:v>1879.7362956777699</c:v>
                </c:pt>
                <c:pt idx="304">
                  <c:v>1870.2650802763201</c:v>
                </c:pt>
                <c:pt idx="305">
                  <c:v>1860.7911001718401</c:v>
                </c:pt>
                <c:pt idx="306">
                  <c:v>1851.3171200673601</c:v>
                </c:pt>
                <c:pt idx="307">
                  <c:v>1841.8431399628801</c:v>
                </c:pt>
                <c:pt idx="308">
                  <c:v>1832.3663905081</c:v>
                </c:pt>
                <c:pt idx="309">
                  <c:v>1822.88964105333</c:v>
                </c:pt>
                <c:pt idx="310">
                  <c:v>1813.41289159856</c:v>
                </c:pt>
                <c:pt idx="311">
                  <c:v>1803.93337828008</c:v>
                </c:pt>
                <c:pt idx="312">
                  <c:v>1794.4538649615999</c:v>
                </c:pt>
                <c:pt idx="313">
                  <c:v>1784.9743516431299</c:v>
                </c:pt>
                <c:pt idx="314">
                  <c:v>1775.4920596772699</c:v>
                </c:pt>
                <c:pt idx="315">
                  <c:v>1766.0097677114099</c:v>
                </c:pt>
                <c:pt idx="316">
                  <c:v>1756.52747574555</c:v>
                </c:pt>
                <c:pt idx="317">
                  <c:v>1747.04243088662</c:v>
                </c:pt>
                <c:pt idx="318">
                  <c:v>1737.5573860277</c:v>
                </c:pt>
                <c:pt idx="319">
                  <c:v>1728.07234116877</c:v>
                </c:pt>
                <c:pt idx="320">
                  <c:v>1718.5844880928701</c:v>
                </c:pt>
                <c:pt idx="321">
                  <c:v>1709.0966350169699</c:v>
                </c:pt>
                <c:pt idx="322">
                  <c:v>1699.60878194108</c:v>
                </c:pt>
                <c:pt idx="323">
                  <c:v>1690.11822747823</c:v>
                </c:pt>
                <c:pt idx="324">
                  <c:v>1680.62767301538</c:v>
                </c:pt>
                <c:pt idx="325">
                  <c:v>1671.13711855253</c:v>
                </c:pt>
                <c:pt idx="326">
                  <c:v>1661.64364522244</c:v>
                </c:pt>
                <c:pt idx="327">
                  <c:v>1652.15017189235</c:v>
                </c:pt>
                <c:pt idx="328">
                  <c:v>1642.6566985622501</c:v>
                </c:pt>
                <c:pt idx="329">
                  <c:v>1633.1607375030301</c:v>
                </c:pt>
                <c:pt idx="330">
                  <c:v>1623.6647764438001</c:v>
                </c:pt>
                <c:pt idx="331">
                  <c:v>1614.1688153845701</c:v>
                </c:pt>
                <c:pt idx="332">
                  <c:v>1604.6695004948599</c:v>
                </c:pt>
                <c:pt idx="333">
                  <c:v>1595.17018560515</c:v>
                </c:pt>
                <c:pt idx="334">
                  <c:v>1585.6708707154401</c:v>
                </c:pt>
                <c:pt idx="335">
                  <c:v>1576.1715558257399</c:v>
                </c:pt>
                <c:pt idx="336">
                  <c:v>1566.6682211971299</c:v>
                </c:pt>
                <c:pt idx="337">
                  <c:v>1557.1648865685199</c:v>
                </c:pt>
                <c:pt idx="338">
                  <c:v>1547.6615519399199</c:v>
                </c:pt>
                <c:pt idx="339">
                  <c:v>1538.15821731131</c:v>
                </c:pt>
                <c:pt idx="340">
                  <c:v>1528.65211839125</c:v>
                </c:pt>
                <c:pt idx="341">
                  <c:v>1519.1460194711999</c:v>
                </c:pt>
                <c:pt idx="342">
                  <c:v>1509.63992055114</c:v>
                </c:pt>
                <c:pt idx="343">
                  <c:v>1500.1303078937301</c:v>
                </c:pt>
                <c:pt idx="344">
                  <c:v>1490.62069523632</c:v>
                </c:pt>
                <c:pt idx="345">
                  <c:v>1481.1110825789101</c:v>
                </c:pt>
                <c:pt idx="346">
                  <c:v>1471.6014699215</c:v>
                </c:pt>
                <c:pt idx="347">
                  <c:v>1462.0882420790699</c:v>
                </c:pt>
                <c:pt idx="348">
                  <c:v>1452.5750142366401</c:v>
                </c:pt>
                <c:pt idx="349">
                  <c:v>1443.06178639421</c:v>
                </c:pt>
                <c:pt idx="350">
                  <c:v>1433.5469488777901</c:v>
                </c:pt>
                <c:pt idx="351">
                  <c:v>1424.03211136137</c:v>
                </c:pt>
                <c:pt idx="352">
                  <c:v>1414.5147780188699</c:v>
                </c:pt>
                <c:pt idx="353">
                  <c:v>1404.9974446763699</c:v>
                </c:pt>
                <c:pt idx="354">
                  <c:v>1395.47889218467</c:v>
                </c:pt>
                <c:pt idx="355">
                  <c:v>1385.9603396929699</c:v>
                </c:pt>
                <c:pt idx="356">
                  <c:v>1376.43929023586</c:v>
                </c:pt>
                <c:pt idx="357">
                  <c:v>1366.91824077875</c:v>
                </c:pt>
                <c:pt idx="358">
                  <c:v>1357.39597103235</c:v>
                </c:pt>
                <c:pt idx="359">
                  <c:v>1347.8737012859599</c:v>
                </c:pt>
                <c:pt idx="360">
                  <c:v>1338.3489334338699</c:v>
                </c:pt>
                <c:pt idx="361">
                  <c:v>1328.8241655817901</c:v>
                </c:pt>
                <c:pt idx="362">
                  <c:v>1319.29817629937</c:v>
                </c:pt>
                <c:pt idx="363">
                  <c:v>1309.7721870169501</c:v>
                </c:pt>
                <c:pt idx="364">
                  <c:v>1300.2436984876199</c:v>
                </c:pt>
                <c:pt idx="365">
                  <c:v>1290.71520995828</c:v>
                </c:pt>
                <c:pt idx="366">
                  <c:v>1281.1854988566599</c:v>
                </c:pt>
                <c:pt idx="367">
                  <c:v>1271.6557877550299</c:v>
                </c:pt>
                <c:pt idx="368">
                  <c:v>1262.12357626423</c:v>
                </c:pt>
                <c:pt idx="369">
                  <c:v>1252.5913647734201</c:v>
                </c:pt>
                <c:pt idx="370">
                  <c:v>1243.0579295673101</c:v>
                </c:pt>
                <c:pt idx="371">
                  <c:v>1233.5244943612099</c:v>
                </c:pt>
                <c:pt idx="372">
                  <c:v>1223.9885576228201</c:v>
                </c:pt>
                <c:pt idx="373">
                  <c:v>1214.45262088444</c:v>
                </c:pt>
                <c:pt idx="374">
                  <c:v>1204.9154592867801</c:v>
                </c:pt>
                <c:pt idx="375">
                  <c:v>1195.37829768912</c:v>
                </c:pt>
                <c:pt idx="376">
                  <c:v>1185.83863341503</c:v>
                </c:pt>
                <c:pt idx="377">
                  <c:v>1176.29896914094</c:v>
                </c:pt>
                <c:pt idx="378">
                  <c:v>1166.7580788627099</c:v>
                </c:pt>
                <c:pt idx="379">
                  <c:v>1157.21718858447</c:v>
                </c:pt>
                <c:pt idx="380">
                  <c:v>1147.67379448463</c:v>
                </c:pt>
                <c:pt idx="381">
                  <c:v>1138.1304003847799</c:v>
                </c:pt>
                <c:pt idx="382">
                  <c:v>1128.5857791349899</c:v>
                </c:pt>
                <c:pt idx="383">
                  <c:v>1119.0411578851999</c:v>
                </c:pt>
                <c:pt idx="384">
                  <c:v>1109.4940316677</c:v>
                </c:pt>
                <c:pt idx="385">
                  <c:v>1099.9469054501999</c:v>
                </c:pt>
                <c:pt idx="386">
                  <c:v>1090.39855093591</c:v>
                </c:pt>
                <c:pt idx="387">
                  <c:v>1080.85019642162</c:v>
                </c:pt>
                <c:pt idx="388">
                  <c:v>1071.29933579248</c:v>
                </c:pt>
                <c:pt idx="389">
                  <c:v>1061.7484751633399</c:v>
                </c:pt>
                <c:pt idx="390">
                  <c:v>1052.19638508975</c:v>
                </c:pt>
                <c:pt idx="391">
                  <c:v>1042.64429501616</c:v>
                </c:pt>
                <c:pt idx="392">
                  <c:v>1033.0896976795</c:v>
                </c:pt>
                <c:pt idx="393">
                  <c:v>1023.53510034284</c:v>
                </c:pt>
                <c:pt idx="394">
                  <c:v>1013.9792724131501</c:v>
                </c:pt>
                <c:pt idx="395">
                  <c:v>1004.42344448345</c:v>
                </c:pt>
                <c:pt idx="396">
                  <c:v>994.86510814154201</c:v>
                </c:pt>
                <c:pt idx="397">
                  <c:v>985.30677179962504</c:v>
                </c:pt>
                <c:pt idx="398">
                  <c:v>975.74720371504702</c:v>
                </c:pt>
                <c:pt idx="399">
                  <c:v>966.187635630469</c:v>
                </c:pt>
                <c:pt idx="400">
                  <c:v>956.62555798351605</c:v>
                </c:pt>
                <c:pt idx="401">
                  <c:v>947.06333176887495</c:v>
                </c:pt>
                <c:pt idx="402">
                  <c:v>937.50110555423396</c:v>
                </c:pt>
                <c:pt idx="403">
                  <c:v>927.93607192232798</c:v>
                </c:pt>
                <c:pt idx="404">
                  <c:v>918.37103829042201</c:v>
                </c:pt>
                <c:pt idx="405">
                  <c:v>908.80600465851603</c:v>
                </c:pt>
                <c:pt idx="406">
                  <c:v>899.23816145059197</c:v>
                </c:pt>
                <c:pt idx="407">
                  <c:v>889.67031824266803</c:v>
                </c:pt>
                <c:pt idx="408">
                  <c:v>880.10247503474397</c:v>
                </c:pt>
                <c:pt idx="409">
                  <c:v>870.53182268053104</c:v>
                </c:pt>
                <c:pt idx="410">
                  <c:v>860.96117032631798</c:v>
                </c:pt>
                <c:pt idx="411">
                  <c:v>851.39051797210504</c:v>
                </c:pt>
                <c:pt idx="412">
                  <c:v>841.81705172187401</c:v>
                </c:pt>
                <c:pt idx="413">
                  <c:v>832.24358547164195</c:v>
                </c:pt>
                <c:pt idx="414">
                  <c:v>822.67011922141103</c:v>
                </c:pt>
                <c:pt idx="415">
                  <c:v>813.09384468183805</c:v>
                </c:pt>
                <c:pt idx="416">
                  <c:v>803.51757014226496</c:v>
                </c:pt>
                <c:pt idx="417">
                  <c:v>793.94129560269198</c:v>
                </c:pt>
                <c:pt idx="418">
                  <c:v>784.36219766529996</c:v>
                </c:pt>
                <c:pt idx="419">
                  <c:v>774.78309972790805</c:v>
                </c:pt>
                <c:pt idx="420">
                  <c:v>765.20400179051603</c:v>
                </c:pt>
                <c:pt idx="421">
                  <c:v>755.62210677455403</c:v>
                </c:pt>
                <c:pt idx="422">
                  <c:v>746.04021175859202</c:v>
                </c:pt>
                <c:pt idx="423">
                  <c:v>736.45831674262899</c:v>
                </c:pt>
                <c:pt idx="424">
                  <c:v>726.87356810936899</c:v>
                </c:pt>
                <c:pt idx="425">
                  <c:v>717.28881947610898</c:v>
                </c:pt>
                <c:pt idx="426">
                  <c:v>707.70407084284898</c:v>
                </c:pt>
                <c:pt idx="427">
                  <c:v>698.11657776704203</c:v>
                </c:pt>
                <c:pt idx="428">
                  <c:v>688.52908469123599</c:v>
                </c:pt>
                <c:pt idx="429">
                  <c:v>678.94055356767103</c:v>
                </c:pt>
                <c:pt idx="430">
                  <c:v>669.35202244410505</c:v>
                </c:pt>
                <c:pt idx="431">
                  <c:v>659.76077017404702</c:v>
                </c:pt>
                <c:pt idx="432">
                  <c:v>650.16951790399003</c:v>
                </c:pt>
                <c:pt idx="433">
                  <c:v>640.577226428073</c:v>
                </c:pt>
                <c:pt idx="434">
                  <c:v>630.984934952157</c:v>
                </c:pt>
                <c:pt idx="435">
                  <c:v>621.38992117101304</c:v>
                </c:pt>
                <c:pt idx="436">
                  <c:v>611.79490738986999</c:v>
                </c:pt>
                <c:pt idx="437">
                  <c:v>602.19885324373604</c:v>
                </c:pt>
                <c:pt idx="438">
                  <c:v>592.60190791637103</c:v>
                </c:pt>
                <c:pt idx="439">
                  <c:v>583.00402148657497</c:v>
                </c:pt>
                <c:pt idx="440">
                  <c:v>573.40519380923104</c:v>
                </c:pt>
                <c:pt idx="441">
                  <c:v>563.80542473933201</c:v>
                </c:pt>
                <c:pt idx="442">
                  <c:v>554.20471413177495</c:v>
                </c:pt>
                <c:pt idx="443">
                  <c:v>544.60306184138199</c:v>
                </c:pt>
                <c:pt idx="444">
                  <c:v>535.000467723111</c:v>
                </c:pt>
                <c:pt idx="445">
                  <c:v>525.39693163168499</c:v>
                </c:pt>
                <c:pt idx="446">
                  <c:v>515.79245342184504</c:v>
                </c:pt>
                <c:pt idx="447">
                  <c:v>506.18703294842197</c:v>
                </c:pt>
                <c:pt idx="448">
                  <c:v>496.58067006612799</c:v>
                </c:pt>
                <c:pt idx="449">
                  <c:v>486.97336462965802</c:v>
                </c:pt>
                <c:pt idx="450">
                  <c:v>477.36511649362598</c:v>
                </c:pt>
                <c:pt idx="451">
                  <c:v>467.75592551260002</c:v>
                </c:pt>
                <c:pt idx="452">
                  <c:v>458.14579154136999</c:v>
                </c:pt>
                <c:pt idx="453">
                  <c:v>448.53471443433301</c:v>
                </c:pt>
                <c:pt idx="454">
                  <c:v>438.922694046083</c:v>
                </c:pt>
                <c:pt idx="455">
                  <c:v>429.30973023104298</c:v>
                </c:pt>
                <c:pt idx="456">
                  <c:v>419.69582284378498</c:v>
                </c:pt>
                <c:pt idx="457">
                  <c:v>410.08097173873102</c:v>
                </c:pt>
                <c:pt idx="458">
                  <c:v>400.465176770266</c:v>
                </c:pt>
                <c:pt idx="459">
                  <c:v>390.84843779280101</c:v>
                </c:pt>
                <c:pt idx="460">
                  <c:v>381.23075466063898</c:v>
                </c:pt>
                <c:pt idx="461">
                  <c:v>371.61212722812598</c:v>
                </c:pt>
                <c:pt idx="462">
                  <c:v>361.99255534953102</c:v>
                </c:pt>
                <c:pt idx="463">
                  <c:v>352.372038879093</c:v>
                </c:pt>
                <c:pt idx="464">
                  <c:v>342.75057767112901</c:v>
                </c:pt>
                <c:pt idx="465">
                  <c:v>333.12817157973001</c:v>
                </c:pt>
                <c:pt idx="466">
                  <c:v>323.50482045907</c:v>
                </c:pt>
                <c:pt idx="467">
                  <c:v>313.880524163313</c:v>
                </c:pt>
                <c:pt idx="468">
                  <c:v>304.25528254655097</c:v>
                </c:pt>
                <c:pt idx="469">
                  <c:v>294.62909546275699</c:v>
                </c:pt>
                <c:pt idx="470">
                  <c:v>285.001962766193</c:v>
                </c:pt>
                <c:pt idx="471">
                  <c:v>275.37388431067802</c:v>
                </c:pt>
                <c:pt idx="472">
                  <c:v>265.744859950239</c:v>
                </c:pt>
                <c:pt idx="473">
                  <c:v>256.11488953883099</c:v>
                </c:pt>
                <c:pt idx="474">
                  <c:v>246.483972930379</c:v>
                </c:pt>
                <c:pt idx="475">
                  <c:v>236.852109978719</c:v>
                </c:pt>
                <c:pt idx="476">
                  <c:v>227.21930053773099</c:v>
                </c:pt>
                <c:pt idx="477">
                  <c:v>217.58554446125001</c:v>
                </c:pt>
                <c:pt idx="478">
                  <c:v>207.95084160302</c:v>
                </c:pt>
                <c:pt idx="479">
                  <c:v>198.315191816793</c:v>
                </c:pt>
                <c:pt idx="480">
                  <c:v>188.67859495640201</c:v>
                </c:pt>
                <c:pt idx="481">
                  <c:v>179.041050875428</c:v>
                </c:pt>
                <c:pt idx="482">
                  <c:v>169.40255942758401</c:v>
                </c:pt>
                <c:pt idx="483">
                  <c:v>159.76312046649599</c:v>
                </c:pt>
                <c:pt idx="484">
                  <c:v>150.122733845803</c:v>
                </c:pt>
                <c:pt idx="485">
                  <c:v>140.48139941895101</c:v>
                </c:pt>
                <c:pt idx="486">
                  <c:v>130.83911703962201</c:v>
                </c:pt>
                <c:pt idx="487">
                  <c:v>121.19588656125001</c:v>
                </c:pt>
                <c:pt idx="488">
                  <c:v>111.551707837447</c:v>
                </c:pt>
                <c:pt idx="489">
                  <c:v>101.906580721401</c:v>
                </c:pt>
                <c:pt idx="490">
                  <c:v>92.260505066741104</c:v>
                </c:pt>
                <c:pt idx="491">
                  <c:v>82.613480726788197</c:v>
                </c:pt>
                <c:pt idx="492">
                  <c:v>72.965507554900299</c:v>
                </c:pt>
                <c:pt idx="493">
                  <c:v>63.316585404371097</c:v>
                </c:pt>
                <c:pt idx="494">
                  <c:v>53.666714128502598</c:v>
                </c:pt>
                <c:pt idx="495">
                  <c:v>44.0158935804617</c:v>
                </c:pt>
                <c:pt idx="496">
                  <c:v>34.364123613718398</c:v>
                </c:pt>
                <c:pt idx="497">
                  <c:v>24.711404081249999</c:v>
                </c:pt>
                <c:pt idx="498">
                  <c:v>15.0577348362746</c:v>
                </c:pt>
                <c:pt idx="499">
                  <c:v>5.4031157320091303</c:v>
                </c:pt>
                <c:pt idx="500">
                  <c:v>-4.2524533785448897</c:v>
                </c:pt>
                <c:pt idx="501">
                  <c:v>5.4031157320033198</c:v>
                </c:pt>
                <c:pt idx="502">
                  <c:v>15.057734836286899</c:v>
                </c:pt>
                <c:pt idx="503">
                  <c:v>24.711404081207299</c:v>
                </c:pt>
                <c:pt idx="504">
                  <c:v>34.364123613683603</c:v>
                </c:pt>
                <c:pt idx="505">
                  <c:v>44.015893580472799</c:v>
                </c:pt>
                <c:pt idx="506">
                  <c:v>53.666714128420402</c:v>
                </c:pt>
                <c:pt idx="507">
                  <c:v>63.3165854043176</c:v>
                </c:pt>
                <c:pt idx="508">
                  <c:v>72.965507554829401</c:v>
                </c:pt>
                <c:pt idx="509">
                  <c:v>82.613480726744996</c:v>
                </c:pt>
                <c:pt idx="510">
                  <c:v>92.260505066692005</c:v>
                </c:pt>
                <c:pt idx="511">
                  <c:v>101.906580721368</c:v>
                </c:pt>
                <c:pt idx="512">
                  <c:v>111.551707837382</c:v>
                </c:pt>
                <c:pt idx="513">
                  <c:v>121.195886561252</c:v>
                </c:pt>
                <c:pt idx="514">
                  <c:v>130.83911703960001</c:v>
                </c:pt>
                <c:pt idx="515">
                  <c:v>140.48139941890801</c:v>
                </c:pt>
                <c:pt idx="516">
                  <c:v>150.12273384576301</c:v>
                </c:pt>
                <c:pt idx="517">
                  <c:v>159.76312046646299</c:v>
                </c:pt>
                <c:pt idx="518">
                  <c:v>169.40255942754101</c:v>
                </c:pt>
                <c:pt idx="519">
                  <c:v>179.04105087536601</c:v>
                </c:pt>
                <c:pt idx="520">
                  <c:v>188.67859495630699</c:v>
                </c:pt>
                <c:pt idx="521">
                  <c:v>198.31519181673201</c:v>
                </c:pt>
                <c:pt idx="522">
                  <c:v>207.95084160290099</c:v>
                </c:pt>
                <c:pt idx="523">
                  <c:v>217.58554446110901</c:v>
                </c:pt>
                <c:pt idx="524">
                  <c:v>227.219300537668</c:v>
                </c:pt>
                <c:pt idx="525">
                  <c:v>236.85210997863899</c:v>
                </c:pt>
                <c:pt idx="526">
                  <c:v>246.48397293029601</c:v>
                </c:pt>
                <c:pt idx="527">
                  <c:v>256.114889538753</c:v>
                </c:pt>
                <c:pt idx="528">
                  <c:v>265.744859950158</c:v>
                </c:pt>
                <c:pt idx="529">
                  <c:v>275.37388431058599</c:v>
                </c:pt>
                <c:pt idx="530">
                  <c:v>285.001962766166</c:v>
                </c:pt>
                <c:pt idx="531">
                  <c:v>294.62909546277501</c:v>
                </c:pt>
                <c:pt idx="532">
                  <c:v>304.25528254643399</c:v>
                </c:pt>
                <c:pt idx="533">
                  <c:v>313.88052416323302</c:v>
                </c:pt>
                <c:pt idx="534">
                  <c:v>323.50482045897502</c:v>
                </c:pt>
                <c:pt idx="535">
                  <c:v>333.12817157959</c:v>
                </c:pt>
                <c:pt idx="536">
                  <c:v>342.75057767098701</c:v>
                </c:pt>
                <c:pt idx="537">
                  <c:v>352.37203887900199</c:v>
                </c:pt>
                <c:pt idx="538">
                  <c:v>361.99255534943802</c:v>
                </c:pt>
                <c:pt idx="539">
                  <c:v>371.61212722802202</c:v>
                </c:pt>
                <c:pt idx="540">
                  <c:v>381.23075466055502</c:v>
                </c:pt>
                <c:pt idx="541">
                  <c:v>390.84843779270898</c:v>
                </c:pt>
                <c:pt idx="542">
                  <c:v>400.46517677024701</c:v>
                </c:pt>
                <c:pt idx="543">
                  <c:v>410.08097173868202</c:v>
                </c:pt>
                <c:pt idx="544">
                  <c:v>419.69582284370199</c:v>
                </c:pt>
                <c:pt idx="545">
                  <c:v>429.309730230924</c:v>
                </c:pt>
                <c:pt idx="546">
                  <c:v>438.92269404589399</c:v>
                </c:pt>
                <c:pt idx="547">
                  <c:v>448.53471443420898</c:v>
                </c:pt>
                <c:pt idx="548">
                  <c:v>458.145791541253</c:v>
                </c:pt>
                <c:pt idx="549">
                  <c:v>467.75592551254999</c:v>
                </c:pt>
                <c:pt idx="550">
                  <c:v>477.36511649357197</c:v>
                </c:pt>
                <c:pt idx="551">
                  <c:v>486.97336462957497</c:v>
                </c:pt>
                <c:pt idx="552">
                  <c:v>496.58067006606399</c:v>
                </c:pt>
                <c:pt idx="553">
                  <c:v>506.18703294834802</c:v>
                </c:pt>
                <c:pt idx="554">
                  <c:v>515.79245342173203</c:v>
                </c:pt>
                <c:pt idx="555">
                  <c:v>525.39693163149002</c:v>
                </c:pt>
                <c:pt idx="556">
                  <c:v>535.00046772294502</c:v>
                </c:pt>
                <c:pt idx="557">
                  <c:v>544.60306184124101</c:v>
                </c:pt>
                <c:pt idx="558">
                  <c:v>554.20471413152404</c:v>
                </c:pt>
                <c:pt idx="559">
                  <c:v>563.805424739155</c:v>
                </c:pt>
                <c:pt idx="560">
                  <c:v>573.40519380904902</c:v>
                </c:pt>
                <c:pt idx="561">
                  <c:v>583.00402148634498</c:v>
                </c:pt>
                <c:pt idx="562">
                  <c:v>592.601907916144</c:v>
                </c:pt>
                <c:pt idx="563">
                  <c:v>602.19885324348002</c:v>
                </c:pt>
                <c:pt idx="564">
                  <c:v>611.79485761335002</c:v>
                </c:pt>
                <c:pt idx="565">
                  <c:v>621.38992117075202</c:v>
                </c:pt>
                <c:pt idx="566">
                  <c:v>630.98404406053999</c:v>
                </c:pt>
                <c:pt idx="567">
                  <c:v>640.57722642776105</c:v>
                </c:pt>
                <c:pt idx="568">
                  <c:v>650.16946841723404</c:v>
                </c:pt>
                <c:pt idx="569">
                  <c:v>659.76077017377304</c:v>
                </c:pt>
                <c:pt idx="570">
                  <c:v>669.35207193031295</c:v>
                </c:pt>
                <c:pt idx="571">
                  <c:v>678.94055356735203</c:v>
                </c:pt>
                <c:pt idx="572">
                  <c:v>688.52903520438997</c:v>
                </c:pt>
                <c:pt idx="573">
                  <c:v>698.11751684142905</c:v>
                </c:pt>
                <c:pt idx="574">
                  <c:v>707.70318053046901</c:v>
                </c:pt>
                <c:pt idx="575">
                  <c:v>717.28884421950897</c:v>
                </c:pt>
                <c:pt idx="576">
                  <c:v>726.87450790854905</c:v>
                </c:pt>
                <c:pt idx="577">
                  <c:v>736.45735321330903</c:v>
                </c:pt>
                <c:pt idx="578">
                  <c:v>746.04019851806902</c:v>
                </c:pt>
                <c:pt idx="579">
                  <c:v>755.623043822829</c:v>
                </c:pt>
                <c:pt idx="580">
                  <c:v>765.20307552014799</c:v>
                </c:pt>
                <c:pt idx="581">
                  <c:v>774.783107217468</c:v>
                </c:pt>
                <c:pt idx="582">
                  <c:v>784.36313891478903</c:v>
                </c:pt>
                <c:pt idx="583">
                  <c:v>793.94035135293495</c:v>
                </c:pt>
                <c:pt idx="584">
                  <c:v>803.51756379108099</c:v>
                </c:pt>
                <c:pt idx="585">
                  <c:v>813.09477622922702</c:v>
                </c:pt>
                <c:pt idx="586">
                  <c:v>822.66918461098601</c:v>
                </c:pt>
                <c:pt idx="587">
                  <c:v>832.24359299274499</c:v>
                </c:pt>
                <c:pt idx="588">
                  <c:v>841.818001374505</c:v>
                </c:pt>
                <c:pt idx="589">
                  <c:v>851.38957919122402</c:v>
                </c:pt>
                <c:pt idx="590">
                  <c:v>860.96115700794303</c:v>
                </c:pt>
                <c:pt idx="591">
                  <c:v>870.53273482466295</c:v>
                </c:pt>
                <c:pt idx="592">
                  <c:v>880.10153898784699</c:v>
                </c:pt>
                <c:pt idx="593">
                  <c:v>889.67034315103103</c:v>
                </c:pt>
                <c:pt idx="594">
                  <c:v>899.23914731421496</c:v>
                </c:pt>
                <c:pt idx="595">
                  <c:v>908.80506789308504</c:v>
                </c:pt>
                <c:pt idx="596">
                  <c:v>918.370988471955</c:v>
                </c:pt>
                <c:pt idx="597">
                  <c:v>927.93690905082406</c:v>
                </c:pt>
                <c:pt idx="598">
                  <c:v>937.50016979612997</c:v>
                </c:pt>
                <c:pt idx="599">
                  <c:v>947.06343054143599</c:v>
                </c:pt>
                <c:pt idx="600">
                  <c:v>956.62669128674202</c:v>
                </c:pt>
                <c:pt idx="601">
                  <c:v>966.18684858391896</c:v>
                </c:pt>
                <c:pt idx="602">
                  <c:v>975.74700588109499</c:v>
                </c:pt>
                <c:pt idx="603">
                  <c:v>985.30716317827205</c:v>
                </c:pt>
                <c:pt idx="604">
                  <c:v>994.86510814116195</c:v>
                </c:pt>
                <c:pt idx="605">
                  <c:v>1004.42305310405</c:v>
                </c:pt>
                <c:pt idx="606">
                  <c:v>1013.97927241279</c:v>
                </c:pt>
                <c:pt idx="607">
                  <c:v>1023.53549172153</c:v>
                </c:pt>
                <c:pt idx="608">
                  <c:v>1033.08969767915</c:v>
                </c:pt>
                <c:pt idx="609">
                  <c:v>1042.6439036367599</c:v>
                </c:pt>
                <c:pt idx="610">
                  <c:v>1052.1963850893201</c:v>
                </c:pt>
                <c:pt idx="611">
                  <c:v>1061.74886654188</c:v>
                </c:pt>
                <c:pt idx="612">
                  <c:v>1071.2993357921</c:v>
                </c:pt>
                <c:pt idx="613">
                  <c:v>1080.84980504233</c:v>
                </c:pt>
                <c:pt idx="614">
                  <c:v>1090.39855093556</c:v>
                </c:pt>
                <c:pt idx="615">
                  <c:v>1099.9472968288001</c:v>
                </c:pt>
                <c:pt idx="616">
                  <c:v>1109.4940316673301</c:v>
                </c:pt>
                <c:pt idx="617">
                  <c:v>1119.0407665058699</c:v>
                </c:pt>
                <c:pt idx="618">
                  <c:v>1128.5857791347501</c:v>
                </c:pt>
                <c:pt idx="619">
                  <c:v>1138.13079176364</c:v>
                </c:pt>
                <c:pt idx="620">
                  <c:v>1147.6737944844001</c:v>
                </c:pt>
                <c:pt idx="621">
                  <c:v>1157.21679720517</c:v>
                </c:pt>
                <c:pt idx="622">
                  <c:v>1166.75807886247</c:v>
                </c:pt>
                <c:pt idx="623">
                  <c:v>1176.2993605197801</c:v>
                </c:pt>
                <c:pt idx="624">
                  <c:v>1185.8386334147999</c:v>
                </c:pt>
                <c:pt idx="625">
                  <c:v>1195.37790630982</c:v>
                </c:pt>
                <c:pt idx="626">
                  <c:v>1204.91545928658</c:v>
                </c:pt>
                <c:pt idx="627">
                  <c:v>1214.45301226334</c:v>
                </c:pt>
                <c:pt idx="628">
                  <c:v>1223.98855762265</c:v>
                </c:pt>
                <c:pt idx="629">
                  <c:v>1233.5241029819499</c:v>
                </c:pt>
                <c:pt idx="630">
                  <c:v>1243.0596483412601</c:v>
                </c:pt>
                <c:pt idx="631">
                  <c:v>1252.59121850007</c:v>
                </c:pt>
                <c:pt idx="632">
                  <c:v>1262.1227886588899</c:v>
                </c:pt>
                <c:pt idx="633">
                  <c:v>1271.6543588177001</c:v>
                </c:pt>
                <c:pt idx="634">
                  <c:v>1281.18592897652</c:v>
                </c:pt>
                <c:pt idx="635">
                  <c:v>1290.71506397085</c:v>
                </c:pt>
                <c:pt idx="636">
                  <c:v>1300.24419896517</c:v>
                </c:pt>
                <c:pt idx="637">
                  <c:v>1309.7714025494699</c:v>
                </c:pt>
                <c:pt idx="638">
                  <c:v>1319.2986061337599</c:v>
                </c:pt>
                <c:pt idx="639">
                  <c:v>1328.8258097180601</c:v>
                </c:pt>
                <c:pt idx="640">
                  <c:v>1338.34893343367</c:v>
                </c:pt>
                <c:pt idx="641">
                  <c:v>1347.87205714928</c:v>
                </c:pt>
                <c:pt idx="642">
                  <c:v>1357.3951808648901</c:v>
                </c:pt>
                <c:pt idx="643">
                  <c:v>1366.9183045805</c:v>
                </c:pt>
                <c:pt idx="644">
                  <c:v>1376.4392902356401</c:v>
                </c:pt>
                <c:pt idx="645">
                  <c:v>1385.9602758907899</c:v>
                </c:pt>
                <c:pt idx="646">
                  <c:v>1395.47889218453</c:v>
                </c:pt>
                <c:pt idx="647">
                  <c:v>1404.99750847827</c:v>
                </c:pt>
                <c:pt idx="648">
                  <c:v>1414.51612477201</c:v>
                </c:pt>
                <c:pt idx="649">
                  <c:v>1424.0313277488301</c:v>
                </c:pt>
                <c:pt idx="650">
                  <c:v>1433.54653072566</c:v>
                </c:pt>
                <c:pt idx="651">
                  <c:v>1443.0617337024801</c:v>
                </c:pt>
                <c:pt idx="652">
                  <c:v>1452.57540590034</c:v>
                </c:pt>
                <c:pt idx="653">
                  <c:v>1462.0890780981999</c:v>
                </c:pt>
                <c:pt idx="654">
                  <c:v>1471.60015022527</c:v>
                </c:pt>
                <c:pt idx="655">
                  <c:v>1481.1112223523401</c:v>
                </c:pt>
                <c:pt idx="656">
                  <c:v>1490.62118299041</c:v>
                </c:pt>
                <c:pt idx="657">
                  <c:v>1500.13114362848</c:v>
                </c:pt>
                <c:pt idx="658">
                  <c:v>1509.6385053333299</c:v>
                </c:pt>
                <c:pt idx="659">
                  <c:v>1519.1458670381901</c:v>
                </c:pt>
                <c:pt idx="660">
                  <c:v>1528.65211839109</c:v>
                </c:pt>
                <c:pt idx="661">
                  <c:v>1538.1583697439901</c:v>
                </c:pt>
                <c:pt idx="662">
                  <c:v>1547.66202330028</c:v>
                </c:pt>
                <c:pt idx="663">
                  <c:v>1557.1656768565799</c:v>
                </c:pt>
                <c:pt idx="664">
                  <c:v>1566.66822119685</c:v>
                </c:pt>
                <c:pt idx="665">
                  <c:v>1576.1707655371299</c:v>
                </c:pt>
                <c:pt idx="666">
                  <c:v>1585.6707132166</c:v>
                </c:pt>
                <c:pt idx="667">
                  <c:v>1595.1706608960601</c:v>
                </c:pt>
                <c:pt idx="668">
                  <c:v>1604.6695004946901</c:v>
                </c:pt>
                <c:pt idx="669">
                  <c:v>1614.16834009333</c:v>
                </c:pt>
                <c:pt idx="670">
                  <c:v>1623.66458416553</c:v>
                </c:pt>
                <c:pt idx="671">
                  <c:v>1633.1608282377299</c:v>
                </c:pt>
                <c:pt idx="672">
                  <c:v>1642.65596536354</c:v>
                </c:pt>
                <c:pt idx="673">
                  <c:v>1652.15110248934</c:v>
                </c:pt>
                <c:pt idx="674">
                  <c:v>1661.6436452222099</c:v>
                </c:pt>
                <c:pt idx="675">
                  <c:v>1671.13618795508</c:v>
                </c:pt>
                <c:pt idx="676">
                  <c:v>1680.62762487489</c:v>
                </c:pt>
                <c:pt idx="677">
                  <c:v>1690.11906179469</c:v>
                </c:pt>
                <c:pt idx="678">
                  <c:v>1699.6079054542799</c:v>
                </c:pt>
                <c:pt idx="679">
                  <c:v>1709.0967491138699</c:v>
                </c:pt>
                <c:pt idx="680">
                  <c:v>1718.5844880926199</c:v>
                </c:pt>
                <c:pt idx="681">
                  <c:v>1728.07222707137</c:v>
                </c:pt>
                <c:pt idx="682">
                  <c:v>1737.55737392176</c:v>
                </c:pt>
                <c:pt idx="683">
                  <c:v>1747.0425207721501</c:v>
                </c:pt>
                <c:pt idx="684">
                  <c:v>1756.5265640728801</c:v>
                </c:pt>
                <c:pt idx="685">
                  <c:v>1766.0106073736099</c:v>
                </c:pt>
                <c:pt idx="686">
                  <c:v>1775.49205967696</c:v>
                </c:pt>
                <c:pt idx="687">
                  <c:v>1784.9735119803199</c:v>
                </c:pt>
                <c:pt idx="688">
                  <c:v>1794.45386186428</c:v>
                </c:pt>
                <c:pt idx="689">
                  <c:v>1803.9342117482399</c:v>
                </c:pt>
                <c:pt idx="690">
                  <c:v>1813.41197176472</c:v>
                </c:pt>
                <c:pt idx="691">
                  <c:v>1822.88973178121</c:v>
                </c:pt>
                <c:pt idx="692">
                  <c:v>1832.3663905077599</c:v>
                </c:pt>
                <c:pt idx="693">
                  <c:v>1841.84304923431</c:v>
                </c:pt>
                <c:pt idx="694">
                  <c:v>1851.31711922215</c:v>
                </c:pt>
                <c:pt idx="695">
                  <c:v>1860.7911892099801</c:v>
                </c:pt>
                <c:pt idx="696">
                  <c:v>1870.2641590364899</c:v>
                </c:pt>
                <c:pt idx="697">
                  <c:v>1879.737128863</c:v>
                </c:pt>
                <c:pt idx="698">
                  <c:v>1889.20751107868</c:v>
                </c:pt>
                <c:pt idx="699">
                  <c:v>1898.67789329436</c:v>
                </c:pt>
                <c:pt idx="700">
                  <c:v>1908.14717647629</c:v>
                </c:pt>
                <c:pt idx="701">
                  <c:v>1917.61645965821</c:v>
                </c:pt>
                <c:pt idx="702">
                  <c:v>1927.0831563562999</c:v>
                </c:pt>
                <c:pt idx="703">
                  <c:v>1936.54985305439</c:v>
                </c:pt>
                <c:pt idx="704">
                  <c:v>1946.01545184521</c:v>
                </c:pt>
                <c:pt idx="705">
                  <c:v>1955.48105063602</c:v>
                </c:pt>
                <c:pt idx="706">
                  <c:v>1964.94406406912</c:v>
                </c:pt>
                <c:pt idx="707">
                  <c:v>1974.4070775022101</c:v>
                </c:pt>
                <c:pt idx="708">
                  <c:v>1983.86899415372</c:v>
                </c:pt>
                <c:pt idx="709">
                  <c:v>1993.3309108052299</c:v>
                </c:pt>
                <c:pt idx="710">
                  <c:v>2002.7902432240001</c:v>
                </c:pt>
                <c:pt idx="711">
                  <c:v>2012.24957564277</c:v>
                </c:pt>
                <c:pt idx="712">
                  <c:v>2021.7078124048401</c:v>
                </c:pt>
                <c:pt idx="713">
                  <c:v>2031.1660491669099</c:v>
                </c:pt>
                <c:pt idx="714">
                  <c:v>2040.6217028200999</c:v>
                </c:pt>
                <c:pt idx="715">
                  <c:v>2050.0773564732899</c:v>
                </c:pt>
                <c:pt idx="716">
                  <c:v>2059.53191559375</c:v>
                </c:pt>
                <c:pt idx="717">
                  <c:v>2068.9864747142101</c:v>
                </c:pt>
                <c:pt idx="718">
                  <c:v>2078.4384518489501</c:v>
                </c:pt>
                <c:pt idx="719">
                  <c:v>2087.8904289836901</c:v>
                </c:pt>
                <c:pt idx="720">
                  <c:v>2097.34131270846</c:v>
                </c:pt>
                <c:pt idx="721">
                  <c:v>2106.7921964332199</c:v>
                </c:pt>
                <c:pt idx="722">
                  <c:v>2116.2404992944498</c:v>
                </c:pt>
                <c:pt idx="723">
                  <c:v>2125.6888021556701</c:v>
                </c:pt>
                <c:pt idx="724">
                  <c:v>2135.1360127289099</c:v>
                </c:pt>
                <c:pt idx="725">
                  <c:v>2144.5832233021501</c:v>
                </c:pt>
                <c:pt idx="726">
                  <c:v>2154.0278541329399</c:v>
                </c:pt>
                <c:pt idx="727">
                  <c:v>2163.47248496373</c:v>
                </c:pt>
                <c:pt idx="728">
                  <c:v>2172.9160246276701</c:v>
                </c:pt>
                <c:pt idx="729">
                  <c:v>2182.3595642915998</c:v>
                </c:pt>
                <c:pt idx="730">
                  <c:v>2191.80052533344</c:v>
                </c:pt>
                <c:pt idx="731">
                  <c:v>2201.2414863752902</c:v>
                </c:pt>
                <c:pt idx="732">
                  <c:v>2210.6813573701502</c:v>
                </c:pt>
                <c:pt idx="733">
                  <c:v>2220.1212283650202</c:v>
                </c:pt>
                <c:pt idx="734">
                  <c:v>2229.5585218572901</c:v>
                </c:pt>
                <c:pt idx="735">
                  <c:v>2238.99581534956</c:v>
                </c:pt>
                <c:pt idx="736">
                  <c:v>2248.4320199137301</c:v>
                </c:pt>
                <c:pt idx="737">
                  <c:v>2257.8682244779002</c:v>
                </c:pt>
                <c:pt idx="738">
                  <c:v>2267.30185265809</c:v>
                </c:pt>
                <c:pt idx="739">
                  <c:v>2276.7354808382802</c:v>
                </c:pt>
                <c:pt idx="740">
                  <c:v>2286.1680212085098</c:v>
                </c:pt>
                <c:pt idx="741">
                  <c:v>2295.6005615787399</c:v>
                </c:pt>
                <c:pt idx="742">
                  <c:v>2305.0305266823598</c:v>
                </c:pt>
                <c:pt idx="743">
                  <c:v>2314.4604917859901</c:v>
                </c:pt>
                <c:pt idx="744">
                  <c:v>2323.88937019687</c:v>
                </c:pt>
                <c:pt idx="745">
                  <c:v>2333.3182486077599</c:v>
                </c:pt>
                <c:pt idx="746">
                  <c:v>2342.7445528687099</c:v>
                </c:pt>
                <c:pt idx="747">
                  <c:v>2352.1708571296599</c:v>
                </c:pt>
                <c:pt idx="748">
                  <c:v>2361.5960758139599</c:v>
                </c:pt>
                <c:pt idx="749">
                  <c:v>2371.02129449826</c:v>
                </c:pt>
                <c:pt idx="750">
                  <c:v>2380.4439401483601</c:v>
                </c:pt>
                <c:pt idx="751">
                  <c:v>2265.5072185705999</c:v>
                </c:pt>
                <c:pt idx="752">
                  <c:v>2140.5391601934498</c:v>
                </c:pt>
                <c:pt idx="753">
                  <c:v>2003.4401526772299</c:v>
                </c:pt>
                <c:pt idx="754">
                  <c:v>1851.1643769485399</c:v>
                </c:pt>
                <c:pt idx="755">
                  <c:v>1678.9660487093599</c:v>
                </c:pt>
                <c:pt idx="756">
                  <c:v>1478.5913368404099</c:v>
                </c:pt>
                <c:pt idx="757">
                  <c:v>1232.6468159640399</c:v>
                </c:pt>
                <c:pt idx="758">
                  <c:v>882.71942507554104</c:v>
                </c:pt>
                <c:pt idx="759">
                  <c:v>743.41134414368503</c:v>
                </c:pt>
                <c:pt idx="760">
                  <c:v>670.52670287219803</c:v>
                </c:pt>
                <c:pt idx="761">
                  <c:v>543.82401676578797</c:v>
                </c:pt>
                <c:pt idx="762">
                  <c:v>475.76884585177902</c:v>
                </c:pt>
                <c:pt idx="763">
                  <c:v>345.06485434082299</c:v>
                </c:pt>
                <c:pt idx="764">
                  <c:v>278.50497185094298</c:v>
                </c:pt>
                <c:pt idx="765">
                  <c:v>247.58127018339201</c:v>
                </c:pt>
                <c:pt idx="766">
                  <c:v>192.815711827087</c:v>
                </c:pt>
                <c:pt idx="767">
                  <c:v>166.88308310241899</c:v>
                </c:pt>
                <c:pt idx="768">
                  <c:v>117.549189665932</c:v>
                </c:pt>
                <c:pt idx="769">
                  <c:v>61.875008577173098</c:v>
                </c:pt>
                <c:pt idx="770">
                  <c:v>61.881346673297102</c:v>
                </c:pt>
                <c:pt idx="771">
                  <c:v>61.890310094795403</c:v>
                </c:pt>
                <c:pt idx="772">
                  <c:v>61.902986287043397</c:v>
                </c:pt>
                <c:pt idx="773">
                  <c:v>61.9209131300398</c:v>
                </c:pt>
                <c:pt idx="774">
                  <c:v>61.946265514535902</c:v>
                </c:pt>
                <c:pt idx="775">
                  <c:v>61.9821192005288</c:v>
                </c:pt>
                <c:pt idx="776">
                  <c:v>62.0167275556866</c:v>
                </c:pt>
                <c:pt idx="777">
                  <c:v>62.067432324678798</c:v>
                </c:pt>
                <c:pt idx="778">
                  <c:v>62.1391396966646</c:v>
                </c:pt>
                <c:pt idx="779">
                  <c:v>62.240549234649002</c:v>
                </c:pt>
                <c:pt idx="780">
                  <c:v>62.383871966406303</c:v>
                </c:pt>
                <c:pt idx="781">
                  <c:v>62.551043600728001</c:v>
                </c:pt>
                <c:pt idx="782">
                  <c:v>62.718215235049598</c:v>
                </c:pt>
                <c:pt idx="783">
                  <c:v>62.852729327093201</c:v>
                </c:pt>
                <c:pt idx="784">
                  <c:v>63.019900961414898</c:v>
                </c:pt>
                <c:pt idx="785">
                  <c:v>63.187072595736502</c:v>
                </c:pt>
                <c:pt idx="786">
                  <c:v>63.3542442300582</c:v>
                </c:pt>
                <c:pt idx="787">
                  <c:v>63.5212663378407</c:v>
                </c:pt>
                <c:pt idx="788">
                  <c:v>63.688288445623201</c:v>
                </c:pt>
                <c:pt idx="789">
                  <c:v>63.855310553405701</c:v>
                </c:pt>
                <c:pt idx="790">
                  <c:v>64.0224196532848</c:v>
                </c:pt>
                <c:pt idx="791">
                  <c:v>64.189430575792301</c:v>
                </c:pt>
                <c:pt idx="792">
                  <c:v>64.356441498299901</c:v>
                </c:pt>
                <c:pt idx="793">
                  <c:v>64.523452420807502</c:v>
                </c:pt>
                <c:pt idx="794">
                  <c:v>64.690342843603304</c:v>
                </c:pt>
                <c:pt idx="795">
                  <c:v>64.857233266399106</c:v>
                </c:pt>
                <c:pt idx="796">
                  <c:v>65.024123689194894</c:v>
                </c:pt>
                <c:pt idx="797">
                  <c:v>65.191014111990796</c:v>
                </c:pt>
                <c:pt idx="798">
                  <c:v>65.357904534786599</c:v>
                </c:pt>
                <c:pt idx="799">
                  <c:v>65.524794957582401</c:v>
                </c:pt>
                <c:pt idx="800">
                  <c:v>65.691685380378203</c:v>
                </c:pt>
                <c:pt idx="801">
                  <c:v>65.858435661731306</c:v>
                </c:pt>
                <c:pt idx="802">
                  <c:v>66.025185943084395</c:v>
                </c:pt>
                <c:pt idx="803">
                  <c:v>66.191936224437498</c:v>
                </c:pt>
                <c:pt idx="804">
                  <c:v>66.3586865057907</c:v>
                </c:pt>
                <c:pt idx="805">
                  <c:v>66.525436787143704</c:v>
                </c:pt>
                <c:pt idx="806">
                  <c:v>66.692187068496807</c:v>
                </c:pt>
                <c:pt idx="807">
                  <c:v>66.858937349849896</c:v>
                </c:pt>
                <c:pt idx="808">
                  <c:v>67.025545971446803</c:v>
                </c:pt>
                <c:pt idx="809">
                  <c:v>67.192154593043696</c:v>
                </c:pt>
                <c:pt idx="810">
                  <c:v>67.358763214640504</c:v>
                </c:pt>
                <c:pt idx="811">
                  <c:v>67.525371836237397</c:v>
                </c:pt>
                <c:pt idx="812">
                  <c:v>67.691980457834205</c:v>
                </c:pt>
                <c:pt idx="813">
                  <c:v>67.858589079431098</c:v>
                </c:pt>
                <c:pt idx="814">
                  <c:v>68.025197701027906</c:v>
                </c:pt>
                <c:pt idx="815">
                  <c:v>68.191674950099397</c:v>
                </c:pt>
                <c:pt idx="816">
                  <c:v>68.358152199170803</c:v>
                </c:pt>
                <c:pt idx="817">
                  <c:v>68.524629448242194</c:v>
                </c:pt>
                <c:pt idx="818">
                  <c:v>68.6911066973137</c:v>
                </c:pt>
                <c:pt idx="819">
                  <c:v>68.857583946385105</c:v>
                </c:pt>
                <c:pt idx="820">
                  <c:v>69.024061195456497</c:v>
                </c:pt>
                <c:pt idx="821">
                  <c:v>69.190433906322895</c:v>
                </c:pt>
                <c:pt idx="822">
                  <c:v>69.356806617189307</c:v>
                </c:pt>
                <c:pt idx="823">
                  <c:v>69.523179328055704</c:v>
                </c:pt>
                <c:pt idx="824">
                  <c:v>69.689552038922002</c:v>
                </c:pt>
                <c:pt idx="825">
                  <c:v>69.8559247497884</c:v>
                </c:pt>
                <c:pt idx="826">
                  <c:v>70.022183482503806</c:v>
                </c:pt>
                <c:pt idx="827">
                  <c:v>70.188442215219197</c:v>
                </c:pt>
                <c:pt idx="828">
                  <c:v>70.354700947934603</c:v>
                </c:pt>
                <c:pt idx="829">
                  <c:v>70.520959680649995</c:v>
                </c:pt>
                <c:pt idx="830">
                  <c:v>70.6872184133654</c:v>
                </c:pt>
                <c:pt idx="831">
                  <c:v>70.853477146080806</c:v>
                </c:pt>
                <c:pt idx="832">
                  <c:v>71.019735878796197</c:v>
                </c:pt>
                <c:pt idx="833">
                  <c:v>71.1857944315379</c:v>
                </c:pt>
                <c:pt idx="834">
                  <c:v>71.351852984279603</c:v>
                </c:pt>
                <c:pt idx="835">
                  <c:v>71.5180751765716</c:v>
                </c:pt>
                <c:pt idx="836">
                  <c:v>71.684297368863596</c:v>
                </c:pt>
                <c:pt idx="837">
                  <c:v>71.850276182241799</c:v>
                </c:pt>
                <c:pt idx="838">
                  <c:v>72.016254995620102</c:v>
                </c:pt>
                <c:pt idx="839">
                  <c:v>72.182397475811896</c:v>
                </c:pt>
                <c:pt idx="840">
                  <c:v>72.348539956003805</c:v>
                </c:pt>
                <c:pt idx="841">
                  <c:v>72.514439084533905</c:v>
                </c:pt>
                <c:pt idx="842">
                  <c:v>72.680338213064104</c:v>
                </c:pt>
                <c:pt idx="843">
                  <c:v>72.846401035648697</c:v>
                </c:pt>
                <c:pt idx="844">
                  <c:v>73.012463858233204</c:v>
                </c:pt>
                <c:pt idx="845">
                  <c:v>73.178283356382295</c:v>
                </c:pt>
                <c:pt idx="846">
                  <c:v>73.3441028545314</c:v>
                </c:pt>
                <c:pt idx="847">
                  <c:v>73.510086073949495</c:v>
                </c:pt>
                <c:pt idx="848">
                  <c:v>73.676069293367505</c:v>
                </c:pt>
                <c:pt idx="849">
                  <c:v>73.841809215555102</c:v>
                </c:pt>
                <c:pt idx="850">
                  <c:v>74.0075491377427</c:v>
                </c:pt>
                <c:pt idx="851">
                  <c:v>74.173452808387594</c:v>
                </c:pt>
                <c:pt idx="852">
                  <c:v>74.339356479032404</c:v>
                </c:pt>
                <c:pt idx="853">
                  <c:v>74.505016879624804</c:v>
                </c:pt>
                <c:pt idx="854">
                  <c:v>74.670677280217205</c:v>
                </c:pt>
                <c:pt idx="855">
                  <c:v>74.836501456432899</c:v>
                </c:pt>
                <c:pt idx="856">
                  <c:v>75.002325632648606</c:v>
                </c:pt>
                <c:pt idx="857">
                  <c:v>75.167906565964202</c:v>
                </c:pt>
                <c:pt idx="858">
                  <c:v>75.333487499279798</c:v>
                </c:pt>
                <c:pt idx="859">
                  <c:v>75.499232235360907</c:v>
                </c:pt>
                <c:pt idx="860">
                  <c:v>75.664976971442002</c:v>
                </c:pt>
                <c:pt idx="861">
                  <c:v>75.830478491752203</c:v>
                </c:pt>
                <c:pt idx="862">
                  <c:v>75.995980012062304</c:v>
                </c:pt>
                <c:pt idx="863">
                  <c:v>76.161645362253495</c:v>
                </c:pt>
                <c:pt idx="864">
                  <c:v>76.3273107124446</c:v>
                </c:pt>
                <c:pt idx="865">
                  <c:v>76.492732873970297</c:v>
                </c:pt>
                <c:pt idx="866">
                  <c:v>76.658155035496094</c:v>
                </c:pt>
                <c:pt idx="867">
                  <c:v>76.823741053991895</c:v>
                </c:pt>
                <c:pt idx="868">
                  <c:v>76.989327072487796</c:v>
                </c:pt>
                <c:pt idx="869">
                  <c:v>77.154669929399404</c:v>
                </c:pt>
                <c:pt idx="870">
                  <c:v>77.320012786310997</c:v>
                </c:pt>
                <c:pt idx="871">
                  <c:v>77.485519527260394</c:v>
                </c:pt>
                <c:pt idx="872">
                  <c:v>77.651026268209705</c:v>
                </c:pt>
                <c:pt idx="873">
                  <c:v>77.816289874630698</c:v>
                </c:pt>
                <c:pt idx="874">
                  <c:v>77.981553481051705</c:v>
                </c:pt>
                <c:pt idx="875">
                  <c:v>78.146980998554</c:v>
                </c:pt>
                <c:pt idx="876">
                  <c:v>78.312408516056394</c:v>
                </c:pt>
                <c:pt idx="877">
                  <c:v>78.477592926057596</c:v>
                </c:pt>
                <c:pt idx="878">
                  <c:v>78.642777336058899</c:v>
                </c:pt>
                <c:pt idx="879">
                  <c:v>78.808125684159805</c:v>
                </c:pt>
                <c:pt idx="880">
                  <c:v>78.973474032260597</c:v>
                </c:pt>
                <c:pt idx="881">
                  <c:v>79.138579299870301</c:v>
                </c:pt>
                <c:pt idx="882">
                  <c:v>79.303684567479905</c:v>
                </c:pt>
                <c:pt idx="883">
                  <c:v>79.468953800180401</c:v>
                </c:pt>
                <c:pt idx="884">
                  <c:v>79.634223032880897</c:v>
                </c:pt>
                <c:pt idx="885">
                  <c:v>79.799249212074002</c:v>
                </c:pt>
                <c:pt idx="886">
                  <c:v>79.964275391267094</c:v>
                </c:pt>
                <c:pt idx="887">
                  <c:v>80.129465562519698</c:v>
                </c:pt>
                <c:pt idx="888">
                  <c:v>80.294655733772302</c:v>
                </c:pt>
                <c:pt idx="889">
                  <c:v>80.459602878473703</c:v>
                </c:pt>
                <c:pt idx="890">
                  <c:v>80.624550023175203</c:v>
                </c:pt>
                <c:pt idx="891">
                  <c:v>80.789661186882299</c:v>
                </c:pt>
                <c:pt idx="892">
                  <c:v>80.954772350589394</c:v>
                </c:pt>
                <c:pt idx="893">
                  <c:v>81.119640514678494</c:v>
                </c:pt>
                <c:pt idx="894">
                  <c:v>81.284508678767693</c:v>
                </c:pt>
                <c:pt idx="895">
                  <c:v>81.449540888783801</c:v>
                </c:pt>
                <c:pt idx="896">
                  <c:v>81.614573098799795</c:v>
                </c:pt>
                <c:pt idx="897">
                  <c:v>81.779362336104299</c:v>
                </c:pt>
                <c:pt idx="898">
                  <c:v>81.944151573408703</c:v>
                </c:pt>
                <c:pt idx="899">
                  <c:v>82.109104883538905</c:v>
                </c:pt>
                <c:pt idx="900">
                  <c:v>82.274058193669106</c:v>
                </c:pt>
                <c:pt idx="901">
                  <c:v>82.4387685579715</c:v>
                </c:pt>
                <c:pt idx="902">
                  <c:v>82.603478922273894</c:v>
                </c:pt>
                <c:pt idx="903">
                  <c:v>82.768353386273901</c:v>
                </c:pt>
                <c:pt idx="904">
                  <c:v>82.933227850273894</c:v>
                </c:pt>
                <c:pt idx="905">
                  <c:v>83.097859395304994</c:v>
                </c:pt>
                <c:pt idx="906">
                  <c:v>83.262490940336093</c:v>
                </c:pt>
                <c:pt idx="907">
                  <c:v>83.427286611914795</c:v>
                </c:pt>
                <c:pt idx="908">
                  <c:v>83.592082283493596</c:v>
                </c:pt>
                <c:pt idx="909">
                  <c:v>83.756635062937804</c:v>
                </c:pt>
                <c:pt idx="910">
                  <c:v>83.921187842382096</c:v>
                </c:pt>
                <c:pt idx="911">
                  <c:v>84.085904775198102</c:v>
                </c:pt>
                <c:pt idx="912">
                  <c:v>84.250621708013995</c:v>
                </c:pt>
                <c:pt idx="913">
                  <c:v>84.415095775507496</c:v>
                </c:pt>
                <c:pt idx="914">
                  <c:v>84.579569843000897</c:v>
                </c:pt>
                <c:pt idx="915">
                  <c:v>84.744208090664699</c:v>
                </c:pt>
                <c:pt idx="916">
                  <c:v>84.908846338328402</c:v>
                </c:pt>
                <c:pt idx="917">
                  <c:v>85.073241747457899</c:v>
                </c:pt>
                <c:pt idx="918">
                  <c:v>85.237637156587297</c:v>
                </c:pt>
                <c:pt idx="919">
                  <c:v>85.402196772660403</c:v>
                </c:pt>
                <c:pt idx="920">
                  <c:v>85.566756388733495</c:v>
                </c:pt>
                <c:pt idx="921">
                  <c:v>85.731073193038995</c:v>
                </c:pt>
                <c:pt idx="922">
                  <c:v>85.895389997344495</c:v>
                </c:pt>
                <c:pt idx="923">
                  <c:v>86.059871035341502</c:v>
                </c:pt>
                <c:pt idx="924">
                  <c:v>86.224352073338395</c:v>
                </c:pt>
                <c:pt idx="925">
                  <c:v>86.388590326307906</c:v>
                </c:pt>
                <c:pt idx="926">
                  <c:v>86.552828579277403</c:v>
                </c:pt>
                <c:pt idx="927">
                  <c:v>86.717231092664505</c:v>
                </c:pt>
                <c:pt idx="928">
                  <c:v>86.881633606051594</c:v>
                </c:pt>
                <c:pt idx="929">
                  <c:v>87.045793361127807</c:v>
                </c:pt>
                <c:pt idx="930">
                  <c:v>87.209953116204005</c:v>
                </c:pt>
                <c:pt idx="931">
                  <c:v>87.374277158397405</c:v>
                </c:pt>
                <c:pt idx="932">
                  <c:v>87.538601200590705</c:v>
                </c:pt>
                <c:pt idx="933">
                  <c:v>87.702682511167097</c:v>
                </c:pt>
                <c:pt idx="934">
                  <c:v>87.866763821743604</c:v>
                </c:pt>
                <c:pt idx="935">
                  <c:v>88.031009446113899</c:v>
                </c:pt>
                <c:pt idx="936">
                  <c:v>88.195255070484194</c:v>
                </c:pt>
                <c:pt idx="937">
                  <c:v>88.359257989906993</c:v>
                </c:pt>
                <c:pt idx="938">
                  <c:v>88.523260909329906</c:v>
                </c:pt>
                <c:pt idx="939">
                  <c:v>88.687428169199194</c:v>
                </c:pt>
                <c:pt idx="940">
                  <c:v>88.851595429068396</c:v>
                </c:pt>
                <c:pt idx="941">
                  <c:v>89.015520010632997</c:v>
                </c:pt>
                <c:pt idx="942">
                  <c:v>89.179444592197598</c:v>
                </c:pt>
                <c:pt idx="943">
                  <c:v>89.343533540839402</c:v>
                </c:pt>
                <c:pt idx="944">
                  <c:v>89.507622489481193</c:v>
                </c:pt>
                <c:pt idx="945">
                  <c:v>89.671468786437202</c:v>
                </c:pt>
                <c:pt idx="946">
                  <c:v>89.835315083393198</c:v>
                </c:pt>
                <c:pt idx="947">
                  <c:v>89.999325774032897</c:v>
                </c:pt>
                <c:pt idx="948">
                  <c:v>90.163336464672497</c:v>
                </c:pt>
                <c:pt idx="949">
                  <c:v>90.327104530221106</c:v>
                </c:pt>
                <c:pt idx="950">
                  <c:v>90.490872595769702</c:v>
                </c:pt>
                <c:pt idx="951">
                  <c:v>90.654805081584996</c:v>
                </c:pt>
                <c:pt idx="952">
                  <c:v>90.818737567400206</c:v>
                </c:pt>
                <c:pt idx="953">
                  <c:v>90.982427454695596</c:v>
                </c:pt>
                <c:pt idx="954">
                  <c:v>91.146117341991101</c:v>
                </c:pt>
                <c:pt idx="955">
                  <c:v>91.3099716761091</c:v>
                </c:pt>
                <c:pt idx="956">
                  <c:v>91.4738260102271</c:v>
                </c:pt>
                <c:pt idx="957">
                  <c:v>91.637437772374099</c:v>
                </c:pt>
                <c:pt idx="958">
                  <c:v>91.801049534521198</c:v>
                </c:pt>
                <c:pt idx="959">
                  <c:v>91.964825770025499</c:v>
                </c:pt>
                <c:pt idx="960">
                  <c:v>92.1286020055298</c:v>
                </c:pt>
                <c:pt idx="961">
                  <c:v>92.292135695586296</c:v>
                </c:pt>
                <c:pt idx="962">
                  <c:v>92.455669385642693</c:v>
                </c:pt>
                <c:pt idx="963">
                  <c:v>92.619367575565605</c:v>
                </c:pt>
                <c:pt idx="964">
                  <c:v>92.783065765488402</c:v>
                </c:pt>
                <c:pt idx="965">
                  <c:v>92.946521436466497</c:v>
                </c:pt>
                <c:pt idx="966">
                  <c:v>93.109977107444706</c:v>
                </c:pt>
                <c:pt idx="967">
                  <c:v>93.273597304771002</c:v>
                </c:pt>
                <c:pt idx="968">
                  <c:v>93.437217502097198</c:v>
                </c:pt>
                <c:pt idx="969">
                  <c:v>93.600595206958204</c:v>
                </c:pt>
                <c:pt idx="970">
                  <c:v>93.763972911819195</c:v>
                </c:pt>
                <c:pt idx="971">
                  <c:v>93.927515169486895</c:v>
                </c:pt>
                <c:pt idx="972">
                  <c:v>94.091057427154695</c:v>
                </c:pt>
                <c:pt idx="973">
                  <c:v>94.254357218814405</c:v>
                </c:pt>
                <c:pt idx="974">
                  <c:v>94.417657010474102</c:v>
                </c:pt>
                <c:pt idx="975">
                  <c:v>94.581121381375695</c:v>
                </c:pt>
                <c:pt idx="976">
                  <c:v>94.744585752277303</c:v>
                </c:pt>
                <c:pt idx="977">
                  <c:v>94.907807683598307</c:v>
                </c:pt>
                <c:pt idx="978">
                  <c:v>95.071029614919297</c:v>
                </c:pt>
                <c:pt idx="979">
                  <c:v>95.234416151898799</c:v>
                </c:pt>
                <c:pt idx="980">
                  <c:v>95.397802688878201</c:v>
                </c:pt>
                <c:pt idx="981">
                  <c:v>95.560946812682303</c:v>
                </c:pt>
                <c:pt idx="982">
                  <c:v>95.724090936486405</c:v>
                </c:pt>
                <c:pt idx="983">
                  <c:v>95.887399692337794</c:v>
                </c:pt>
                <c:pt idx="984">
                  <c:v>96.050708448189098</c:v>
                </c:pt>
                <c:pt idx="985">
                  <c:v>96.213774817245806</c:v>
                </c:pt>
                <c:pt idx="986">
                  <c:v>96.376841186302499</c:v>
                </c:pt>
                <c:pt idx="987">
                  <c:v>96.540072213777094</c:v>
                </c:pt>
                <c:pt idx="988">
                  <c:v>96.703303241251703</c:v>
                </c:pt>
                <c:pt idx="989">
                  <c:v>96.866291908283998</c:v>
                </c:pt>
                <c:pt idx="990">
                  <c:v>97.029280575316406</c:v>
                </c:pt>
                <c:pt idx="991">
                  <c:v>97.192433927114095</c:v>
                </c:pt>
                <c:pt idx="992">
                  <c:v>97.355587278911898</c:v>
                </c:pt>
                <c:pt idx="993">
                  <c:v>97.518498296598807</c:v>
                </c:pt>
                <c:pt idx="994">
                  <c:v>97.681409314285702</c:v>
                </c:pt>
                <c:pt idx="995">
                  <c:v>97.844485043057801</c:v>
                </c:pt>
                <c:pt idx="996">
                  <c:v>98.007560771829901</c:v>
                </c:pt>
                <c:pt idx="997">
                  <c:v>98.170394192800501</c:v>
                </c:pt>
                <c:pt idx="998">
                  <c:v>98.333227613771101</c:v>
                </c:pt>
                <c:pt idx="999">
                  <c:v>98.496225772125996</c:v>
                </c:pt>
                <c:pt idx="1000">
                  <c:v>98.659223930480906</c:v>
                </c:pt>
                <c:pt idx="1001">
                  <c:v>98.821979807315799</c:v>
                </c:pt>
                <c:pt idx="1002">
                  <c:v>98.984735684150806</c:v>
                </c:pt>
                <c:pt idx="1003">
                  <c:v>99.147656324646604</c:v>
                </c:pt>
                <c:pt idx="1004">
                  <c:v>99.310576965142303</c:v>
                </c:pt>
                <c:pt idx="1005">
                  <c:v>99.473255350378906</c:v>
                </c:pt>
                <c:pt idx="1006">
                  <c:v>99.635933735615495</c:v>
                </c:pt>
                <c:pt idx="1007">
                  <c:v>99.7987769107623</c:v>
                </c:pt>
                <c:pt idx="1008">
                  <c:v>99.961620085909004</c:v>
                </c:pt>
                <c:pt idx="1009">
                  <c:v>100.124221032034</c:v>
                </c:pt>
                <c:pt idx="1010">
                  <c:v>100.28682197816001</c:v>
                </c:pt>
                <c:pt idx="1011">
                  <c:v>100.44958774042399</c:v>
                </c:pt>
                <c:pt idx="1012">
                  <c:v>100.612353502687</c:v>
                </c:pt>
                <c:pt idx="1013">
                  <c:v>100.774877062141</c:v>
                </c:pt>
                <c:pt idx="1014">
                  <c:v>100.937400621596</c:v>
                </c:pt>
                <c:pt idx="1015">
                  <c:v>101.10008902339101</c:v>
                </c:pt>
                <c:pt idx="1016">
                  <c:v>101.262777425186</c:v>
                </c:pt>
                <c:pt idx="1017">
                  <c:v>101.425223650364</c:v>
                </c:pt>
                <c:pt idx="1018">
                  <c:v>101.58766987554201</c:v>
                </c:pt>
              </c:numCache>
            </c:numRef>
          </c:yVal>
          <c:smooth val="0"/>
          <c:extLst>
            <c:ext xmlns:c16="http://schemas.microsoft.com/office/drawing/2014/chart" uri="{C3380CC4-5D6E-409C-BE32-E72D297353CC}">
              <c16:uniqueId val="{00000000-FE47-4317-8733-FD00E222557D}"/>
            </c:ext>
          </c:extLst>
        </c:ser>
        <c:dLbls>
          <c:showLegendKey val="0"/>
          <c:showVal val="0"/>
          <c:showCatName val="0"/>
          <c:showSerName val="0"/>
          <c:showPercent val="0"/>
          <c:showBubbleSize val="0"/>
        </c:dLbls>
        <c:axId val="934862336"/>
        <c:axId val="934863168"/>
      </c:scatterChart>
      <c:valAx>
        <c:axId val="934862336"/>
        <c:scaling>
          <c:orientation val="minMax"/>
          <c:max val="3.0000000000000006E-2"/>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Displacement X [mm]</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BE"/>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E"/>
          </a:p>
        </c:txPr>
        <c:crossAx val="934863168"/>
        <c:crosses val="autoZero"/>
        <c:crossBetween val="midCat"/>
      </c:valAx>
      <c:valAx>
        <c:axId val="934863168"/>
        <c:scaling>
          <c:orientation val="minMax"/>
          <c:max val="4500"/>
          <c:min val="-2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Reaction</a:t>
                </a:r>
                <a:r>
                  <a:rPr lang="en-US" baseline="0"/>
                  <a:t> Force X [N]</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BE"/>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E"/>
          </a:p>
        </c:txPr>
        <c:crossAx val="934862336"/>
        <c:crosses val="autoZero"/>
        <c:crossBetween val="midCat"/>
        <c:majorUnit val="25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BE"/>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tx>
            <c:v>EVM</c:v>
          </c:tx>
          <c:spPr>
            <a:ln w="19050" cap="rnd">
              <a:solidFill>
                <a:schemeClr val="accent1"/>
              </a:solidFill>
              <a:round/>
            </a:ln>
            <a:effectLst/>
          </c:spPr>
          <c:marker>
            <c:symbol val="circle"/>
            <c:size val="3"/>
            <c:spPr>
              <a:solidFill>
                <a:schemeClr val="accent1"/>
              </a:solidFill>
              <a:ln w="9525">
                <a:solidFill>
                  <a:schemeClr val="accent1"/>
                </a:solidFill>
              </a:ln>
              <a:effectLst/>
            </c:spPr>
          </c:marker>
          <c:xVal>
            <c:numRef>
              <c:f>'IH_H1e8_s1.3_S0.015'!$A$2:$A$10004</c:f>
              <c:numCache>
                <c:formatCode>0.000000</c:formatCode>
                <c:ptCount val="10003"/>
                <c:pt idx="0">
                  <c:v>0</c:v>
                </c:pt>
                <c:pt idx="1">
                  <c:v>1E-3</c:v>
                </c:pt>
                <c:pt idx="2">
                  <c:v>2E-3</c:v>
                </c:pt>
                <c:pt idx="3">
                  <c:v>3.0000000000000001E-3</c:v>
                </c:pt>
                <c:pt idx="4">
                  <c:v>4.0000000000000001E-3</c:v>
                </c:pt>
                <c:pt idx="5">
                  <c:v>5.0000000000000001E-3</c:v>
                </c:pt>
                <c:pt idx="6">
                  <c:v>6.0000000000000001E-3</c:v>
                </c:pt>
                <c:pt idx="7">
                  <c:v>7.0000000000000001E-3</c:v>
                </c:pt>
                <c:pt idx="8">
                  <c:v>8.0000000000000002E-3</c:v>
                </c:pt>
                <c:pt idx="9">
                  <c:v>8.9999999999999993E-3</c:v>
                </c:pt>
                <c:pt idx="10">
                  <c:v>0.01</c:v>
                </c:pt>
                <c:pt idx="11">
                  <c:v>1.09999999999999E-2</c:v>
                </c:pt>
                <c:pt idx="12">
                  <c:v>1.2E-2</c:v>
                </c:pt>
                <c:pt idx="13">
                  <c:v>1.2999999999999999E-2</c:v>
                </c:pt>
                <c:pt idx="14">
                  <c:v>1.4E-2</c:v>
                </c:pt>
                <c:pt idx="15">
                  <c:v>1.4999999999999901E-2</c:v>
                </c:pt>
                <c:pt idx="16">
                  <c:v>1.6E-2</c:v>
                </c:pt>
                <c:pt idx="17">
                  <c:v>1.7000000000000001E-2</c:v>
                </c:pt>
                <c:pt idx="18">
                  <c:v>1.7999999999999999E-2</c:v>
                </c:pt>
                <c:pt idx="19">
                  <c:v>1.9E-2</c:v>
                </c:pt>
                <c:pt idx="20">
                  <c:v>0.02</c:v>
                </c:pt>
                <c:pt idx="21">
                  <c:v>2.1000000000000001E-2</c:v>
                </c:pt>
                <c:pt idx="22">
                  <c:v>2.1999999999999999E-2</c:v>
                </c:pt>
                <c:pt idx="23">
                  <c:v>2.3E-2</c:v>
                </c:pt>
                <c:pt idx="24">
                  <c:v>2.4E-2</c:v>
                </c:pt>
                <c:pt idx="25">
                  <c:v>2.5000000000000001E-2</c:v>
                </c:pt>
                <c:pt idx="26">
                  <c:v>2.5999999999999999E-2</c:v>
                </c:pt>
                <c:pt idx="27">
                  <c:v>2.7E-2</c:v>
                </c:pt>
                <c:pt idx="28">
                  <c:v>2.8000000000000001E-2</c:v>
                </c:pt>
                <c:pt idx="29">
                  <c:v>2.9000000000000001E-2</c:v>
                </c:pt>
                <c:pt idx="30">
                  <c:v>2.9999999999999898E-2</c:v>
                </c:pt>
                <c:pt idx="31">
                  <c:v>3.1E-2</c:v>
                </c:pt>
                <c:pt idx="32">
                  <c:v>3.2000000000000001E-2</c:v>
                </c:pt>
                <c:pt idx="33">
                  <c:v>3.3000000000000002E-2</c:v>
                </c:pt>
                <c:pt idx="34">
                  <c:v>3.4000000000000002E-2</c:v>
                </c:pt>
                <c:pt idx="35">
                  <c:v>3.5000000000000003E-2</c:v>
                </c:pt>
                <c:pt idx="36">
                  <c:v>3.5999999999999997E-2</c:v>
                </c:pt>
                <c:pt idx="37">
                  <c:v>3.6999999999999998E-2</c:v>
                </c:pt>
                <c:pt idx="38">
                  <c:v>3.7999999999999999E-2</c:v>
                </c:pt>
                <c:pt idx="39">
                  <c:v>3.9E-2</c:v>
                </c:pt>
                <c:pt idx="40">
                  <c:v>0.04</c:v>
                </c:pt>
                <c:pt idx="41">
                  <c:v>4.1000000000000002E-2</c:v>
                </c:pt>
                <c:pt idx="42">
                  <c:v>4.2000000000000003E-2</c:v>
                </c:pt>
                <c:pt idx="43">
                  <c:v>4.2999999999999997E-2</c:v>
                </c:pt>
                <c:pt idx="44">
                  <c:v>4.3999999999999997E-2</c:v>
                </c:pt>
                <c:pt idx="45">
                  <c:v>4.4999999999999901E-2</c:v>
                </c:pt>
                <c:pt idx="46">
                  <c:v>4.5999999999999902E-2</c:v>
                </c:pt>
                <c:pt idx="47">
                  <c:v>4.7E-2</c:v>
                </c:pt>
                <c:pt idx="48">
                  <c:v>4.8000000000000001E-2</c:v>
                </c:pt>
                <c:pt idx="49">
                  <c:v>4.9000000000000002E-2</c:v>
                </c:pt>
                <c:pt idx="50">
                  <c:v>0.05</c:v>
                </c:pt>
                <c:pt idx="51">
                  <c:v>5.0999999999999997E-2</c:v>
                </c:pt>
                <c:pt idx="52">
                  <c:v>5.1999999999999998E-2</c:v>
                </c:pt>
                <c:pt idx="53">
                  <c:v>5.2999999999999999E-2</c:v>
                </c:pt>
                <c:pt idx="54">
                  <c:v>5.3999999999999999E-2</c:v>
                </c:pt>
                <c:pt idx="55">
                  <c:v>5.5E-2</c:v>
                </c:pt>
                <c:pt idx="56">
                  <c:v>5.6000000000000001E-2</c:v>
                </c:pt>
                <c:pt idx="57">
                  <c:v>5.7000000000000002E-2</c:v>
                </c:pt>
                <c:pt idx="58">
                  <c:v>5.8000000000000003E-2</c:v>
                </c:pt>
                <c:pt idx="59">
                  <c:v>5.8999999999999997E-2</c:v>
                </c:pt>
                <c:pt idx="60">
                  <c:v>5.9999999999999901E-2</c:v>
                </c:pt>
                <c:pt idx="61">
                  <c:v>6.0999999999999902E-2</c:v>
                </c:pt>
                <c:pt idx="62">
                  <c:v>6.2E-2</c:v>
                </c:pt>
                <c:pt idx="63">
                  <c:v>6.3E-2</c:v>
                </c:pt>
                <c:pt idx="64">
                  <c:v>6.4000000000000001E-2</c:v>
                </c:pt>
                <c:pt idx="65">
                  <c:v>6.5000000000000002E-2</c:v>
                </c:pt>
                <c:pt idx="66">
                  <c:v>6.6000000000000003E-2</c:v>
                </c:pt>
                <c:pt idx="67">
                  <c:v>6.7000000000000004E-2</c:v>
                </c:pt>
                <c:pt idx="68">
                  <c:v>6.8000000000000005E-2</c:v>
                </c:pt>
                <c:pt idx="69">
                  <c:v>6.9000000000000006E-2</c:v>
                </c:pt>
                <c:pt idx="70">
                  <c:v>7.0000000000000007E-2</c:v>
                </c:pt>
                <c:pt idx="71">
                  <c:v>7.0999999999999994E-2</c:v>
                </c:pt>
                <c:pt idx="72">
                  <c:v>7.1999999999999995E-2</c:v>
                </c:pt>
                <c:pt idx="73">
                  <c:v>7.2999999999999995E-2</c:v>
                </c:pt>
                <c:pt idx="74">
                  <c:v>7.3999999999999996E-2</c:v>
                </c:pt>
                <c:pt idx="75">
                  <c:v>7.49999999999999E-2</c:v>
                </c:pt>
                <c:pt idx="76">
                  <c:v>7.5999999999999901E-2</c:v>
                </c:pt>
                <c:pt idx="77">
                  <c:v>7.6999999999999902E-2</c:v>
                </c:pt>
                <c:pt idx="78">
                  <c:v>7.8E-2</c:v>
                </c:pt>
                <c:pt idx="79">
                  <c:v>7.9000000000000001E-2</c:v>
                </c:pt>
                <c:pt idx="80">
                  <c:v>0.08</c:v>
                </c:pt>
                <c:pt idx="81">
                  <c:v>8.1000000000000003E-2</c:v>
                </c:pt>
                <c:pt idx="82">
                  <c:v>8.2000000000000003E-2</c:v>
                </c:pt>
                <c:pt idx="83">
                  <c:v>8.3000000000000004E-2</c:v>
                </c:pt>
                <c:pt idx="84">
                  <c:v>8.4000000000000005E-2</c:v>
                </c:pt>
                <c:pt idx="85">
                  <c:v>8.5000000000000006E-2</c:v>
                </c:pt>
                <c:pt idx="86">
                  <c:v>8.5999999999999993E-2</c:v>
                </c:pt>
                <c:pt idx="87">
                  <c:v>8.6999999999999994E-2</c:v>
                </c:pt>
                <c:pt idx="88">
                  <c:v>8.7999999999999995E-2</c:v>
                </c:pt>
                <c:pt idx="89">
                  <c:v>8.8999999999999996E-2</c:v>
                </c:pt>
                <c:pt idx="90">
                  <c:v>8.99999999999999E-2</c:v>
                </c:pt>
                <c:pt idx="91">
                  <c:v>9.09999999999999E-2</c:v>
                </c:pt>
                <c:pt idx="92">
                  <c:v>9.1999999999999901E-2</c:v>
                </c:pt>
                <c:pt idx="93">
                  <c:v>9.2999999999999902E-2</c:v>
                </c:pt>
                <c:pt idx="94">
                  <c:v>9.4E-2</c:v>
                </c:pt>
                <c:pt idx="95">
                  <c:v>9.5000000000000001E-2</c:v>
                </c:pt>
                <c:pt idx="96">
                  <c:v>9.6000000000000002E-2</c:v>
                </c:pt>
                <c:pt idx="97">
                  <c:v>9.7000000000000003E-2</c:v>
                </c:pt>
                <c:pt idx="98">
                  <c:v>9.8000000000000004E-2</c:v>
                </c:pt>
                <c:pt idx="99">
                  <c:v>9.9000000000000005E-2</c:v>
                </c:pt>
                <c:pt idx="100">
                  <c:v>0.1</c:v>
                </c:pt>
                <c:pt idx="101">
                  <c:v>0.10100000000000001</c:v>
                </c:pt>
                <c:pt idx="102">
                  <c:v>0.10199999999999999</c:v>
                </c:pt>
                <c:pt idx="103">
                  <c:v>0.10299999999999999</c:v>
                </c:pt>
                <c:pt idx="104">
                  <c:v>0.104</c:v>
                </c:pt>
                <c:pt idx="105">
                  <c:v>0.105</c:v>
                </c:pt>
                <c:pt idx="106">
                  <c:v>0.106</c:v>
                </c:pt>
                <c:pt idx="107">
                  <c:v>0.107</c:v>
                </c:pt>
                <c:pt idx="108">
                  <c:v>0.108</c:v>
                </c:pt>
                <c:pt idx="109">
                  <c:v>0.109</c:v>
                </c:pt>
                <c:pt idx="110">
                  <c:v>0.11</c:v>
                </c:pt>
                <c:pt idx="111">
                  <c:v>0.111</c:v>
                </c:pt>
                <c:pt idx="112">
                  <c:v>0.112</c:v>
                </c:pt>
                <c:pt idx="113">
                  <c:v>0.113</c:v>
                </c:pt>
                <c:pt idx="114">
                  <c:v>0.114</c:v>
                </c:pt>
                <c:pt idx="115">
                  <c:v>0.115</c:v>
                </c:pt>
                <c:pt idx="116">
                  <c:v>0.11600000000000001</c:v>
                </c:pt>
                <c:pt idx="117">
                  <c:v>0.11700000000000001</c:v>
                </c:pt>
                <c:pt idx="118">
                  <c:v>0.11799999999999999</c:v>
                </c:pt>
                <c:pt idx="119">
                  <c:v>0.11899999999999999</c:v>
                </c:pt>
                <c:pt idx="120">
                  <c:v>0.12</c:v>
                </c:pt>
                <c:pt idx="121">
                  <c:v>0.121</c:v>
                </c:pt>
                <c:pt idx="122">
                  <c:v>0.122</c:v>
                </c:pt>
                <c:pt idx="123">
                  <c:v>0.123</c:v>
                </c:pt>
                <c:pt idx="124">
                  <c:v>0.124</c:v>
                </c:pt>
                <c:pt idx="125">
                  <c:v>0.125</c:v>
                </c:pt>
                <c:pt idx="126">
                  <c:v>0.126</c:v>
                </c:pt>
                <c:pt idx="127">
                  <c:v>0.127</c:v>
                </c:pt>
                <c:pt idx="128">
                  <c:v>0.128</c:v>
                </c:pt>
                <c:pt idx="129">
                  <c:v>0.129</c:v>
                </c:pt>
                <c:pt idx="130">
                  <c:v>0.13</c:v>
                </c:pt>
                <c:pt idx="131">
                  <c:v>0.13100000000000001</c:v>
                </c:pt>
                <c:pt idx="132">
                  <c:v>0.13200000000000001</c:v>
                </c:pt>
                <c:pt idx="133">
                  <c:v>0.13300000000000001</c:v>
                </c:pt>
                <c:pt idx="134">
                  <c:v>0.13400000000000001</c:v>
                </c:pt>
                <c:pt idx="135">
                  <c:v>0.13500000000000001</c:v>
                </c:pt>
                <c:pt idx="136">
                  <c:v>0.13600000000000001</c:v>
                </c:pt>
                <c:pt idx="137">
                  <c:v>0.13700000000000001</c:v>
                </c:pt>
                <c:pt idx="138">
                  <c:v>0.13800000000000001</c:v>
                </c:pt>
                <c:pt idx="139">
                  <c:v>0.13900000000000001</c:v>
                </c:pt>
                <c:pt idx="140">
                  <c:v>0.14000000000000001</c:v>
                </c:pt>
                <c:pt idx="141">
                  <c:v>0.14099999999999999</c:v>
                </c:pt>
                <c:pt idx="142">
                  <c:v>0.14199999999999999</c:v>
                </c:pt>
                <c:pt idx="143">
                  <c:v>0.14299999999999999</c:v>
                </c:pt>
                <c:pt idx="144">
                  <c:v>0.14399999999999999</c:v>
                </c:pt>
                <c:pt idx="145">
                  <c:v>0.14499999999999899</c:v>
                </c:pt>
                <c:pt idx="146">
                  <c:v>0.14599999999999899</c:v>
                </c:pt>
                <c:pt idx="147">
                  <c:v>0.14699999999999899</c:v>
                </c:pt>
                <c:pt idx="148">
                  <c:v>0.14799999999999899</c:v>
                </c:pt>
                <c:pt idx="149">
                  <c:v>0.14899999999999899</c:v>
                </c:pt>
                <c:pt idx="150">
                  <c:v>0.149999999999999</c:v>
                </c:pt>
                <c:pt idx="151">
                  <c:v>0.151</c:v>
                </c:pt>
                <c:pt idx="152">
                  <c:v>0.152</c:v>
                </c:pt>
                <c:pt idx="153">
                  <c:v>0.153</c:v>
                </c:pt>
                <c:pt idx="154">
                  <c:v>0.154</c:v>
                </c:pt>
                <c:pt idx="155">
                  <c:v>0.155</c:v>
                </c:pt>
                <c:pt idx="156">
                  <c:v>0.156</c:v>
                </c:pt>
                <c:pt idx="157">
                  <c:v>0.157</c:v>
                </c:pt>
                <c:pt idx="158">
                  <c:v>0.158</c:v>
                </c:pt>
                <c:pt idx="159">
                  <c:v>0.159</c:v>
                </c:pt>
                <c:pt idx="160">
                  <c:v>0.16</c:v>
                </c:pt>
                <c:pt idx="161">
                  <c:v>0.161</c:v>
                </c:pt>
                <c:pt idx="162">
                  <c:v>0.16200000000000001</c:v>
                </c:pt>
                <c:pt idx="163">
                  <c:v>0.16300000000000001</c:v>
                </c:pt>
                <c:pt idx="164">
                  <c:v>0.16400000000000001</c:v>
                </c:pt>
                <c:pt idx="165">
                  <c:v>0.16500000000000001</c:v>
                </c:pt>
                <c:pt idx="166">
                  <c:v>0.16600000000000001</c:v>
                </c:pt>
                <c:pt idx="167">
                  <c:v>0.16700000000000001</c:v>
                </c:pt>
                <c:pt idx="168">
                  <c:v>0.16800000000000001</c:v>
                </c:pt>
                <c:pt idx="169">
                  <c:v>0.16900000000000001</c:v>
                </c:pt>
                <c:pt idx="170">
                  <c:v>0.17</c:v>
                </c:pt>
                <c:pt idx="171">
                  <c:v>0.17100000000000001</c:v>
                </c:pt>
                <c:pt idx="172">
                  <c:v>0.17199999999999999</c:v>
                </c:pt>
                <c:pt idx="173">
                  <c:v>0.17299999999999999</c:v>
                </c:pt>
                <c:pt idx="174">
                  <c:v>0.17399999999999999</c:v>
                </c:pt>
                <c:pt idx="175">
                  <c:v>0.17499999999999999</c:v>
                </c:pt>
                <c:pt idx="176">
                  <c:v>0.17599999999999999</c:v>
                </c:pt>
                <c:pt idx="177">
                  <c:v>0.17699999999999999</c:v>
                </c:pt>
                <c:pt idx="178">
                  <c:v>0.17799999999999999</c:v>
                </c:pt>
                <c:pt idx="179">
                  <c:v>0.17899999999999999</c:v>
                </c:pt>
                <c:pt idx="180">
                  <c:v>0.17999999999999899</c:v>
                </c:pt>
                <c:pt idx="181">
                  <c:v>0.180999999999999</c:v>
                </c:pt>
                <c:pt idx="182">
                  <c:v>0.182</c:v>
                </c:pt>
                <c:pt idx="183">
                  <c:v>0.183</c:v>
                </c:pt>
                <c:pt idx="184">
                  <c:v>0.184</c:v>
                </c:pt>
                <c:pt idx="185">
                  <c:v>0.185</c:v>
                </c:pt>
                <c:pt idx="186">
                  <c:v>0.186</c:v>
                </c:pt>
                <c:pt idx="187">
                  <c:v>0.187</c:v>
                </c:pt>
                <c:pt idx="188">
                  <c:v>0.188</c:v>
                </c:pt>
                <c:pt idx="189">
                  <c:v>0.189</c:v>
                </c:pt>
                <c:pt idx="190">
                  <c:v>0.19</c:v>
                </c:pt>
                <c:pt idx="191">
                  <c:v>0.191</c:v>
                </c:pt>
                <c:pt idx="192">
                  <c:v>0.192</c:v>
                </c:pt>
                <c:pt idx="193">
                  <c:v>0.193</c:v>
                </c:pt>
                <c:pt idx="194">
                  <c:v>0.19400000000000001</c:v>
                </c:pt>
                <c:pt idx="195">
                  <c:v>0.19500000000000001</c:v>
                </c:pt>
                <c:pt idx="196">
                  <c:v>0.19600000000000001</c:v>
                </c:pt>
                <c:pt idx="197">
                  <c:v>0.19700000000000001</c:v>
                </c:pt>
                <c:pt idx="198">
                  <c:v>0.19800000000000001</c:v>
                </c:pt>
                <c:pt idx="199">
                  <c:v>0.19900000000000001</c:v>
                </c:pt>
                <c:pt idx="200">
                  <c:v>0.2</c:v>
                </c:pt>
                <c:pt idx="201">
                  <c:v>0.20100000000000001</c:v>
                </c:pt>
                <c:pt idx="202">
                  <c:v>0.20200000000000001</c:v>
                </c:pt>
                <c:pt idx="203">
                  <c:v>0.20300000000000001</c:v>
                </c:pt>
                <c:pt idx="204">
                  <c:v>0.20399999999999999</c:v>
                </c:pt>
                <c:pt idx="205">
                  <c:v>0.20499999999999999</c:v>
                </c:pt>
                <c:pt idx="206">
                  <c:v>0.20599999999999999</c:v>
                </c:pt>
                <c:pt idx="207">
                  <c:v>0.20699999999999999</c:v>
                </c:pt>
                <c:pt idx="208">
                  <c:v>0.20799999999999999</c:v>
                </c:pt>
                <c:pt idx="209">
                  <c:v>0.20899999999999999</c:v>
                </c:pt>
                <c:pt idx="210">
                  <c:v>0.20999999999999899</c:v>
                </c:pt>
                <c:pt idx="211">
                  <c:v>0.21099999999999899</c:v>
                </c:pt>
                <c:pt idx="212">
                  <c:v>0.21199999999999899</c:v>
                </c:pt>
                <c:pt idx="213">
                  <c:v>0.212999999999999</c:v>
                </c:pt>
                <c:pt idx="214">
                  <c:v>0.214</c:v>
                </c:pt>
                <c:pt idx="215">
                  <c:v>0.215</c:v>
                </c:pt>
                <c:pt idx="216">
                  <c:v>0.216</c:v>
                </c:pt>
                <c:pt idx="217">
                  <c:v>0.217</c:v>
                </c:pt>
                <c:pt idx="218">
                  <c:v>0.218</c:v>
                </c:pt>
                <c:pt idx="219">
                  <c:v>0.219</c:v>
                </c:pt>
                <c:pt idx="220">
                  <c:v>0.22</c:v>
                </c:pt>
                <c:pt idx="221">
                  <c:v>0.221</c:v>
                </c:pt>
                <c:pt idx="222">
                  <c:v>0.222</c:v>
                </c:pt>
                <c:pt idx="223">
                  <c:v>0.223</c:v>
                </c:pt>
                <c:pt idx="224">
                  <c:v>0.224</c:v>
                </c:pt>
                <c:pt idx="225">
                  <c:v>0.22500000000000001</c:v>
                </c:pt>
                <c:pt idx="226">
                  <c:v>0.22600000000000001</c:v>
                </c:pt>
                <c:pt idx="227">
                  <c:v>0.22700000000000001</c:v>
                </c:pt>
                <c:pt idx="228">
                  <c:v>0.22800000000000001</c:v>
                </c:pt>
                <c:pt idx="229">
                  <c:v>0.22900000000000001</c:v>
                </c:pt>
                <c:pt idx="230">
                  <c:v>0.23</c:v>
                </c:pt>
                <c:pt idx="231">
                  <c:v>0.23100000000000001</c:v>
                </c:pt>
                <c:pt idx="232">
                  <c:v>0.23200000000000001</c:v>
                </c:pt>
                <c:pt idx="233">
                  <c:v>0.23300000000000001</c:v>
                </c:pt>
                <c:pt idx="234">
                  <c:v>0.23400000000000001</c:v>
                </c:pt>
                <c:pt idx="235">
                  <c:v>0.23499999999999999</c:v>
                </c:pt>
                <c:pt idx="236">
                  <c:v>0.23599999999999999</c:v>
                </c:pt>
                <c:pt idx="237">
                  <c:v>0.23699999999999999</c:v>
                </c:pt>
                <c:pt idx="238">
                  <c:v>0.23799999999999999</c:v>
                </c:pt>
                <c:pt idx="239">
                  <c:v>0.23899999999999999</c:v>
                </c:pt>
                <c:pt idx="240">
                  <c:v>0.23999999999999899</c:v>
                </c:pt>
                <c:pt idx="241">
                  <c:v>0.24099999999999899</c:v>
                </c:pt>
                <c:pt idx="242">
                  <c:v>0.24199999999999899</c:v>
                </c:pt>
                <c:pt idx="243">
                  <c:v>0.24299999999999899</c:v>
                </c:pt>
                <c:pt idx="244">
                  <c:v>0.243999999999999</c:v>
                </c:pt>
                <c:pt idx="245">
                  <c:v>0.245</c:v>
                </c:pt>
                <c:pt idx="246">
                  <c:v>0.246</c:v>
                </c:pt>
                <c:pt idx="247">
                  <c:v>0.247</c:v>
                </c:pt>
                <c:pt idx="248">
                  <c:v>0.248</c:v>
                </c:pt>
                <c:pt idx="249">
                  <c:v>0.249</c:v>
                </c:pt>
                <c:pt idx="250">
                  <c:v>0.25</c:v>
                </c:pt>
                <c:pt idx="251">
                  <c:v>0.251</c:v>
                </c:pt>
                <c:pt idx="252">
                  <c:v>0.252</c:v>
                </c:pt>
                <c:pt idx="253">
                  <c:v>0.253</c:v>
                </c:pt>
                <c:pt idx="254">
                  <c:v>0.254</c:v>
                </c:pt>
                <c:pt idx="255">
                  <c:v>0.255</c:v>
                </c:pt>
                <c:pt idx="256">
                  <c:v>0.25600000000000001</c:v>
                </c:pt>
                <c:pt idx="257">
                  <c:v>0.25700000000000001</c:v>
                </c:pt>
                <c:pt idx="258">
                  <c:v>0.25800000000000001</c:v>
                </c:pt>
                <c:pt idx="259">
                  <c:v>0.25900000000000001</c:v>
                </c:pt>
                <c:pt idx="260">
                  <c:v>0.26</c:v>
                </c:pt>
                <c:pt idx="261">
                  <c:v>0.26100000000000001</c:v>
                </c:pt>
                <c:pt idx="262">
                  <c:v>0.26200000000000001</c:v>
                </c:pt>
                <c:pt idx="263">
                  <c:v>0.26300000000000001</c:v>
                </c:pt>
                <c:pt idx="264">
                  <c:v>0.26400000000000001</c:v>
                </c:pt>
                <c:pt idx="265">
                  <c:v>0.26500000000000001</c:v>
                </c:pt>
                <c:pt idx="266">
                  <c:v>0.26600000000000001</c:v>
                </c:pt>
                <c:pt idx="267">
                  <c:v>0.26700000000000002</c:v>
                </c:pt>
                <c:pt idx="268">
                  <c:v>0.26800000000000002</c:v>
                </c:pt>
                <c:pt idx="269">
                  <c:v>0.26900000000000002</c:v>
                </c:pt>
                <c:pt idx="270">
                  <c:v>0.27</c:v>
                </c:pt>
                <c:pt idx="271">
                  <c:v>0.27100000000000002</c:v>
                </c:pt>
                <c:pt idx="272">
                  <c:v>0.27200000000000002</c:v>
                </c:pt>
                <c:pt idx="273">
                  <c:v>0.27300000000000002</c:v>
                </c:pt>
                <c:pt idx="274">
                  <c:v>0.27400000000000002</c:v>
                </c:pt>
                <c:pt idx="275">
                  <c:v>0.27500000000000002</c:v>
                </c:pt>
                <c:pt idx="276">
                  <c:v>0.27600000000000002</c:v>
                </c:pt>
                <c:pt idx="277">
                  <c:v>0.27700000000000002</c:v>
                </c:pt>
                <c:pt idx="278">
                  <c:v>0.27800000000000002</c:v>
                </c:pt>
                <c:pt idx="279">
                  <c:v>0.27900000000000003</c:v>
                </c:pt>
                <c:pt idx="280">
                  <c:v>0.28000000000000003</c:v>
                </c:pt>
                <c:pt idx="281">
                  <c:v>0.28100000000000003</c:v>
                </c:pt>
                <c:pt idx="282">
                  <c:v>0.28199999999999997</c:v>
                </c:pt>
                <c:pt idx="283">
                  <c:v>0.28299999999999997</c:v>
                </c:pt>
                <c:pt idx="284">
                  <c:v>0.28399999999999997</c:v>
                </c:pt>
                <c:pt idx="285">
                  <c:v>0.28499999999999998</c:v>
                </c:pt>
                <c:pt idx="286">
                  <c:v>0.28599999999999998</c:v>
                </c:pt>
                <c:pt idx="287">
                  <c:v>0.28699999999999998</c:v>
                </c:pt>
                <c:pt idx="288">
                  <c:v>0.28799999999999998</c:v>
                </c:pt>
                <c:pt idx="289">
                  <c:v>0.28899999999999998</c:v>
                </c:pt>
                <c:pt idx="290">
                  <c:v>0.28999999999999898</c:v>
                </c:pt>
                <c:pt idx="291">
                  <c:v>0.29099999999999898</c:v>
                </c:pt>
                <c:pt idx="292">
                  <c:v>0.29199999999999898</c:v>
                </c:pt>
                <c:pt idx="293">
                  <c:v>0.29299999999999898</c:v>
                </c:pt>
                <c:pt idx="294">
                  <c:v>0.29399999999999898</c:v>
                </c:pt>
                <c:pt idx="295">
                  <c:v>0.29499999999999899</c:v>
                </c:pt>
                <c:pt idx="296">
                  <c:v>0.29599999999999899</c:v>
                </c:pt>
                <c:pt idx="297">
                  <c:v>0.29699999999999899</c:v>
                </c:pt>
                <c:pt idx="298">
                  <c:v>0.29799999999999899</c:v>
                </c:pt>
                <c:pt idx="299">
                  <c:v>0.29899999999999899</c:v>
                </c:pt>
                <c:pt idx="300">
                  <c:v>0.29999999999999899</c:v>
                </c:pt>
                <c:pt idx="301">
                  <c:v>0.30099999999999899</c:v>
                </c:pt>
                <c:pt idx="302">
                  <c:v>0.30199999999999899</c:v>
                </c:pt>
                <c:pt idx="303">
                  <c:v>0.30299999999999899</c:v>
                </c:pt>
                <c:pt idx="304">
                  <c:v>0.30399999999999899</c:v>
                </c:pt>
                <c:pt idx="305">
                  <c:v>0.30499999999999899</c:v>
                </c:pt>
                <c:pt idx="306">
                  <c:v>0.305999999999999</c:v>
                </c:pt>
                <c:pt idx="307">
                  <c:v>0.307</c:v>
                </c:pt>
                <c:pt idx="308">
                  <c:v>0.308</c:v>
                </c:pt>
                <c:pt idx="309">
                  <c:v>0.309</c:v>
                </c:pt>
                <c:pt idx="310">
                  <c:v>0.31</c:v>
                </c:pt>
                <c:pt idx="311">
                  <c:v>0.311</c:v>
                </c:pt>
                <c:pt idx="312">
                  <c:v>0.312</c:v>
                </c:pt>
                <c:pt idx="313">
                  <c:v>0.313</c:v>
                </c:pt>
                <c:pt idx="314">
                  <c:v>0.314</c:v>
                </c:pt>
                <c:pt idx="315">
                  <c:v>0.315</c:v>
                </c:pt>
                <c:pt idx="316">
                  <c:v>0.316</c:v>
                </c:pt>
                <c:pt idx="317">
                  <c:v>0.317</c:v>
                </c:pt>
                <c:pt idx="318">
                  <c:v>0.318</c:v>
                </c:pt>
                <c:pt idx="319">
                  <c:v>0.31900000000000001</c:v>
                </c:pt>
                <c:pt idx="320">
                  <c:v>0.32</c:v>
                </c:pt>
                <c:pt idx="321">
                  <c:v>0.32100000000000001</c:v>
                </c:pt>
                <c:pt idx="322">
                  <c:v>0.32200000000000001</c:v>
                </c:pt>
                <c:pt idx="323">
                  <c:v>0.32300000000000001</c:v>
                </c:pt>
                <c:pt idx="324">
                  <c:v>0.32400000000000001</c:v>
                </c:pt>
                <c:pt idx="325">
                  <c:v>0.32500000000000001</c:v>
                </c:pt>
                <c:pt idx="326">
                  <c:v>0.32600000000000001</c:v>
                </c:pt>
                <c:pt idx="327">
                  <c:v>0.32700000000000001</c:v>
                </c:pt>
                <c:pt idx="328">
                  <c:v>0.32800000000000001</c:v>
                </c:pt>
                <c:pt idx="329">
                  <c:v>0.32900000000000001</c:v>
                </c:pt>
                <c:pt idx="330">
                  <c:v>0.33</c:v>
                </c:pt>
                <c:pt idx="331">
                  <c:v>0.33100000000000002</c:v>
                </c:pt>
                <c:pt idx="332">
                  <c:v>0.33200000000000002</c:v>
                </c:pt>
                <c:pt idx="333">
                  <c:v>0.33300000000000002</c:v>
                </c:pt>
                <c:pt idx="334">
                  <c:v>0.33400000000000002</c:v>
                </c:pt>
                <c:pt idx="335">
                  <c:v>0.33500000000000002</c:v>
                </c:pt>
                <c:pt idx="336">
                  <c:v>0.33600000000000002</c:v>
                </c:pt>
                <c:pt idx="337">
                  <c:v>0.33700000000000002</c:v>
                </c:pt>
                <c:pt idx="338">
                  <c:v>0.33800000000000002</c:v>
                </c:pt>
                <c:pt idx="339">
                  <c:v>0.33900000000000002</c:v>
                </c:pt>
                <c:pt idx="340">
                  <c:v>0.34</c:v>
                </c:pt>
                <c:pt idx="341">
                  <c:v>0.34100000000000003</c:v>
                </c:pt>
                <c:pt idx="342">
                  <c:v>0.34200000000000003</c:v>
                </c:pt>
                <c:pt idx="343">
                  <c:v>0.34300000000000003</c:v>
                </c:pt>
                <c:pt idx="344">
                  <c:v>0.34399999999999997</c:v>
                </c:pt>
                <c:pt idx="345">
                  <c:v>0.34499999999999997</c:v>
                </c:pt>
                <c:pt idx="346">
                  <c:v>0.34599999999999997</c:v>
                </c:pt>
                <c:pt idx="347">
                  <c:v>0.34699999999999998</c:v>
                </c:pt>
                <c:pt idx="348">
                  <c:v>0.34799999999999998</c:v>
                </c:pt>
                <c:pt idx="349">
                  <c:v>0.34899999999999998</c:v>
                </c:pt>
                <c:pt idx="350">
                  <c:v>0.35</c:v>
                </c:pt>
                <c:pt idx="351">
                  <c:v>0.35099999999999998</c:v>
                </c:pt>
                <c:pt idx="352">
                  <c:v>0.35199999999999998</c:v>
                </c:pt>
                <c:pt idx="353">
                  <c:v>0.35299999999999998</c:v>
                </c:pt>
                <c:pt idx="354">
                  <c:v>0.35399999999999998</c:v>
                </c:pt>
                <c:pt idx="355">
                  <c:v>0.35499999999999898</c:v>
                </c:pt>
                <c:pt idx="356">
                  <c:v>0.35599999999999898</c:v>
                </c:pt>
                <c:pt idx="357">
                  <c:v>0.35699999999999898</c:v>
                </c:pt>
                <c:pt idx="358">
                  <c:v>0.35799999999999899</c:v>
                </c:pt>
                <c:pt idx="359">
                  <c:v>0.35899999999999899</c:v>
                </c:pt>
                <c:pt idx="360">
                  <c:v>0.35999999999999899</c:v>
                </c:pt>
                <c:pt idx="361">
                  <c:v>0.36099999999999899</c:v>
                </c:pt>
                <c:pt idx="362">
                  <c:v>0.36199999999999899</c:v>
                </c:pt>
                <c:pt idx="363">
                  <c:v>0.36299999999999899</c:v>
                </c:pt>
                <c:pt idx="364">
                  <c:v>0.36399999999999899</c:v>
                </c:pt>
                <c:pt idx="365">
                  <c:v>0.36499999999999899</c:v>
                </c:pt>
                <c:pt idx="366">
                  <c:v>0.36599999999999899</c:v>
                </c:pt>
                <c:pt idx="367">
                  <c:v>0.36699999999999899</c:v>
                </c:pt>
                <c:pt idx="368">
                  <c:v>0.36799999999999899</c:v>
                </c:pt>
                <c:pt idx="369">
                  <c:v>0.368999999999999</c:v>
                </c:pt>
                <c:pt idx="370">
                  <c:v>0.37</c:v>
                </c:pt>
                <c:pt idx="371">
                  <c:v>0.371</c:v>
                </c:pt>
                <c:pt idx="372">
                  <c:v>0.372</c:v>
                </c:pt>
                <c:pt idx="373">
                  <c:v>0.373</c:v>
                </c:pt>
                <c:pt idx="374">
                  <c:v>0.374</c:v>
                </c:pt>
                <c:pt idx="375">
                  <c:v>0.375</c:v>
                </c:pt>
                <c:pt idx="376">
                  <c:v>0.376</c:v>
                </c:pt>
                <c:pt idx="377">
                  <c:v>0.377</c:v>
                </c:pt>
                <c:pt idx="378">
                  <c:v>0.378</c:v>
                </c:pt>
                <c:pt idx="379">
                  <c:v>0.379</c:v>
                </c:pt>
                <c:pt idx="380">
                  <c:v>0.38</c:v>
                </c:pt>
                <c:pt idx="381">
                  <c:v>0.38100000000000001</c:v>
                </c:pt>
                <c:pt idx="382">
                  <c:v>0.38200000000000001</c:v>
                </c:pt>
                <c:pt idx="383">
                  <c:v>0.38300000000000001</c:v>
                </c:pt>
                <c:pt idx="384">
                  <c:v>0.38400000000000001</c:v>
                </c:pt>
                <c:pt idx="385">
                  <c:v>0.38500000000000001</c:v>
                </c:pt>
                <c:pt idx="386">
                  <c:v>0.38600000000000001</c:v>
                </c:pt>
                <c:pt idx="387">
                  <c:v>0.38700000000000001</c:v>
                </c:pt>
                <c:pt idx="388">
                  <c:v>0.38800000000000001</c:v>
                </c:pt>
                <c:pt idx="389">
                  <c:v>0.38900000000000001</c:v>
                </c:pt>
                <c:pt idx="390">
                  <c:v>0.39</c:v>
                </c:pt>
                <c:pt idx="391">
                  <c:v>0.39100000000000001</c:v>
                </c:pt>
                <c:pt idx="392">
                  <c:v>0.39200000000000002</c:v>
                </c:pt>
                <c:pt idx="393">
                  <c:v>0.39300000000000002</c:v>
                </c:pt>
                <c:pt idx="394">
                  <c:v>0.39400000000000002</c:v>
                </c:pt>
                <c:pt idx="395">
                  <c:v>0.39500000000000002</c:v>
                </c:pt>
                <c:pt idx="396">
                  <c:v>0.39600000000000002</c:v>
                </c:pt>
                <c:pt idx="397">
                  <c:v>0.39700000000000002</c:v>
                </c:pt>
                <c:pt idx="398">
                  <c:v>0.39800000000000002</c:v>
                </c:pt>
                <c:pt idx="399">
                  <c:v>0.39900000000000002</c:v>
                </c:pt>
                <c:pt idx="400">
                  <c:v>0.4</c:v>
                </c:pt>
                <c:pt idx="401">
                  <c:v>0.40100000000000002</c:v>
                </c:pt>
                <c:pt idx="402">
                  <c:v>0.40200000000000002</c:v>
                </c:pt>
                <c:pt idx="403">
                  <c:v>0.40300000000000002</c:v>
                </c:pt>
                <c:pt idx="404">
                  <c:v>0.40400000000000003</c:v>
                </c:pt>
                <c:pt idx="405">
                  <c:v>0.40500000000000003</c:v>
                </c:pt>
                <c:pt idx="406">
                  <c:v>0.40600000000000003</c:v>
                </c:pt>
                <c:pt idx="407">
                  <c:v>0.40699999999999997</c:v>
                </c:pt>
                <c:pt idx="408">
                  <c:v>0.40799999999999997</c:v>
                </c:pt>
                <c:pt idx="409">
                  <c:v>0.40899999999999997</c:v>
                </c:pt>
                <c:pt idx="410">
                  <c:v>0.41</c:v>
                </c:pt>
                <c:pt idx="411">
                  <c:v>0.41099999999999998</c:v>
                </c:pt>
                <c:pt idx="412">
                  <c:v>0.41199999999999998</c:v>
                </c:pt>
                <c:pt idx="413">
                  <c:v>0.41299999999999998</c:v>
                </c:pt>
                <c:pt idx="414">
                  <c:v>0.41399999999999998</c:v>
                </c:pt>
                <c:pt idx="415">
                  <c:v>0.41499999999999998</c:v>
                </c:pt>
                <c:pt idx="416">
                  <c:v>0.41599999999999998</c:v>
                </c:pt>
                <c:pt idx="417">
                  <c:v>0.41699999999999998</c:v>
                </c:pt>
                <c:pt idx="418">
                  <c:v>0.41799999999999998</c:v>
                </c:pt>
                <c:pt idx="419">
                  <c:v>0.41899999999999998</c:v>
                </c:pt>
                <c:pt idx="420">
                  <c:v>0.41999999999999899</c:v>
                </c:pt>
                <c:pt idx="421">
                  <c:v>0.42099999999999899</c:v>
                </c:pt>
                <c:pt idx="422">
                  <c:v>0.42199999999999899</c:v>
                </c:pt>
                <c:pt idx="423">
                  <c:v>0.42299999999999899</c:v>
                </c:pt>
                <c:pt idx="424">
                  <c:v>0.42399999999999899</c:v>
                </c:pt>
                <c:pt idx="425">
                  <c:v>0.42499999999999899</c:v>
                </c:pt>
                <c:pt idx="426">
                  <c:v>0.42599999999999899</c:v>
                </c:pt>
                <c:pt idx="427">
                  <c:v>0.42699999999999899</c:v>
                </c:pt>
                <c:pt idx="428">
                  <c:v>0.42799999999999899</c:v>
                </c:pt>
                <c:pt idx="429">
                  <c:v>0.42899999999999899</c:v>
                </c:pt>
                <c:pt idx="430">
                  <c:v>0.42999999999999899</c:v>
                </c:pt>
                <c:pt idx="431">
                  <c:v>0.430999999999999</c:v>
                </c:pt>
                <c:pt idx="432">
                  <c:v>0.432</c:v>
                </c:pt>
                <c:pt idx="433">
                  <c:v>0.433</c:v>
                </c:pt>
                <c:pt idx="434">
                  <c:v>0.434</c:v>
                </c:pt>
                <c:pt idx="435">
                  <c:v>0.435</c:v>
                </c:pt>
                <c:pt idx="436">
                  <c:v>0.436</c:v>
                </c:pt>
                <c:pt idx="437">
                  <c:v>0.437</c:v>
                </c:pt>
                <c:pt idx="438">
                  <c:v>0.438</c:v>
                </c:pt>
                <c:pt idx="439">
                  <c:v>0.439</c:v>
                </c:pt>
                <c:pt idx="440">
                  <c:v>0.44</c:v>
                </c:pt>
                <c:pt idx="441">
                  <c:v>0.441</c:v>
                </c:pt>
                <c:pt idx="442">
                  <c:v>0.442</c:v>
                </c:pt>
                <c:pt idx="443">
                  <c:v>0.443</c:v>
                </c:pt>
                <c:pt idx="444">
                  <c:v>0.44400000000000001</c:v>
                </c:pt>
                <c:pt idx="445">
                  <c:v>0.44500000000000001</c:v>
                </c:pt>
                <c:pt idx="446">
                  <c:v>0.44600000000000001</c:v>
                </c:pt>
                <c:pt idx="447">
                  <c:v>0.44700000000000001</c:v>
                </c:pt>
                <c:pt idx="448">
                  <c:v>0.44800000000000001</c:v>
                </c:pt>
                <c:pt idx="449">
                  <c:v>0.44900000000000001</c:v>
                </c:pt>
                <c:pt idx="450">
                  <c:v>0.45</c:v>
                </c:pt>
                <c:pt idx="451">
                  <c:v>0.45100000000000001</c:v>
                </c:pt>
                <c:pt idx="452">
                  <c:v>0.45200000000000001</c:v>
                </c:pt>
                <c:pt idx="453">
                  <c:v>0.45300000000000001</c:v>
                </c:pt>
                <c:pt idx="454">
                  <c:v>0.45400000000000001</c:v>
                </c:pt>
                <c:pt idx="455">
                  <c:v>0.45500000000000002</c:v>
                </c:pt>
                <c:pt idx="456">
                  <c:v>0.45600000000000002</c:v>
                </c:pt>
                <c:pt idx="457">
                  <c:v>0.45700000000000002</c:v>
                </c:pt>
                <c:pt idx="458">
                  <c:v>0.45800000000000002</c:v>
                </c:pt>
                <c:pt idx="459">
                  <c:v>0.45900000000000002</c:v>
                </c:pt>
                <c:pt idx="460">
                  <c:v>0.46</c:v>
                </c:pt>
                <c:pt idx="461">
                  <c:v>0.46100000000000002</c:v>
                </c:pt>
                <c:pt idx="462">
                  <c:v>0.46200000000000002</c:v>
                </c:pt>
                <c:pt idx="463">
                  <c:v>0.46300000000000002</c:v>
                </c:pt>
                <c:pt idx="464">
                  <c:v>0.46400000000000002</c:v>
                </c:pt>
                <c:pt idx="465">
                  <c:v>0.46500000000000002</c:v>
                </c:pt>
                <c:pt idx="466">
                  <c:v>0.46600000000000003</c:v>
                </c:pt>
                <c:pt idx="467">
                  <c:v>0.46700000000000003</c:v>
                </c:pt>
                <c:pt idx="468">
                  <c:v>0.46800000000000003</c:v>
                </c:pt>
                <c:pt idx="469">
                  <c:v>0.46899999999999997</c:v>
                </c:pt>
                <c:pt idx="470">
                  <c:v>0.47</c:v>
                </c:pt>
                <c:pt idx="471">
                  <c:v>0.47099999999999997</c:v>
                </c:pt>
                <c:pt idx="472">
                  <c:v>0.47199999999999998</c:v>
                </c:pt>
                <c:pt idx="473">
                  <c:v>0.47299999999999998</c:v>
                </c:pt>
                <c:pt idx="474">
                  <c:v>0.47399999999999998</c:v>
                </c:pt>
                <c:pt idx="475">
                  <c:v>0.47499999999999998</c:v>
                </c:pt>
                <c:pt idx="476">
                  <c:v>0.47599999999999998</c:v>
                </c:pt>
                <c:pt idx="477">
                  <c:v>0.47699999999999998</c:v>
                </c:pt>
                <c:pt idx="478">
                  <c:v>0.47799999999999998</c:v>
                </c:pt>
                <c:pt idx="479">
                  <c:v>0.47899999999999998</c:v>
                </c:pt>
                <c:pt idx="480">
                  <c:v>0.47999999999999898</c:v>
                </c:pt>
                <c:pt idx="481">
                  <c:v>0.48099999999999898</c:v>
                </c:pt>
                <c:pt idx="482">
                  <c:v>0.48199999999999898</c:v>
                </c:pt>
                <c:pt idx="483">
                  <c:v>0.48299999999999899</c:v>
                </c:pt>
                <c:pt idx="484">
                  <c:v>0.48399999999999899</c:v>
                </c:pt>
                <c:pt idx="485">
                  <c:v>0.48499999999999899</c:v>
                </c:pt>
                <c:pt idx="486">
                  <c:v>0.48599999999999899</c:v>
                </c:pt>
                <c:pt idx="487">
                  <c:v>0.48699999999999899</c:v>
                </c:pt>
                <c:pt idx="488">
                  <c:v>0.48799999999999899</c:v>
                </c:pt>
                <c:pt idx="489">
                  <c:v>0.48899999999999899</c:v>
                </c:pt>
                <c:pt idx="490">
                  <c:v>0.48999999999999899</c:v>
                </c:pt>
                <c:pt idx="491">
                  <c:v>0.49099999999999899</c:v>
                </c:pt>
                <c:pt idx="492">
                  <c:v>0.49199999999999899</c:v>
                </c:pt>
                <c:pt idx="493">
                  <c:v>0.49299999999999899</c:v>
                </c:pt>
                <c:pt idx="494">
                  <c:v>0.493999999999999</c:v>
                </c:pt>
                <c:pt idx="495">
                  <c:v>0.495</c:v>
                </c:pt>
                <c:pt idx="496">
                  <c:v>0.496</c:v>
                </c:pt>
                <c:pt idx="497">
                  <c:v>0.497</c:v>
                </c:pt>
                <c:pt idx="498">
                  <c:v>0.498</c:v>
                </c:pt>
                <c:pt idx="499">
                  <c:v>0.499</c:v>
                </c:pt>
                <c:pt idx="500">
                  <c:v>0.5</c:v>
                </c:pt>
                <c:pt idx="501">
                  <c:v>0.501</c:v>
                </c:pt>
                <c:pt idx="502">
                  <c:v>0.502</c:v>
                </c:pt>
                <c:pt idx="503">
                  <c:v>0.503</c:v>
                </c:pt>
                <c:pt idx="504">
                  <c:v>0.504</c:v>
                </c:pt>
                <c:pt idx="505">
                  <c:v>0.505</c:v>
                </c:pt>
                <c:pt idx="506">
                  <c:v>0.50600000000000001</c:v>
                </c:pt>
                <c:pt idx="507">
                  <c:v>0.50700000000000001</c:v>
                </c:pt>
                <c:pt idx="508">
                  <c:v>0.50800000000000001</c:v>
                </c:pt>
                <c:pt idx="509">
                  <c:v>0.50900000000000001</c:v>
                </c:pt>
                <c:pt idx="510">
                  <c:v>0.51</c:v>
                </c:pt>
                <c:pt idx="511">
                  <c:v>0.51100000000000001</c:v>
                </c:pt>
                <c:pt idx="512">
                  <c:v>0.51200000000000001</c:v>
                </c:pt>
                <c:pt idx="513">
                  <c:v>0.51300000000000001</c:v>
                </c:pt>
                <c:pt idx="514">
                  <c:v>0.51400000000000001</c:v>
                </c:pt>
                <c:pt idx="515">
                  <c:v>0.51500000000000001</c:v>
                </c:pt>
                <c:pt idx="516">
                  <c:v>0.51600000000000001</c:v>
                </c:pt>
                <c:pt idx="517">
                  <c:v>0.51700000000000002</c:v>
                </c:pt>
                <c:pt idx="518">
                  <c:v>0.51800000000000002</c:v>
                </c:pt>
                <c:pt idx="519">
                  <c:v>0.51900000000000002</c:v>
                </c:pt>
                <c:pt idx="520">
                  <c:v>0.52</c:v>
                </c:pt>
                <c:pt idx="521">
                  <c:v>0.52100000000000002</c:v>
                </c:pt>
                <c:pt idx="522">
                  <c:v>0.52200000000000002</c:v>
                </c:pt>
                <c:pt idx="523">
                  <c:v>0.52300000000000002</c:v>
                </c:pt>
                <c:pt idx="524">
                  <c:v>0.52400000000000002</c:v>
                </c:pt>
                <c:pt idx="525">
                  <c:v>0.52500000000000002</c:v>
                </c:pt>
                <c:pt idx="526">
                  <c:v>0.52600000000000002</c:v>
                </c:pt>
                <c:pt idx="527">
                  <c:v>0.52700000000000002</c:v>
                </c:pt>
                <c:pt idx="528">
                  <c:v>0.52800000000000002</c:v>
                </c:pt>
                <c:pt idx="529">
                  <c:v>0.52900000000000003</c:v>
                </c:pt>
                <c:pt idx="530">
                  <c:v>0.53</c:v>
                </c:pt>
                <c:pt idx="531">
                  <c:v>0.53100000000000003</c:v>
                </c:pt>
                <c:pt idx="532">
                  <c:v>0.53200000000000003</c:v>
                </c:pt>
                <c:pt idx="533">
                  <c:v>0.53300000000000003</c:v>
                </c:pt>
                <c:pt idx="534">
                  <c:v>0.53400000000000003</c:v>
                </c:pt>
                <c:pt idx="535">
                  <c:v>0.53500000000000003</c:v>
                </c:pt>
                <c:pt idx="536">
                  <c:v>0.53600000000000003</c:v>
                </c:pt>
                <c:pt idx="537">
                  <c:v>0.53700000000000003</c:v>
                </c:pt>
                <c:pt idx="538">
                  <c:v>0.53800000000000003</c:v>
                </c:pt>
                <c:pt idx="539">
                  <c:v>0.53900000000000003</c:v>
                </c:pt>
                <c:pt idx="540">
                  <c:v>0.54</c:v>
                </c:pt>
                <c:pt idx="541">
                  <c:v>0.54100000000000004</c:v>
                </c:pt>
                <c:pt idx="542">
                  <c:v>0.54200000000000004</c:v>
                </c:pt>
                <c:pt idx="543">
                  <c:v>0.54300000000000004</c:v>
                </c:pt>
                <c:pt idx="544">
                  <c:v>0.54400000000000004</c:v>
                </c:pt>
                <c:pt idx="545">
                  <c:v>0.54500000000000004</c:v>
                </c:pt>
                <c:pt idx="546">
                  <c:v>0.54600000000000004</c:v>
                </c:pt>
                <c:pt idx="547">
                  <c:v>0.54700000000000004</c:v>
                </c:pt>
                <c:pt idx="548">
                  <c:v>0.54800000000000004</c:v>
                </c:pt>
                <c:pt idx="549">
                  <c:v>0.54900000000000004</c:v>
                </c:pt>
                <c:pt idx="550">
                  <c:v>0.55000000000000004</c:v>
                </c:pt>
                <c:pt idx="551">
                  <c:v>0.55100000000000005</c:v>
                </c:pt>
                <c:pt idx="552">
                  <c:v>0.55200000000000005</c:v>
                </c:pt>
                <c:pt idx="553">
                  <c:v>0.55300000000000005</c:v>
                </c:pt>
                <c:pt idx="554">
                  <c:v>0.55400000000000005</c:v>
                </c:pt>
                <c:pt idx="555">
                  <c:v>0.55500000000000005</c:v>
                </c:pt>
                <c:pt idx="556">
                  <c:v>0.55600000000000005</c:v>
                </c:pt>
                <c:pt idx="557">
                  <c:v>0.55700000000000005</c:v>
                </c:pt>
                <c:pt idx="558">
                  <c:v>0.55800000000000005</c:v>
                </c:pt>
                <c:pt idx="559">
                  <c:v>0.55900000000000005</c:v>
                </c:pt>
                <c:pt idx="560">
                  <c:v>0.56000000000000005</c:v>
                </c:pt>
                <c:pt idx="561">
                  <c:v>0.56100000000000005</c:v>
                </c:pt>
                <c:pt idx="562">
                  <c:v>0.56200000000000006</c:v>
                </c:pt>
                <c:pt idx="563">
                  <c:v>0.56299999999999994</c:v>
                </c:pt>
                <c:pt idx="564">
                  <c:v>0.56399999999999995</c:v>
                </c:pt>
                <c:pt idx="565">
                  <c:v>0.56499999999999995</c:v>
                </c:pt>
                <c:pt idx="566">
                  <c:v>0.56599999999999995</c:v>
                </c:pt>
                <c:pt idx="567">
                  <c:v>0.56699999999999995</c:v>
                </c:pt>
                <c:pt idx="568">
                  <c:v>0.56799999999999995</c:v>
                </c:pt>
                <c:pt idx="569">
                  <c:v>0.56899999999999995</c:v>
                </c:pt>
                <c:pt idx="570">
                  <c:v>0.56999999999999995</c:v>
                </c:pt>
                <c:pt idx="571">
                  <c:v>0.57099999999999995</c:v>
                </c:pt>
                <c:pt idx="572">
                  <c:v>0.57199999999999995</c:v>
                </c:pt>
                <c:pt idx="573">
                  <c:v>0.57299999999999995</c:v>
                </c:pt>
                <c:pt idx="574">
                  <c:v>0.57399999999999995</c:v>
                </c:pt>
                <c:pt idx="575">
                  <c:v>0.57499999999999996</c:v>
                </c:pt>
                <c:pt idx="576">
                  <c:v>0.57599999999999996</c:v>
                </c:pt>
                <c:pt idx="577">
                  <c:v>0.57699999999999996</c:v>
                </c:pt>
                <c:pt idx="578">
                  <c:v>0.57799999999999996</c:v>
                </c:pt>
                <c:pt idx="579">
                  <c:v>0.57899999999999996</c:v>
                </c:pt>
                <c:pt idx="580">
                  <c:v>0.57999999999999896</c:v>
                </c:pt>
                <c:pt idx="581">
                  <c:v>0.58099999999999896</c:v>
                </c:pt>
                <c:pt idx="582">
                  <c:v>0.58199999999999896</c:v>
                </c:pt>
                <c:pt idx="583">
                  <c:v>0.58299999999999896</c:v>
                </c:pt>
                <c:pt idx="584">
                  <c:v>0.58399999999999896</c:v>
                </c:pt>
                <c:pt idx="585">
                  <c:v>0.58499999999999897</c:v>
                </c:pt>
                <c:pt idx="586">
                  <c:v>0.58599999999999897</c:v>
                </c:pt>
                <c:pt idx="587">
                  <c:v>0.58699999999999897</c:v>
                </c:pt>
                <c:pt idx="588">
                  <c:v>0.58799999999999897</c:v>
                </c:pt>
                <c:pt idx="589">
                  <c:v>0.58899999999999897</c:v>
                </c:pt>
                <c:pt idx="590">
                  <c:v>0.58999999999999897</c:v>
                </c:pt>
                <c:pt idx="591">
                  <c:v>0.59099999999999897</c:v>
                </c:pt>
                <c:pt idx="592">
                  <c:v>0.59199999999999897</c:v>
                </c:pt>
                <c:pt idx="593">
                  <c:v>0.59299999999999897</c:v>
                </c:pt>
                <c:pt idx="594">
                  <c:v>0.59399999999999897</c:v>
                </c:pt>
                <c:pt idx="595">
                  <c:v>0.59499999999999897</c:v>
                </c:pt>
                <c:pt idx="596">
                  <c:v>0.59599999999999898</c:v>
                </c:pt>
                <c:pt idx="597">
                  <c:v>0.59699999999999898</c:v>
                </c:pt>
                <c:pt idx="598">
                  <c:v>0.59799999999999898</c:v>
                </c:pt>
                <c:pt idx="599">
                  <c:v>0.59899999999999898</c:v>
                </c:pt>
                <c:pt idx="600">
                  <c:v>0.59999999999999898</c:v>
                </c:pt>
                <c:pt idx="601">
                  <c:v>0.60099999999999898</c:v>
                </c:pt>
                <c:pt idx="602">
                  <c:v>0.60199999999999898</c:v>
                </c:pt>
                <c:pt idx="603">
                  <c:v>0.60299999999999898</c:v>
                </c:pt>
                <c:pt idx="604">
                  <c:v>0.60399999999999898</c:v>
                </c:pt>
                <c:pt idx="605">
                  <c:v>0.60499999999999898</c:v>
                </c:pt>
                <c:pt idx="606">
                  <c:v>0.60599999999999898</c:v>
                </c:pt>
                <c:pt idx="607">
                  <c:v>0.60699999999999898</c:v>
                </c:pt>
                <c:pt idx="608">
                  <c:v>0.60799999999999899</c:v>
                </c:pt>
                <c:pt idx="609">
                  <c:v>0.60899999999999899</c:v>
                </c:pt>
                <c:pt idx="610">
                  <c:v>0.60999999999999899</c:v>
                </c:pt>
                <c:pt idx="611">
                  <c:v>0.61099999999999899</c:v>
                </c:pt>
                <c:pt idx="612">
                  <c:v>0.61199999999999899</c:v>
                </c:pt>
                <c:pt idx="613">
                  <c:v>0.61299999999999899</c:v>
                </c:pt>
                <c:pt idx="614">
                  <c:v>0.61399999999999899</c:v>
                </c:pt>
                <c:pt idx="615">
                  <c:v>0.61499999999999899</c:v>
                </c:pt>
                <c:pt idx="616">
                  <c:v>0.61599999999999899</c:v>
                </c:pt>
                <c:pt idx="617">
                  <c:v>0.61699999999999899</c:v>
                </c:pt>
                <c:pt idx="618">
                  <c:v>0.61799999999999899</c:v>
                </c:pt>
                <c:pt idx="619">
                  <c:v>0.618999999999999</c:v>
                </c:pt>
                <c:pt idx="620">
                  <c:v>0.62</c:v>
                </c:pt>
                <c:pt idx="621">
                  <c:v>0.621</c:v>
                </c:pt>
                <c:pt idx="622">
                  <c:v>0.622</c:v>
                </c:pt>
                <c:pt idx="623">
                  <c:v>0.623</c:v>
                </c:pt>
                <c:pt idx="624">
                  <c:v>0.624</c:v>
                </c:pt>
                <c:pt idx="625">
                  <c:v>0.625</c:v>
                </c:pt>
                <c:pt idx="626">
                  <c:v>0.626</c:v>
                </c:pt>
                <c:pt idx="627">
                  <c:v>0.627</c:v>
                </c:pt>
                <c:pt idx="628">
                  <c:v>0.628</c:v>
                </c:pt>
                <c:pt idx="629">
                  <c:v>0.629</c:v>
                </c:pt>
                <c:pt idx="630">
                  <c:v>0.63</c:v>
                </c:pt>
                <c:pt idx="631">
                  <c:v>0.63100000000000001</c:v>
                </c:pt>
                <c:pt idx="632">
                  <c:v>0.63200000000000001</c:v>
                </c:pt>
                <c:pt idx="633">
                  <c:v>0.63300000000000001</c:v>
                </c:pt>
                <c:pt idx="634">
                  <c:v>0.63400000000000001</c:v>
                </c:pt>
                <c:pt idx="635">
                  <c:v>0.63500000000000001</c:v>
                </c:pt>
                <c:pt idx="636">
                  <c:v>0.63600000000000001</c:v>
                </c:pt>
                <c:pt idx="637">
                  <c:v>0.63700000000000001</c:v>
                </c:pt>
                <c:pt idx="638">
                  <c:v>0.63800000000000001</c:v>
                </c:pt>
                <c:pt idx="639">
                  <c:v>0.63900000000000001</c:v>
                </c:pt>
                <c:pt idx="640">
                  <c:v>0.64</c:v>
                </c:pt>
                <c:pt idx="641">
                  <c:v>0.64100000000000001</c:v>
                </c:pt>
                <c:pt idx="642">
                  <c:v>0.64200000000000002</c:v>
                </c:pt>
                <c:pt idx="643">
                  <c:v>0.64300000000000002</c:v>
                </c:pt>
                <c:pt idx="644">
                  <c:v>0.64400000000000002</c:v>
                </c:pt>
                <c:pt idx="645">
                  <c:v>0.64500000000000002</c:v>
                </c:pt>
                <c:pt idx="646">
                  <c:v>0.64600000000000002</c:v>
                </c:pt>
                <c:pt idx="647">
                  <c:v>0.64700000000000002</c:v>
                </c:pt>
                <c:pt idx="648">
                  <c:v>0.64800000000000002</c:v>
                </c:pt>
                <c:pt idx="649">
                  <c:v>0.64900000000000002</c:v>
                </c:pt>
                <c:pt idx="650">
                  <c:v>0.65</c:v>
                </c:pt>
                <c:pt idx="651">
                  <c:v>0.65100000000000002</c:v>
                </c:pt>
                <c:pt idx="652">
                  <c:v>0.65200000000000002</c:v>
                </c:pt>
                <c:pt idx="653">
                  <c:v>0.65300000000000002</c:v>
                </c:pt>
                <c:pt idx="654">
                  <c:v>0.65400000000000003</c:v>
                </c:pt>
                <c:pt idx="655">
                  <c:v>0.65500000000000003</c:v>
                </c:pt>
                <c:pt idx="656">
                  <c:v>0.65600000000000003</c:v>
                </c:pt>
                <c:pt idx="657">
                  <c:v>0.65700000000000003</c:v>
                </c:pt>
                <c:pt idx="658">
                  <c:v>0.65800000000000003</c:v>
                </c:pt>
                <c:pt idx="659">
                  <c:v>0.65900000000000003</c:v>
                </c:pt>
                <c:pt idx="660">
                  <c:v>0.66</c:v>
                </c:pt>
                <c:pt idx="661">
                  <c:v>0.66100000000000003</c:v>
                </c:pt>
                <c:pt idx="662">
                  <c:v>0.66200000000000003</c:v>
                </c:pt>
                <c:pt idx="663">
                  <c:v>0.66300000000000003</c:v>
                </c:pt>
                <c:pt idx="664">
                  <c:v>0.66400000000000003</c:v>
                </c:pt>
                <c:pt idx="665">
                  <c:v>0.66500000000000004</c:v>
                </c:pt>
                <c:pt idx="666">
                  <c:v>0.66600000000000004</c:v>
                </c:pt>
                <c:pt idx="667">
                  <c:v>0.66700000000000004</c:v>
                </c:pt>
                <c:pt idx="668">
                  <c:v>0.66800000000000004</c:v>
                </c:pt>
                <c:pt idx="669">
                  <c:v>0.66900000000000004</c:v>
                </c:pt>
                <c:pt idx="670">
                  <c:v>0.67</c:v>
                </c:pt>
                <c:pt idx="671">
                  <c:v>0.67100000000000004</c:v>
                </c:pt>
                <c:pt idx="672">
                  <c:v>0.67200000000000004</c:v>
                </c:pt>
                <c:pt idx="673">
                  <c:v>0.67300000000000004</c:v>
                </c:pt>
                <c:pt idx="674">
                  <c:v>0.67400000000000004</c:v>
                </c:pt>
                <c:pt idx="675">
                  <c:v>0.67500000000000004</c:v>
                </c:pt>
                <c:pt idx="676">
                  <c:v>0.67600000000000005</c:v>
                </c:pt>
                <c:pt idx="677">
                  <c:v>0.67700000000000005</c:v>
                </c:pt>
                <c:pt idx="678">
                  <c:v>0.67800000000000005</c:v>
                </c:pt>
                <c:pt idx="679">
                  <c:v>0.67900000000000005</c:v>
                </c:pt>
                <c:pt idx="680">
                  <c:v>0.68</c:v>
                </c:pt>
                <c:pt idx="681">
                  <c:v>0.68100000000000005</c:v>
                </c:pt>
                <c:pt idx="682">
                  <c:v>0.68200000000000005</c:v>
                </c:pt>
                <c:pt idx="683">
                  <c:v>0.68300000000000005</c:v>
                </c:pt>
                <c:pt idx="684">
                  <c:v>0.68400000000000005</c:v>
                </c:pt>
                <c:pt idx="685">
                  <c:v>0.68500000000000005</c:v>
                </c:pt>
                <c:pt idx="686">
                  <c:v>0.68600000000000005</c:v>
                </c:pt>
                <c:pt idx="687">
                  <c:v>0.68700000000000006</c:v>
                </c:pt>
                <c:pt idx="688">
                  <c:v>0.68799999999999994</c:v>
                </c:pt>
                <c:pt idx="689">
                  <c:v>0.68899999999999995</c:v>
                </c:pt>
                <c:pt idx="690">
                  <c:v>0.69</c:v>
                </c:pt>
                <c:pt idx="691">
                  <c:v>0.69099999999999995</c:v>
                </c:pt>
                <c:pt idx="692">
                  <c:v>0.69199999999999995</c:v>
                </c:pt>
                <c:pt idx="693">
                  <c:v>0.69299999999999995</c:v>
                </c:pt>
                <c:pt idx="694">
                  <c:v>0.69399999999999995</c:v>
                </c:pt>
                <c:pt idx="695">
                  <c:v>0.69499999999999995</c:v>
                </c:pt>
                <c:pt idx="696">
                  <c:v>0.69599999999999995</c:v>
                </c:pt>
                <c:pt idx="697">
                  <c:v>0.69699999999999995</c:v>
                </c:pt>
                <c:pt idx="698">
                  <c:v>0.69799999999999995</c:v>
                </c:pt>
                <c:pt idx="699">
                  <c:v>0.69899999999999995</c:v>
                </c:pt>
                <c:pt idx="700">
                  <c:v>0.7</c:v>
                </c:pt>
                <c:pt idx="701">
                  <c:v>0.70099999999999996</c:v>
                </c:pt>
                <c:pt idx="702">
                  <c:v>0.70199999999999996</c:v>
                </c:pt>
                <c:pt idx="703">
                  <c:v>0.70299999999999996</c:v>
                </c:pt>
                <c:pt idx="704">
                  <c:v>0.70399999999999996</c:v>
                </c:pt>
                <c:pt idx="705">
                  <c:v>0.70499999999999896</c:v>
                </c:pt>
                <c:pt idx="706">
                  <c:v>0.70599999999999896</c:v>
                </c:pt>
                <c:pt idx="707">
                  <c:v>0.70699999999999896</c:v>
                </c:pt>
                <c:pt idx="708">
                  <c:v>0.70799999999999896</c:v>
                </c:pt>
                <c:pt idx="709">
                  <c:v>0.70899999999999896</c:v>
                </c:pt>
                <c:pt idx="710">
                  <c:v>0.70999999999999897</c:v>
                </c:pt>
                <c:pt idx="711">
                  <c:v>0.71099999999999897</c:v>
                </c:pt>
                <c:pt idx="712">
                  <c:v>0.71199999999999897</c:v>
                </c:pt>
                <c:pt idx="713">
                  <c:v>0.71299999999999897</c:v>
                </c:pt>
                <c:pt idx="714">
                  <c:v>0.71399999999999897</c:v>
                </c:pt>
                <c:pt idx="715">
                  <c:v>0.71499999999999897</c:v>
                </c:pt>
                <c:pt idx="716">
                  <c:v>0.71599999999999897</c:v>
                </c:pt>
                <c:pt idx="717">
                  <c:v>0.71699999999999897</c:v>
                </c:pt>
                <c:pt idx="718">
                  <c:v>0.71799999999999897</c:v>
                </c:pt>
                <c:pt idx="719">
                  <c:v>0.71899999999999897</c:v>
                </c:pt>
                <c:pt idx="720">
                  <c:v>0.71999999999999897</c:v>
                </c:pt>
                <c:pt idx="721">
                  <c:v>0.72099999999999898</c:v>
                </c:pt>
                <c:pt idx="722">
                  <c:v>0.72199999999999898</c:v>
                </c:pt>
                <c:pt idx="723">
                  <c:v>0.72299999999999898</c:v>
                </c:pt>
                <c:pt idx="724">
                  <c:v>0.72399999999999898</c:v>
                </c:pt>
                <c:pt idx="725">
                  <c:v>0.72499999999999898</c:v>
                </c:pt>
                <c:pt idx="726">
                  <c:v>0.72599999999999898</c:v>
                </c:pt>
                <c:pt idx="727">
                  <c:v>0.72699999999999898</c:v>
                </c:pt>
                <c:pt idx="728">
                  <c:v>0.72799999999999898</c:v>
                </c:pt>
                <c:pt idx="729">
                  <c:v>0.72899999999999898</c:v>
                </c:pt>
                <c:pt idx="730">
                  <c:v>0.72999999999999898</c:v>
                </c:pt>
                <c:pt idx="731">
                  <c:v>0.73099999999999898</c:v>
                </c:pt>
                <c:pt idx="732">
                  <c:v>0.73199999999999898</c:v>
                </c:pt>
                <c:pt idx="733">
                  <c:v>0.73299999999999899</c:v>
                </c:pt>
                <c:pt idx="734">
                  <c:v>0.73399999999999899</c:v>
                </c:pt>
                <c:pt idx="735">
                  <c:v>0.73499999999999899</c:v>
                </c:pt>
                <c:pt idx="736">
                  <c:v>0.73599999999999899</c:v>
                </c:pt>
                <c:pt idx="737">
                  <c:v>0.73699999999999899</c:v>
                </c:pt>
                <c:pt idx="738">
                  <c:v>0.73799999999999899</c:v>
                </c:pt>
                <c:pt idx="739">
                  <c:v>0.73899999999999899</c:v>
                </c:pt>
                <c:pt idx="740">
                  <c:v>0.73999999999999899</c:v>
                </c:pt>
                <c:pt idx="741">
                  <c:v>0.74099999999999899</c:v>
                </c:pt>
                <c:pt idx="742">
                  <c:v>0.74199999999999899</c:v>
                </c:pt>
                <c:pt idx="743">
                  <c:v>0.74299999999999899</c:v>
                </c:pt>
                <c:pt idx="744">
                  <c:v>0.743999999999999</c:v>
                </c:pt>
                <c:pt idx="745">
                  <c:v>0.745</c:v>
                </c:pt>
                <c:pt idx="746">
                  <c:v>0.746</c:v>
                </c:pt>
                <c:pt idx="747">
                  <c:v>0.747</c:v>
                </c:pt>
                <c:pt idx="748">
                  <c:v>0.748</c:v>
                </c:pt>
                <c:pt idx="749">
                  <c:v>0.749</c:v>
                </c:pt>
                <c:pt idx="750">
                  <c:v>0.75</c:v>
                </c:pt>
                <c:pt idx="751">
                  <c:v>0.751</c:v>
                </c:pt>
                <c:pt idx="752">
                  <c:v>0.752</c:v>
                </c:pt>
                <c:pt idx="753">
                  <c:v>0.753</c:v>
                </c:pt>
                <c:pt idx="754">
                  <c:v>0.754</c:v>
                </c:pt>
                <c:pt idx="755">
                  <c:v>0.755</c:v>
                </c:pt>
                <c:pt idx="756">
                  <c:v>0.75600000000000001</c:v>
                </c:pt>
                <c:pt idx="757">
                  <c:v>0.75700000000000001</c:v>
                </c:pt>
                <c:pt idx="758">
                  <c:v>0.75800000000000001</c:v>
                </c:pt>
                <c:pt idx="759">
                  <c:v>0.75833333333333297</c:v>
                </c:pt>
                <c:pt idx="760">
                  <c:v>0.758490468173597</c:v>
                </c:pt>
                <c:pt idx="761">
                  <c:v>0.75871269039581901</c:v>
                </c:pt>
                <c:pt idx="762">
                  <c:v>0.75881744695599496</c:v>
                </c:pt>
                <c:pt idx="763">
                  <c:v>0.75896559510414296</c:v>
                </c:pt>
                <c:pt idx="764">
                  <c:v>0.75902732349920399</c:v>
                </c:pt>
                <c:pt idx="765">
                  <c:v>0.75905304366381299</c:v>
                </c:pt>
                <c:pt idx="766">
                  <c:v>0.75908941746943004</c:v>
                </c:pt>
                <c:pt idx="767">
                  <c:v>0.75910457322177005</c:v>
                </c:pt>
                <c:pt idx="768">
                  <c:v>0.75912600669227803</c:v>
                </c:pt>
                <c:pt idx="769">
                  <c:v>0.75915279853041195</c:v>
                </c:pt>
                <c:pt idx="770">
                  <c:v>0.75919068791126298</c:v>
                </c:pt>
                <c:pt idx="771">
                  <c:v>0.75924427158753205</c:v>
                </c:pt>
                <c:pt idx="772">
                  <c:v>0.759320050349233</c:v>
                </c:pt>
                <c:pt idx="773">
                  <c:v>0.75942721770177102</c:v>
                </c:pt>
                <c:pt idx="774">
                  <c:v>0.75957877522517303</c:v>
                </c:pt>
                <c:pt idx="775">
                  <c:v>0.75979310993024896</c:v>
                </c:pt>
                <c:pt idx="776">
                  <c:v>0.76</c:v>
                </c:pt>
                <c:pt idx="777">
                  <c:v>0.76030311504680403</c:v>
                </c:pt>
                <c:pt idx="778">
                  <c:v>0.760731784456955</c:v>
                </c:pt>
                <c:pt idx="779">
                  <c:v>0.76133801455056505</c:v>
                </c:pt>
                <c:pt idx="780">
                  <c:v>0.76219535337086697</c:v>
                </c:pt>
                <c:pt idx="781">
                  <c:v>0.76319535337086697</c:v>
                </c:pt>
                <c:pt idx="782">
                  <c:v>0.76419535337086697</c:v>
                </c:pt>
                <c:pt idx="783">
                  <c:v>0.76500000000000001</c:v>
                </c:pt>
                <c:pt idx="784">
                  <c:v>0.76600000000000001</c:v>
                </c:pt>
                <c:pt idx="785">
                  <c:v>0.76700000000000002</c:v>
                </c:pt>
                <c:pt idx="786">
                  <c:v>0.76800000000000002</c:v>
                </c:pt>
                <c:pt idx="787">
                  <c:v>0.76900000000000002</c:v>
                </c:pt>
                <c:pt idx="788">
                  <c:v>0.77</c:v>
                </c:pt>
                <c:pt idx="789">
                  <c:v>0.77100000000000002</c:v>
                </c:pt>
                <c:pt idx="790">
                  <c:v>0.77200000000000002</c:v>
                </c:pt>
                <c:pt idx="791">
                  <c:v>0.77300000000000002</c:v>
                </c:pt>
                <c:pt idx="792">
                  <c:v>0.77400000000000002</c:v>
                </c:pt>
                <c:pt idx="793">
                  <c:v>0.77500000000000002</c:v>
                </c:pt>
                <c:pt idx="794">
                  <c:v>0.77600000000000002</c:v>
                </c:pt>
                <c:pt idx="795">
                  <c:v>0.77700000000000002</c:v>
                </c:pt>
                <c:pt idx="796">
                  <c:v>0.77800000000000002</c:v>
                </c:pt>
                <c:pt idx="797">
                  <c:v>0.77900000000000003</c:v>
                </c:pt>
                <c:pt idx="798">
                  <c:v>0.78</c:v>
                </c:pt>
                <c:pt idx="799">
                  <c:v>0.78100000000000003</c:v>
                </c:pt>
                <c:pt idx="800">
                  <c:v>0.78200000000000003</c:v>
                </c:pt>
                <c:pt idx="801">
                  <c:v>0.78300000000000003</c:v>
                </c:pt>
                <c:pt idx="802">
                  <c:v>0.78400000000000003</c:v>
                </c:pt>
                <c:pt idx="803">
                  <c:v>0.78500000000000003</c:v>
                </c:pt>
                <c:pt idx="804">
                  <c:v>0.78600000000000003</c:v>
                </c:pt>
                <c:pt idx="805">
                  <c:v>0.78700000000000003</c:v>
                </c:pt>
                <c:pt idx="806">
                  <c:v>0.78800000000000003</c:v>
                </c:pt>
                <c:pt idx="807">
                  <c:v>0.78900000000000003</c:v>
                </c:pt>
                <c:pt idx="808">
                  <c:v>0.79</c:v>
                </c:pt>
                <c:pt idx="809">
                  <c:v>0.79100000000000004</c:v>
                </c:pt>
                <c:pt idx="810">
                  <c:v>0.79200000000000004</c:v>
                </c:pt>
                <c:pt idx="811">
                  <c:v>0.79300000000000004</c:v>
                </c:pt>
                <c:pt idx="812">
                  <c:v>0.79400000000000004</c:v>
                </c:pt>
                <c:pt idx="813">
                  <c:v>0.79500000000000004</c:v>
                </c:pt>
                <c:pt idx="814">
                  <c:v>0.79600000000000004</c:v>
                </c:pt>
                <c:pt idx="815">
                  <c:v>0.79700000000000004</c:v>
                </c:pt>
                <c:pt idx="816">
                  <c:v>0.79800000000000004</c:v>
                </c:pt>
                <c:pt idx="817">
                  <c:v>0.79900000000000004</c:v>
                </c:pt>
                <c:pt idx="818">
                  <c:v>0.8</c:v>
                </c:pt>
                <c:pt idx="819">
                  <c:v>0.80100000000000005</c:v>
                </c:pt>
                <c:pt idx="820">
                  <c:v>0.80200000000000005</c:v>
                </c:pt>
                <c:pt idx="821">
                  <c:v>0.80300000000000005</c:v>
                </c:pt>
                <c:pt idx="822">
                  <c:v>0.80400000000000005</c:v>
                </c:pt>
                <c:pt idx="823">
                  <c:v>0.80500000000000005</c:v>
                </c:pt>
                <c:pt idx="824">
                  <c:v>0.80600000000000005</c:v>
                </c:pt>
                <c:pt idx="825">
                  <c:v>0.80700000000000005</c:v>
                </c:pt>
                <c:pt idx="826">
                  <c:v>0.80800000000000005</c:v>
                </c:pt>
                <c:pt idx="827">
                  <c:v>0.80900000000000005</c:v>
                </c:pt>
                <c:pt idx="828">
                  <c:v>0.81</c:v>
                </c:pt>
                <c:pt idx="829">
                  <c:v>0.81100000000000005</c:v>
                </c:pt>
                <c:pt idx="830">
                  <c:v>0.81200000000000006</c:v>
                </c:pt>
                <c:pt idx="831">
                  <c:v>0.81299999999999994</c:v>
                </c:pt>
                <c:pt idx="832">
                  <c:v>0.81399999999999995</c:v>
                </c:pt>
                <c:pt idx="833">
                  <c:v>0.81499999999999995</c:v>
                </c:pt>
                <c:pt idx="834">
                  <c:v>0.81599999999999995</c:v>
                </c:pt>
                <c:pt idx="835">
                  <c:v>0.81699999999999995</c:v>
                </c:pt>
                <c:pt idx="836">
                  <c:v>0.81799999999999995</c:v>
                </c:pt>
                <c:pt idx="837">
                  <c:v>0.81899999999999995</c:v>
                </c:pt>
                <c:pt idx="838">
                  <c:v>0.82</c:v>
                </c:pt>
                <c:pt idx="839">
                  <c:v>0.82099999999999995</c:v>
                </c:pt>
                <c:pt idx="840">
                  <c:v>0.82199999999999995</c:v>
                </c:pt>
                <c:pt idx="841">
                  <c:v>0.82299999999999995</c:v>
                </c:pt>
                <c:pt idx="842">
                  <c:v>0.82399999999999995</c:v>
                </c:pt>
                <c:pt idx="843">
                  <c:v>0.82499999999999996</c:v>
                </c:pt>
                <c:pt idx="844">
                  <c:v>0.82599999999999996</c:v>
                </c:pt>
                <c:pt idx="845">
                  <c:v>0.82699999999999996</c:v>
                </c:pt>
                <c:pt idx="846">
                  <c:v>0.82799999999999996</c:v>
                </c:pt>
                <c:pt idx="847">
                  <c:v>0.82899999999999996</c:v>
                </c:pt>
                <c:pt idx="848">
                  <c:v>0.83</c:v>
                </c:pt>
                <c:pt idx="849">
                  <c:v>0.83099999999999996</c:v>
                </c:pt>
                <c:pt idx="850">
                  <c:v>0.83199999999999996</c:v>
                </c:pt>
                <c:pt idx="851">
                  <c:v>0.83299999999999996</c:v>
                </c:pt>
                <c:pt idx="852">
                  <c:v>0.83399999999999996</c:v>
                </c:pt>
                <c:pt idx="853">
                  <c:v>0.83499999999999897</c:v>
                </c:pt>
                <c:pt idx="854">
                  <c:v>0.83599999999999897</c:v>
                </c:pt>
                <c:pt idx="855">
                  <c:v>0.83699999999999897</c:v>
                </c:pt>
                <c:pt idx="856">
                  <c:v>0.83799999999999897</c:v>
                </c:pt>
                <c:pt idx="857">
                  <c:v>0.83899999999999897</c:v>
                </c:pt>
                <c:pt idx="858">
                  <c:v>0.83999999999999897</c:v>
                </c:pt>
                <c:pt idx="859">
                  <c:v>0.84099999999999897</c:v>
                </c:pt>
                <c:pt idx="860">
                  <c:v>0.84199999999999897</c:v>
                </c:pt>
                <c:pt idx="861">
                  <c:v>0.84299999999999897</c:v>
                </c:pt>
                <c:pt idx="862">
                  <c:v>0.84399999999999897</c:v>
                </c:pt>
                <c:pt idx="863">
                  <c:v>0.84499999999999897</c:v>
                </c:pt>
                <c:pt idx="864">
                  <c:v>0.84599999999999898</c:v>
                </c:pt>
                <c:pt idx="865">
                  <c:v>0.84699999999999898</c:v>
                </c:pt>
                <c:pt idx="866">
                  <c:v>0.84799999999999898</c:v>
                </c:pt>
                <c:pt idx="867">
                  <c:v>0.84899999999999898</c:v>
                </c:pt>
                <c:pt idx="868">
                  <c:v>0.84999999999999898</c:v>
                </c:pt>
                <c:pt idx="869">
                  <c:v>0.85099999999999898</c:v>
                </c:pt>
                <c:pt idx="870">
                  <c:v>0.85199999999999898</c:v>
                </c:pt>
                <c:pt idx="871">
                  <c:v>0.85299999999999898</c:v>
                </c:pt>
                <c:pt idx="872">
                  <c:v>0.85399999999999898</c:v>
                </c:pt>
                <c:pt idx="873">
                  <c:v>0.85499999999999898</c:v>
                </c:pt>
                <c:pt idx="874">
                  <c:v>0.85599999999999898</c:v>
                </c:pt>
                <c:pt idx="875">
                  <c:v>0.85699999999999898</c:v>
                </c:pt>
                <c:pt idx="876">
                  <c:v>0.85799999999999899</c:v>
                </c:pt>
                <c:pt idx="877">
                  <c:v>0.85899999999999899</c:v>
                </c:pt>
                <c:pt idx="878">
                  <c:v>0.85999999999999899</c:v>
                </c:pt>
                <c:pt idx="879">
                  <c:v>0.86099999999999899</c:v>
                </c:pt>
                <c:pt idx="880">
                  <c:v>0.86199999999999899</c:v>
                </c:pt>
                <c:pt idx="881">
                  <c:v>0.86299999999999899</c:v>
                </c:pt>
                <c:pt idx="882">
                  <c:v>0.86399999999999899</c:v>
                </c:pt>
                <c:pt idx="883">
                  <c:v>0.86499999999999899</c:v>
                </c:pt>
                <c:pt idx="884">
                  <c:v>0.86599999999999899</c:v>
                </c:pt>
                <c:pt idx="885">
                  <c:v>0.86699999999999899</c:v>
                </c:pt>
                <c:pt idx="886">
                  <c:v>0.86799999999999899</c:v>
                </c:pt>
                <c:pt idx="887">
                  <c:v>0.868999999999999</c:v>
                </c:pt>
                <c:pt idx="888">
                  <c:v>0.87</c:v>
                </c:pt>
                <c:pt idx="889">
                  <c:v>0.871</c:v>
                </c:pt>
                <c:pt idx="890">
                  <c:v>0.872</c:v>
                </c:pt>
                <c:pt idx="891">
                  <c:v>0.873</c:v>
                </c:pt>
                <c:pt idx="892">
                  <c:v>0.874</c:v>
                </c:pt>
                <c:pt idx="893">
                  <c:v>0.875</c:v>
                </c:pt>
                <c:pt idx="894">
                  <c:v>0.876</c:v>
                </c:pt>
                <c:pt idx="895">
                  <c:v>0.877</c:v>
                </c:pt>
                <c:pt idx="896">
                  <c:v>0.878</c:v>
                </c:pt>
                <c:pt idx="897">
                  <c:v>0.879</c:v>
                </c:pt>
                <c:pt idx="898">
                  <c:v>0.88</c:v>
                </c:pt>
                <c:pt idx="899">
                  <c:v>0.88100000000000001</c:v>
                </c:pt>
                <c:pt idx="900">
                  <c:v>0.88200000000000001</c:v>
                </c:pt>
                <c:pt idx="901">
                  <c:v>0.88300000000000001</c:v>
                </c:pt>
                <c:pt idx="902">
                  <c:v>0.88400000000000001</c:v>
                </c:pt>
                <c:pt idx="903">
                  <c:v>0.88500000000000001</c:v>
                </c:pt>
                <c:pt idx="904">
                  <c:v>0.88600000000000001</c:v>
                </c:pt>
                <c:pt idx="905">
                  <c:v>0.88700000000000001</c:v>
                </c:pt>
                <c:pt idx="906">
                  <c:v>0.88800000000000001</c:v>
                </c:pt>
                <c:pt idx="907">
                  <c:v>0.88900000000000001</c:v>
                </c:pt>
                <c:pt idx="908">
                  <c:v>0.89</c:v>
                </c:pt>
                <c:pt idx="909">
                  <c:v>0.89100000000000001</c:v>
                </c:pt>
                <c:pt idx="910">
                  <c:v>0.89200000000000002</c:v>
                </c:pt>
                <c:pt idx="911">
                  <c:v>0.89300000000000002</c:v>
                </c:pt>
                <c:pt idx="912">
                  <c:v>0.89400000000000002</c:v>
                </c:pt>
                <c:pt idx="913">
                  <c:v>0.89500000000000002</c:v>
                </c:pt>
                <c:pt idx="914">
                  <c:v>0.89600000000000002</c:v>
                </c:pt>
                <c:pt idx="915">
                  <c:v>0.89700000000000002</c:v>
                </c:pt>
                <c:pt idx="916">
                  <c:v>0.89800000000000002</c:v>
                </c:pt>
                <c:pt idx="917">
                  <c:v>0.89900000000000002</c:v>
                </c:pt>
                <c:pt idx="918">
                  <c:v>0.9</c:v>
                </c:pt>
                <c:pt idx="919">
                  <c:v>0.90100000000000002</c:v>
                </c:pt>
                <c:pt idx="920">
                  <c:v>0.90200000000000002</c:v>
                </c:pt>
                <c:pt idx="921">
                  <c:v>0.90300000000000002</c:v>
                </c:pt>
                <c:pt idx="922">
                  <c:v>0.90400000000000003</c:v>
                </c:pt>
                <c:pt idx="923">
                  <c:v>0.90500000000000003</c:v>
                </c:pt>
                <c:pt idx="924">
                  <c:v>0.90600000000000003</c:v>
                </c:pt>
                <c:pt idx="925">
                  <c:v>0.90700000000000003</c:v>
                </c:pt>
                <c:pt idx="926">
                  <c:v>0.90800000000000003</c:v>
                </c:pt>
                <c:pt idx="927">
                  <c:v>0.90900000000000003</c:v>
                </c:pt>
                <c:pt idx="928">
                  <c:v>0.91</c:v>
                </c:pt>
                <c:pt idx="929">
                  <c:v>0.91100000000000003</c:v>
                </c:pt>
                <c:pt idx="930">
                  <c:v>0.91200000000000003</c:v>
                </c:pt>
                <c:pt idx="931">
                  <c:v>0.91300000000000003</c:v>
                </c:pt>
                <c:pt idx="932">
                  <c:v>0.91400000000000003</c:v>
                </c:pt>
                <c:pt idx="933">
                  <c:v>0.91500000000000004</c:v>
                </c:pt>
                <c:pt idx="934">
                  <c:v>0.91600000000000004</c:v>
                </c:pt>
                <c:pt idx="935">
                  <c:v>0.91700000000000004</c:v>
                </c:pt>
                <c:pt idx="936">
                  <c:v>0.91800000000000004</c:v>
                </c:pt>
                <c:pt idx="937">
                  <c:v>0.91900000000000004</c:v>
                </c:pt>
                <c:pt idx="938">
                  <c:v>0.92</c:v>
                </c:pt>
                <c:pt idx="939">
                  <c:v>0.92100000000000004</c:v>
                </c:pt>
                <c:pt idx="940">
                  <c:v>0.92200000000000004</c:v>
                </c:pt>
                <c:pt idx="941">
                  <c:v>0.92300000000000004</c:v>
                </c:pt>
                <c:pt idx="942">
                  <c:v>0.92400000000000004</c:v>
                </c:pt>
                <c:pt idx="943">
                  <c:v>0.92500000000000004</c:v>
                </c:pt>
                <c:pt idx="944">
                  <c:v>0.92600000000000005</c:v>
                </c:pt>
                <c:pt idx="945">
                  <c:v>0.92700000000000005</c:v>
                </c:pt>
                <c:pt idx="946">
                  <c:v>0.92800000000000005</c:v>
                </c:pt>
                <c:pt idx="947">
                  <c:v>0.92900000000000005</c:v>
                </c:pt>
                <c:pt idx="948">
                  <c:v>0.93</c:v>
                </c:pt>
                <c:pt idx="949">
                  <c:v>0.93100000000000005</c:v>
                </c:pt>
                <c:pt idx="950">
                  <c:v>0.93200000000000005</c:v>
                </c:pt>
                <c:pt idx="951">
                  <c:v>0.93300000000000005</c:v>
                </c:pt>
                <c:pt idx="952">
                  <c:v>0.93400000000000005</c:v>
                </c:pt>
                <c:pt idx="953">
                  <c:v>0.93500000000000005</c:v>
                </c:pt>
                <c:pt idx="954">
                  <c:v>0.93600000000000005</c:v>
                </c:pt>
                <c:pt idx="955">
                  <c:v>0.93700000000000006</c:v>
                </c:pt>
                <c:pt idx="956">
                  <c:v>0.93799999999999994</c:v>
                </c:pt>
                <c:pt idx="957">
                  <c:v>0.93899999999999995</c:v>
                </c:pt>
                <c:pt idx="958">
                  <c:v>0.94</c:v>
                </c:pt>
                <c:pt idx="959">
                  <c:v>0.94099999999999995</c:v>
                </c:pt>
                <c:pt idx="960">
                  <c:v>0.94199999999999995</c:v>
                </c:pt>
                <c:pt idx="961">
                  <c:v>0.94299999999999995</c:v>
                </c:pt>
                <c:pt idx="962">
                  <c:v>0.94399999999999995</c:v>
                </c:pt>
                <c:pt idx="963">
                  <c:v>0.94499999999999995</c:v>
                </c:pt>
                <c:pt idx="964">
                  <c:v>0.94599999999999995</c:v>
                </c:pt>
                <c:pt idx="965">
                  <c:v>0.94699999999999995</c:v>
                </c:pt>
                <c:pt idx="966">
                  <c:v>0.94799999999999995</c:v>
                </c:pt>
                <c:pt idx="967">
                  <c:v>0.94899999999999995</c:v>
                </c:pt>
                <c:pt idx="968">
                  <c:v>0.95</c:v>
                </c:pt>
                <c:pt idx="969">
                  <c:v>0.95099999999999996</c:v>
                </c:pt>
                <c:pt idx="970">
                  <c:v>0.95199999999999996</c:v>
                </c:pt>
                <c:pt idx="971">
                  <c:v>0.95299999999999996</c:v>
                </c:pt>
                <c:pt idx="972">
                  <c:v>0.95399999999999996</c:v>
                </c:pt>
                <c:pt idx="973">
                  <c:v>0.95499999999999996</c:v>
                </c:pt>
                <c:pt idx="974">
                  <c:v>0.95599999999999996</c:v>
                </c:pt>
                <c:pt idx="975">
                  <c:v>0.95699999999999996</c:v>
                </c:pt>
                <c:pt idx="976">
                  <c:v>0.95799999999999996</c:v>
                </c:pt>
                <c:pt idx="977">
                  <c:v>0.95899999999999996</c:v>
                </c:pt>
                <c:pt idx="978">
                  <c:v>0.95999999999999897</c:v>
                </c:pt>
                <c:pt idx="979">
                  <c:v>0.96099999999999897</c:v>
                </c:pt>
                <c:pt idx="980">
                  <c:v>0.96199999999999897</c:v>
                </c:pt>
                <c:pt idx="981">
                  <c:v>0.96299999999999897</c:v>
                </c:pt>
                <c:pt idx="982">
                  <c:v>0.96399999999999897</c:v>
                </c:pt>
                <c:pt idx="983">
                  <c:v>0.96499999999999897</c:v>
                </c:pt>
                <c:pt idx="984">
                  <c:v>0.96599999999999897</c:v>
                </c:pt>
                <c:pt idx="985">
                  <c:v>0.96699999999999897</c:v>
                </c:pt>
                <c:pt idx="986">
                  <c:v>0.96799999999999897</c:v>
                </c:pt>
                <c:pt idx="987">
                  <c:v>0.96899999999999897</c:v>
                </c:pt>
                <c:pt idx="988">
                  <c:v>0.96999999999999897</c:v>
                </c:pt>
                <c:pt idx="989">
                  <c:v>0.97099999999999898</c:v>
                </c:pt>
                <c:pt idx="990">
                  <c:v>0.97199999999999898</c:v>
                </c:pt>
                <c:pt idx="991">
                  <c:v>0.97299999999999898</c:v>
                </c:pt>
                <c:pt idx="992">
                  <c:v>0.97399999999999898</c:v>
                </c:pt>
                <c:pt idx="993">
                  <c:v>0.97499999999999898</c:v>
                </c:pt>
                <c:pt idx="994">
                  <c:v>0.97599999999999898</c:v>
                </c:pt>
                <c:pt idx="995">
                  <c:v>0.97699999999999898</c:v>
                </c:pt>
                <c:pt idx="996">
                  <c:v>0.97799999999999898</c:v>
                </c:pt>
                <c:pt idx="997">
                  <c:v>0.97899999999999898</c:v>
                </c:pt>
                <c:pt idx="998">
                  <c:v>0.97999999999999898</c:v>
                </c:pt>
                <c:pt idx="999">
                  <c:v>0.98099999999999898</c:v>
                </c:pt>
                <c:pt idx="1000">
                  <c:v>0.98199999999999898</c:v>
                </c:pt>
                <c:pt idx="1001">
                  <c:v>0.98299999999999899</c:v>
                </c:pt>
                <c:pt idx="1002">
                  <c:v>0.98399999999999899</c:v>
                </c:pt>
                <c:pt idx="1003">
                  <c:v>0.98499999999999899</c:v>
                </c:pt>
                <c:pt idx="1004">
                  <c:v>0.98599999999999899</c:v>
                </c:pt>
                <c:pt idx="1005">
                  <c:v>0.98699999999999899</c:v>
                </c:pt>
                <c:pt idx="1006">
                  <c:v>0.98799999999999899</c:v>
                </c:pt>
                <c:pt idx="1007">
                  <c:v>0.98899999999999899</c:v>
                </c:pt>
                <c:pt idx="1008">
                  <c:v>0.98999999999999899</c:v>
                </c:pt>
                <c:pt idx="1009">
                  <c:v>0.99099999999999899</c:v>
                </c:pt>
                <c:pt idx="1010">
                  <c:v>0.99199999999999899</c:v>
                </c:pt>
                <c:pt idx="1011">
                  <c:v>0.99299999999999899</c:v>
                </c:pt>
                <c:pt idx="1012">
                  <c:v>0.993999999999999</c:v>
                </c:pt>
                <c:pt idx="1013">
                  <c:v>0.995</c:v>
                </c:pt>
                <c:pt idx="1014">
                  <c:v>0.996</c:v>
                </c:pt>
                <c:pt idx="1015">
                  <c:v>0.997</c:v>
                </c:pt>
                <c:pt idx="1016">
                  <c:v>0.998</c:v>
                </c:pt>
                <c:pt idx="1017">
                  <c:v>0.999</c:v>
                </c:pt>
                <c:pt idx="1018">
                  <c:v>1</c:v>
                </c:pt>
              </c:numCache>
            </c:numRef>
          </c:xVal>
          <c:yVal>
            <c:numRef>
              <c:f>'IH_H1e8_s1.3_S0.015'!$C$2:$C$10004</c:f>
              <c:numCache>
                <c:formatCode>0.000000</c:formatCode>
                <c:ptCount val="10003"/>
                <c:pt idx="0">
                  <c:v>0</c:v>
                </c:pt>
                <c:pt idx="1">
                  <c:v>24.239272829042701</c:v>
                </c:pt>
                <c:pt idx="2">
                  <c:v>48.4770914327855</c:v>
                </c:pt>
                <c:pt idx="3">
                  <c:v>72.713455985316699</c:v>
                </c:pt>
                <c:pt idx="4">
                  <c:v>96.948366661324002</c:v>
                </c:pt>
                <c:pt idx="5">
                  <c:v>121.18182363520501</c:v>
                </c:pt>
                <c:pt idx="6">
                  <c:v>145.41382708120301</c:v>
                </c:pt>
                <c:pt idx="7">
                  <c:v>169.64437717402501</c:v>
                </c:pt>
                <c:pt idx="8">
                  <c:v>193.873474087604</c:v>
                </c:pt>
                <c:pt idx="9">
                  <c:v>218.101117996417</c:v>
                </c:pt>
                <c:pt idx="10">
                  <c:v>242.327309074666</c:v>
                </c:pt>
                <c:pt idx="11">
                  <c:v>266.55204749688602</c:v>
                </c:pt>
                <c:pt idx="12">
                  <c:v>290.77533343670001</c:v>
                </c:pt>
                <c:pt idx="13">
                  <c:v>314.99716706877803</c:v>
                </c:pt>
                <c:pt idx="14">
                  <c:v>339.21754856705201</c:v>
                </c:pt>
                <c:pt idx="15">
                  <c:v>363.43647810555302</c:v>
                </c:pt>
                <c:pt idx="16">
                  <c:v>387.653955858583</c:v>
                </c:pt>
                <c:pt idx="17">
                  <c:v>411.86998199990097</c:v>
                </c:pt>
                <c:pt idx="18">
                  <c:v>436.08455670369301</c:v>
                </c:pt>
                <c:pt idx="19">
                  <c:v>460.29768014390999</c:v>
                </c:pt>
                <c:pt idx="20">
                  <c:v>484.50935249462401</c:v>
                </c:pt>
                <c:pt idx="21">
                  <c:v>508.71957392939902</c:v>
                </c:pt>
                <c:pt idx="22">
                  <c:v>532.92834462246003</c:v>
                </c:pt>
                <c:pt idx="23">
                  <c:v>557.13566474746995</c:v>
                </c:pt>
                <c:pt idx="24">
                  <c:v>581.34153447847905</c:v>
                </c:pt>
                <c:pt idx="25">
                  <c:v>605.54595398907304</c:v>
                </c:pt>
                <c:pt idx="26">
                  <c:v>629.74892345295302</c:v>
                </c:pt>
                <c:pt idx="27">
                  <c:v>653.95044304401495</c:v>
                </c:pt>
                <c:pt idx="28">
                  <c:v>678.15051293600004</c:v>
                </c:pt>
                <c:pt idx="29">
                  <c:v>702.34913330245297</c:v>
                </c:pt>
                <c:pt idx="30">
                  <c:v>726.54630431690498</c:v>
                </c:pt>
                <c:pt idx="31">
                  <c:v>750.742026153094</c:v>
                </c:pt>
                <c:pt idx="32">
                  <c:v>774.93629898468305</c:v>
                </c:pt>
                <c:pt idx="33">
                  <c:v>799.12912298516403</c:v>
                </c:pt>
                <c:pt idx="34">
                  <c:v>823.32049832802295</c:v>
                </c:pt>
                <c:pt idx="35">
                  <c:v>847.51042518667396</c:v>
                </c:pt>
                <c:pt idx="36">
                  <c:v>871.69890373454803</c:v>
                </c:pt>
                <c:pt idx="37">
                  <c:v>895.88593414509603</c:v>
                </c:pt>
                <c:pt idx="38">
                  <c:v>920.07151659194096</c:v>
                </c:pt>
                <c:pt idx="39">
                  <c:v>944.25565124816706</c:v>
                </c:pt>
                <c:pt idx="40">
                  <c:v>968.43833828712798</c:v>
                </c:pt>
                <c:pt idx="41">
                  <c:v>992.61957788215898</c:v>
                </c:pt>
                <c:pt idx="42">
                  <c:v>1016.79937020659</c:v>
                </c:pt>
                <c:pt idx="43">
                  <c:v>1040.9777154334399</c:v>
                </c:pt>
                <c:pt idx="44">
                  <c:v>1065.1546137360299</c:v>
                </c:pt>
                <c:pt idx="45">
                  <c:v>1089.33006528752</c:v>
                </c:pt>
                <c:pt idx="46">
                  <c:v>1113.50407026128</c:v>
                </c:pt>
                <c:pt idx="47">
                  <c:v>1137.6766288301201</c:v>
                </c:pt>
                <c:pt idx="48">
                  <c:v>1161.8477411672</c:v>
                </c:pt>
                <c:pt idx="49">
                  <c:v>1186.0174074455199</c:v>
                </c:pt>
                <c:pt idx="50">
                  <c:v>1210.1856278380999</c:v>
                </c:pt>
                <c:pt idx="51">
                  <c:v>1234.35240251807</c:v>
                </c:pt>
                <c:pt idx="52">
                  <c:v>1258.5177316582799</c:v>
                </c:pt>
                <c:pt idx="53">
                  <c:v>1282.6816154314799</c:v>
                </c:pt>
                <c:pt idx="54">
                  <c:v>1306.8440540109</c:v>
                </c:pt>
                <c:pt idx="55">
                  <c:v>1331.0050475692999</c:v>
                </c:pt>
                <c:pt idx="56">
                  <c:v>1355.16459627941</c:v>
                </c:pt>
                <c:pt idx="57">
                  <c:v>1379.32270031385</c:v>
                </c:pt>
                <c:pt idx="58">
                  <c:v>1403.4793598456299</c:v>
                </c:pt>
                <c:pt idx="59">
                  <c:v>1427.63457504753</c:v>
                </c:pt>
                <c:pt idx="60">
                  <c:v>1451.7883460921601</c:v>
                </c:pt>
                <c:pt idx="61">
                  <c:v>1475.9406731521201</c:v>
                </c:pt>
                <c:pt idx="62">
                  <c:v>1500.0915564002</c:v>
                </c:pt>
                <c:pt idx="63">
                  <c:v>1524.2409960088301</c:v>
                </c:pt>
                <c:pt idx="64">
                  <c:v>1548.38899215075</c:v>
                </c:pt>
                <c:pt idx="65">
                  <c:v>1572.53554499853</c:v>
                </c:pt>
                <c:pt idx="66">
                  <c:v>1596.6806547245501</c:v>
                </c:pt>
                <c:pt idx="67">
                  <c:v>1620.8243215012301</c:v>
                </c:pt>
                <c:pt idx="68">
                  <c:v>1644.9665455013401</c:v>
                </c:pt>
                <c:pt idx="69">
                  <c:v>1669.10755771605</c:v>
                </c:pt>
                <c:pt idx="70">
                  <c:v>1693.2466658608801</c:v>
                </c:pt>
                <c:pt idx="71">
                  <c:v>1717.3845625054601</c:v>
                </c:pt>
                <c:pt idx="72">
                  <c:v>1741.5212477990101</c:v>
                </c:pt>
                <c:pt idx="73">
                  <c:v>1765.6560298837901</c:v>
                </c:pt>
                <c:pt idx="74">
                  <c:v>1789.7896009024701</c:v>
                </c:pt>
                <c:pt idx="75">
                  <c:v>1813.9219610042001</c:v>
                </c:pt>
                <c:pt idx="76">
                  <c:v>1838.0524182225599</c:v>
                </c:pt>
                <c:pt idx="77">
                  <c:v>1862.1816648087299</c:v>
                </c:pt>
                <c:pt idx="78">
                  <c:v>1886.3097009117801</c:v>
                </c:pt>
                <c:pt idx="79">
                  <c:v>1910.4358355265599</c:v>
                </c:pt>
                <c:pt idx="80">
                  <c:v>1934.56075994296</c:v>
                </c:pt>
                <c:pt idx="81">
                  <c:v>1958.68447430999</c:v>
                </c:pt>
                <c:pt idx="82">
                  <c:v>1982.8062864431699</c:v>
                </c:pt>
                <c:pt idx="83">
                  <c:v>2006.92688881141</c:v>
                </c:pt>
                <c:pt idx="84">
                  <c:v>2031.04628156372</c:v>
                </c:pt>
                <c:pt idx="85">
                  <c:v>2055.1637756168898</c:v>
                </c:pt>
                <c:pt idx="86">
                  <c:v>2079.2800603384699</c:v>
                </c:pt>
                <c:pt idx="87">
                  <c:v>2103.3951358773202</c:v>
                </c:pt>
                <c:pt idx="88">
                  <c:v>2127.50830768985</c:v>
                </c:pt>
                <c:pt idx="89">
                  <c:v>2151.6202706037702</c:v>
                </c:pt>
                <c:pt idx="90">
                  <c:v>2175.7310247677101</c:v>
                </c:pt>
                <c:pt idx="91">
                  <c:v>2199.8398873016599</c:v>
                </c:pt>
                <c:pt idx="92">
                  <c:v>2223.9475413700002</c:v>
                </c:pt>
                <c:pt idx="93">
                  <c:v>2248.05398712126</c:v>
                </c:pt>
                <c:pt idx="94">
                  <c:v>2272.1585190895098</c:v>
                </c:pt>
                <c:pt idx="95">
                  <c:v>2296.2618430243101</c:v>
                </c:pt>
                <c:pt idx="96">
                  <c:v>2320.3639590744201</c:v>
                </c:pt>
                <c:pt idx="97">
                  <c:v>2344.4642076877099</c:v>
                </c:pt>
                <c:pt idx="98">
                  <c:v>2368.5632487006601</c:v>
                </c:pt>
                <c:pt idx="99">
                  <c:v>2392.6610822614998</c:v>
                </c:pt>
                <c:pt idx="100">
                  <c:v>2416.75695772889</c:v>
                </c:pt>
                <c:pt idx="101">
                  <c:v>2440.8516260266301</c:v>
                </c:pt>
                <c:pt idx="102">
                  <c:v>2464.9450873034202</c:v>
                </c:pt>
                <c:pt idx="103">
                  <c:v>2489.0367738426899</c:v>
                </c:pt>
                <c:pt idx="104">
                  <c:v>2513.1272536467</c:v>
                </c:pt>
                <c:pt idx="105">
                  <c:v>2537.21613468838</c:v>
                </c:pt>
                <c:pt idx="106">
                  <c:v>2561.3038092839201</c:v>
                </c:pt>
                <c:pt idx="107">
                  <c:v>2585.3897505491</c:v>
                </c:pt>
                <c:pt idx="108">
                  <c:v>2609.4744856542302</c:v>
                </c:pt>
                <c:pt idx="109">
                  <c:v>2633.5576227943502</c:v>
                </c:pt>
                <c:pt idx="110">
                  <c:v>2657.6395540635899</c:v>
                </c:pt>
                <c:pt idx="111">
                  <c:v>2681.7197527938702</c:v>
                </c:pt>
                <c:pt idx="112">
                  <c:v>2705.7987459393398</c:v>
                </c:pt>
                <c:pt idx="113">
                  <c:v>2729.8761419163702</c:v>
                </c:pt>
                <c:pt idx="114">
                  <c:v>2753.95233259734</c:v>
                </c:pt>
                <c:pt idx="115">
                  <c:v>2778.0267915302302</c:v>
                </c:pt>
                <c:pt idx="116">
                  <c:v>2802.1000454531199</c:v>
                </c:pt>
                <c:pt idx="117">
                  <c:v>2826.1717030037798</c:v>
                </c:pt>
                <c:pt idx="118">
                  <c:v>2850.2421558327701</c:v>
                </c:pt>
                <c:pt idx="119">
                  <c:v>2874.3108777041698</c:v>
                </c:pt>
                <c:pt idx="120">
                  <c:v>2898.37839513977</c:v>
                </c:pt>
                <c:pt idx="121">
                  <c:v>2922.4443169987298</c:v>
                </c:pt>
                <c:pt idx="122">
                  <c:v>2946.5090347099099</c:v>
                </c:pt>
                <c:pt idx="123">
                  <c:v>2970.5720222536702</c:v>
                </c:pt>
                <c:pt idx="124">
                  <c:v>2994.6338059353002</c:v>
                </c:pt>
                <c:pt idx="125">
                  <c:v>3018.69399483507</c:v>
                </c:pt>
                <c:pt idx="126">
                  <c:v>3042.7529801607102</c:v>
                </c:pt>
                <c:pt idx="127">
                  <c:v>3066.8102361083502</c:v>
                </c:pt>
                <c:pt idx="128">
                  <c:v>3090.8662887673499</c:v>
                </c:pt>
                <c:pt idx="129">
                  <c:v>3114.9211382850899</c:v>
                </c:pt>
                <c:pt idx="130">
                  <c:v>3138.9738548016098</c:v>
                </c:pt>
                <c:pt idx="131">
                  <c:v>3163.0253684545501</c:v>
                </c:pt>
                <c:pt idx="132">
                  <c:v>3187.0756793916698</c:v>
                </c:pt>
                <c:pt idx="133">
                  <c:v>3211.12478776014</c:v>
                </c:pt>
                <c:pt idx="134">
                  <c:v>3235.1719662174701</c:v>
                </c:pt>
                <c:pt idx="135">
                  <c:v>3259.21794238747</c:v>
                </c:pt>
                <c:pt idx="136">
                  <c:v>3283.2624334898601</c:v>
                </c:pt>
                <c:pt idx="137">
                  <c:v>3307.3057225944999</c:v>
                </c:pt>
                <c:pt idx="138">
                  <c:v>3331.34780984898</c:v>
                </c:pt>
                <c:pt idx="139">
                  <c:v>3355.3874026870999</c:v>
                </c:pt>
                <c:pt idx="140">
                  <c:v>3379.4257939452</c:v>
                </c:pt>
                <c:pt idx="141">
                  <c:v>3403.4629837705802</c:v>
                </c:pt>
                <c:pt idx="142">
                  <c:v>3427.49897231045</c:v>
                </c:pt>
                <c:pt idx="143">
                  <c:v>3451.5340029068602</c:v>
                </c:pt>
                <c:pt idx="144">
                  <c:v>3475.5678325170102</c:v>
                </c:pt>
                <c:pt idx="145">
                  <c:v>3499.5987237757099</c:v>
                </c:pt>
                <c:pt idx="146">
                  <c:v>3523.6284143095099</c:v>
                </c:pt>
                <c:pt idx="147">
                  <c:v>3547.6569042656602</c:v>
                </c:pt>
                <c:pt idx="148">
                  <c:v>3571.6850848548402</c:v>
                </c:pt>
                <c:pt idx="149">
                  <c:v>3595.7120651774298</c:v>
                </c:pt>
                <c:pt idx="150">
                  <c:v>3619.7378453809301</c:v>
                </c:pt>
                <c:pt idx="151">
                  <c:v>3643.7585857446602</c:v>
                </c:pt>
                <c:pt idx="152">
                  <c:v>3667.7781262100598</c:v>
                </c:pt>
                <c:pt idx="153">
                  <c:v>3691.8004440539898</c:v>
                </c:pt>
                <c:pt idx="154">
                  <c:v>3715.82156236941</c:v>
                </c:pt>
                <c:pt idx="155">
                  <c:v>3739.8365901215302</c:v>
                </c:pt>
                <c:pt idx="156">
                  <c:v>3763.8504185458801</c:v>
                </c:pt>
                <c:pt idx="157">
                  <c:v>3787.8670253052601</c:v>
                </c:pt>
                <c:pt idx="158">
                  <c:v>3811.8824331065598</c:v>
                </c:pt>
                <c:pt idx="159">
                  <c:v>3835.8917509631301</c:v>
                </c:pt>
                <c:pt idx="160">
                  <c:v>3859.8998700621601</c:v>
                </c:pt>
                <c:pt idx="161">
                  <c:v>3883.9107684522501</c:v>
                </c:pt>
                <c:pt idx="162">
                  <c:v>3907.92046845403</c:v>
                </c:pt>
                <c:pt idx="163">
                  <c:v>3931.9240791294201</c:v>
                </c:pt>
                <c:pt idx="164">
                  <c:v>3955.92649161694</c:v>
                </c:pt>
                <c:pt idx="165">
                  <c:v>3979.9316843510001</c:v>
                </c:pt>
                <c:pt idx="166">
                  <c:v>4003.9356792663102</c:v>
                </c:pt>
                <c:pt idx="167">
                  <c:v>4027.9335854726501</c:v>
                </c:pt>
                <c:pt idx="168">
                  <c:v>4046.2010916874701</c:v>
                </c:pt>
                <c:pt idx="169">
                  <c:v>4058.36023602967</c:v>
                </c:pt>
                <c:pt idx="170">
                  <c:v>4070.16563639472</c:v>
                </c:pt>
                <c:pt idx="171">
                  <c:v>4081.6099358187598</c:v>
                </c:pt>
                <c:pt idx="172">
                  <c:v>4092.68561458164</c:v>
                </c:pt>
                <c:pt idx="173">
                  <c:v>4103.3849791003604</c:v>
                </c:pt>
                <c:pt idx="174">
                  <c:v>4113.70015588555</c:v>
                </c:pt>
                <c:pt idx="175">
                  <c:v>4123.6230851830296</c:v>
                </c:pt>
                <c:pt idx="176">
                  <c:v>4133.14551429108</c:v>
                </c:pt>
                <c:pt idx="177">
                  <c:v>4142.25899053387</c:v>
                </c:pt>
                <c:pt idx="178">
                  <c:v>4150.9548538684303</c:v>
                </c:pt>
                <c:pt idx="179">
                  <c:v>4159.2242291008897</c:v>
                </c:pt>
                <c:pt idx="180">
                  <c:v>4167.0580176866797</c:v>
                </c:pt>
                <c:pt idx="181">
                  <c:v>4174.4468890856197</c:v>
                </c:pt>
                <c:pt idx="182">
                  <c:v>4181.3812716426801</c:v>
                </c:pt>
                <c:pt idx="183">
                  <c:v>4187.8513429606401</c:v>
                </c:pt>
                <c:pt idx="184">
                  <c:v>4193.8470197298502</c:v>
                </c:pt>
                <c:pt idx="185">
                  <c:v>4199.3579469757296</c:v>
                </c:pt>
                <c:pt idx="186">
                  <c:v>4204.3734866826298</c:v>
                </c:pt>
                <c:pt idx="187">
                  <c:v>4208.8827057482804</c:v>
                </c:pt>
                <c:pt idx="188">
                  <c:v>4212.8743632190899</c:v>
                </c:pt>
                <c:pt idx="189">
                  <c:v>4216.3368967524402</c:v>
                </c:pt>
                <c:pt idx="190">
                  <c:v>4219.2584082467502</c:v>
                </c:pt>
                <c:pt idx="191">
                  <c:v>4221.6266485748902</c:v>
                </c:pt>
                <c:pt idx="192">
                  <c:v>4223.4290013506998</c:v>
                </c:pt>
                <c:pt idx="193">
                  <c:v>4224.65246565086</c:v>
                </c:pt>
                <c:pt idx="194">
                  <c:v>4225.2836376078803</c:v>
                </c:pt>
                <c:pt idx="195">
                  <c:v>4225.3086907809902</c:v>
                </c:pt>
                <c:pt idx="196">
                  <c:v>4224.7133552025198</c:v>
                </c:pt>
                <c:pt idx="197">
                  <c:v>4223.4828949872499</c:v>
                </c:pt>
                <c:pt idx="198">
                  <c:v>4221.6020843801998</c:v>
                </c:pt>
                <c:pt idx="199">
                  <c:v>4219.0551821055997</c:v>
                </c:pt>
                <c:pt idx="200">
                  <c:v>4215.8259038649603</c:v>
                </c:pt>
                <c:pt idx="201">
                  <c:v>4211.8973928157102</c:v>
                </c:pt>
                <c:pt idx="202">
                  <c:v>4207.2521878432099</c:v>
                </c:pt>
                <c:pt idx="203">
                  <c:v>4201.8721894178798</c:v>
                </c:pt>
                <c:pt idx="204">
                  <c:v>4195.7386228056303</c:v>
                </c:pt>
                <c:pt idx="205">
                  <c:v>4188.8319983720003</c:v>
                </c:pt>
                <c:pt idx="206">
                  <c:v>4181.1320686907002</c:v>
                </c:pt>
                <c:pt idx="207">
                  <c:v>4172.6177821309002</c:v>
                </c:pt>
                <c:pt idx="208">
                  <c:v>4163.2672325585299</c:v>
                </c:pt>
                <c:pt idx="209">
                  <c:v>4153.05760474002</c:v>
                </c:pt>
                <c:pt idx="210">
                  <c:v>4141.9651149846304</c:v>
                </c:pt>
                <c:pt idx="211">
                  <c:v>4129.9649465000402</c:v>
                </c:pt>
                <c:pt idx="212">
                  <c:v>4117.0311788661602</c:v>
                </c:pt>
                <c:pt idx="213">
                  <c:v>4103.1367109497096</c:v>
                </c:pt>
                <c:pt idx="214">
                  <c:v>4088.2531764872301</c:v>
                </c:pt>
                <c:pt idx="215">
                  <c:v>4072.3508514555201</c:v>
                </c:pt>
                <c:pt idx="216">
                  <c:v>4055.39855221582</c:v>
                </c:pt>
                <c:pt idx="217">
                  <c:v>4037.3635232695001</c:v>
                </c:pt>
                <c:pt idx="218">
                  <c:v>4018.2113132807999</c:v>
                </c:pt>
                <c:pt idx="219">
                  <c:v>3997.9056378139899</c:v>
                </c:pt>
                <c:pt idx="220">
                  <c:v>3976.40822697769</c:v>
                </c:pt>
                <c:pt idx="221">
                  <c:v>3953.67865587194</c:v>
                </c:pt>
                <c:pt idx="222">
                  <c:v>3929.6741553728002</c:v>
                </c:pt>
                <c:pt idx="223">
                  <c:v>3904.3493462203601</c:v>
                </c:pt>
                <c:pt idx="224">
                  <c:v>3877.65629564036</c:v>
                </c:pt>
                <c:pt idx="225">
                  <c:v>3849.5437124435298</c:v>
                </c:pt>
                <c:pt idx="226">
                  <c:v>3819.9570569257098</c:v>
                </c:pt>
                <c:pt idx="227">
                  <c:v>3788.8380831616901</c:v>
                </c:pt>
                <c:pt idx="228">
                  <c:v>3756.1244484901399</c:v>
                </c:pt>
                <c:pt idx="229">
                  <c:v>3721.7492670967099</c:v>
                </c:pt>
                <c:pt idx="230">
                  <c:v>3685.6405974930499</c:v>
                </c:pt>
                <c:pt idx="231">
                  <c:v>3647.7208513799301</c:v>
                </c:pt>
                <c:pt idx="232">
                  <c:v>3607.9061084801601</c:v>
                </c:pt>
                <c:pt idx="233">
                  <c:v>3566.1053181912598</c:v>
                </c:pt>
                <c:pt idx="234">
                  <c:v>3522.2193640922001</c:v>
                </c:pt>
                <c:pt idx="235">
                  <c:v>3476.13996106275</c:v>
                </c:pt>
                <c:pt idx="236">
                  <c:v>3427.74834651025</c:v>
                </c:pt>
                <c:pt idx="237">
                  <c:v>3376.9137162041902</c:v>
                </c:pt>
                <c:pt idx="238">
                  <c:v>3323.49134041876</c:v>
                </c:pt>
                <c:pt idx="239">
                  <c:v>3267.3202759027699</c:v>
                </c:pt>
                <c:pt idx="240">
                  <c:v>3208.2205613006699</c:v>
                </c:pt>
                <c:pt idx="241">
                  <c:v>3145.9897445011202</c:v>
                </c:pt>
                <c:pt idx="242">
                  <c:v>3080.3985345247602</c:v>
                </c:pt>
                <c:pt idx="243">
                  <c:v>3011.1852893658302</c:v>
                </c:pt>
                <c:pt idx="244">
                  <c:v>2938.0489307462599</c:v>
                </c:pt>
                <c:pt idx="245">
                  <c:v>2860.6396176964499</c:v>
                </c:pt>
                <c:pt idx="246">
                  <c:v>2778.5472773382398</c:v>
                </c:pt>
                <c:pt idx="247">
                  <c:v>2691.2832504022599</c:v>
                </c:pt>
                <c:pt idx="248">
                  <c:v>2598.2585942195201</c:v>
                </c:pt>
                <c:pt idx="249">
                  <c:v>2498.75077939216</c:v>
                </c:pt>
                <c:pt idx="250">
                  <c:v>2391.8552640071098</c:v>
                </c:pt>
                <c:pt idx="251">
                  <c:v>2382.3415482957198</c:v>
                </c:pt>
                <c:pt idx="252">
                  <c:v>2372.8273601364099</c:v>
                </c:pt>
                <c:pt idx="253">
                  <c:v>2363.3126994715399</c:v>
                </c:pt>
                <c:pt idx="254">
                  <c:v>2353.7970262680801</c:v>
                </c:pt>
                <c:pt idx="255">
                  <c:v>2344.28088045407</c:v>
                </c:pt>
                <c:pt idx="256">
                  <c:v>2334.76426197207</c:v>
                </c:pt>
                <c:pt idx="257">
                  <c:v>2325.2471707643899</c:v>
                </c:pt>
                <c:pt idx="258">
                  <c:v>2315.7296067734901</c:v>
                </c:pt>
                <c:pt idx="259">
                  <c:v>2306.2115699416299</c:v>
                </c:pt>
                <c:pt idx="260">
                  <c:v>2296.6930602112602</c:v>
                </c:pt>
                <c:pt idx="261">
                  <c:v>2287.1734461408</c:v>
                </c:pt>
                <c:pt idx="262">
                  <c:v>2277.6533590684699</c:v>
                </c:pt>
                <c:pt idx="263">
                  <c:v>2268.13279893654</c:v>
                </c:pt>
                <c:pt idx="264">
                  <c:v>2258.6117656873898</c:v>
                </c:pt>
                <c:pt idx="265">
                  <c:v>2249.0902592633101</c:v>
                </c:pt>
                <c:pt idx="266">
                  <c:v>2239.5682796065698</c:v>
                </c:pt>
                <c:pt idx="267">
                  <c:v>2230.0458266595101</c:v>
                </c:pt>
                <c:pt idx="268">
                  <c:v>2220.5222739844498</c:v>
                </c:pt>
                <c:pt idx="269">
                  <c:v>2210.9982479155101</c:v>
                </c:pt>
                <c:pt idx="270">
                  <c:v>2201.4737483948302</c:v>
                </c:pt>
                <c:pt idx="271">
                  <c:v>2191.94877536478</c:v>
                </c:pt>
                <c:pt idx="272">
                  <c:v>2182.4233287675302</c:v>
                </c:pt>
                <c:pt idx="273">
                  <c:v>2172.8974085453401</c:v>
                </c:pt>
                <c:pt idx="274">
                  <c:v>2163.3707195172501</c:v>
                </c:pt>
                <c:pt idx="275">
                  <c:v>2153.8435567542401</c:v>
                </c:pt>
                <c:pt idx="276">
                  <c:v>2144.3159201984399</c:v>
                </c:pt>
                <c:pt idx="277">
                  <c:v>2134.7873295950699</c:v>
                </c:pt>
                <c:pt idx="278">
                  <c:v>2125.25826509239</c:v>
                </c:pt>
                <c:pt idx="279">
                  <c:v>2115.7287266325602</c:v>
                </c:pt>
                <c:pt idx="280">
                  <c:v>2106.1987141578602</c:v>
                </c:pt>
                <c:pt idx="281">
                  <c:v>2096.6682276102201</c:v>
                </c:pt>
                <c:pt idx="282">
                  <c:v>2087.1372669320299</c:v>
                </c:pt>
                <c:pt idx="283">
                  <c:v>2077.60531535678</c:v>
                </c:pt>
                <c:pt idx="284">
                  <c:v>2068.0728895448701</c:v>
                </c:pt>
                <c:pt idx="285">
                  <c:v>2058.5401280889801</c:v>
                </c:pt>
                <c:pt idx="286">
                  <c:v>2049.0068922780501</c:v>
                </c:pt>
                <c:pt idx="287">
                  <c:v>2039.47268200187</c:v>
                </c:pt>
                <c:pt idx="288">
                  <c:v>2029.9379972642801</c:v>
                </c:pt>
                <c:pt idx="289">
                  <c:v>2020.4029765602399</c:v>
                </c:pt>
                <c:pt idx="290">
                  <c:v>2010.8672764141299</c:v>
                </c:pt>
                <c:pt idx="291">
                  <c:v>2001.3311016339701</c:v>
                </c:pt>
                <c:pt idx="292">
                  <c:v>1991.7944521618799</c:v>
                </c:pt>
                <c:pt idx="293">
                  <c:v>1982.2567854711899</c:v>
                </c:pt>
                <c:pt idx="294">
                  <c:v>1972.7186439828399</c:v>
                </c:pt>
                <c:pt idx="295">
                  <c:v>1963.1800276388799</c:v>
                </c:pt>
                <c:pt idx="296">
                  <c:v>1953.6412073645399</c:v>
                </c:pt>
                <c:pt idx="297">
                  <c:v>1944.1015505354701</c:v>
                </c:pt>
                <c:pt idx="298">
                  <c:v>1934.5614186783801</c:v>
                </c:pt>
                <c:pt idx="299">
                  <c:v>1925.0205402848401</c:v>
                </c:pt>
                <c:pt idx="300">
                  <c:v>1915.47918675236</c:v>
                </c:pt>
                <c:pt idx="301">
                  <c:v>1905.9373580229101</c:v>
                </c:pt>
                <c:pt idx="302">
                  <c:v>1896.3947824217801</c:v>
                </c:pt>
                <c:pt idx="303">
                  <c:v>1886.8517315126301</c:v>
                </c:pt>
                <c:pt idx="304">
                  <c:v>1877.3082052374</c:v>
                </c:pt>
                <c:pt idx="305">
                  <c:v>1867.76393196394</c:v>
                </c:pt>
                <c:pt idx="306">
                  <c:v>1858.2191832133001</c:v>
                </c:pt>
                <c:pt idx="307">
                  <c:v>1848.67395892737</c:v>
                </c:pt>
                <c:pt idx="308">
                  <c:v>1839.1279870989299</c:v>
                </c:pt>
                <c:pt idx="309">
                  <c:v>1829.5815396241101</c:v>
                </c:pt>
                <c:pt idx="310">
                  <c:v>1820.0346164447501</c:v>
                </c:pt>
                <c:pt idx="311">
                  <c:v>1810.4869460136299</c:v>
                </c:pt>
                <c:pt idx="312">
                  <c:v>1800.93879976685</c:v>
                </c:pt>
                <c:pt idx="313">
                  <c:v>1791.3901776461601</c:v>
                </c:pt>
                <c:pt idx="314">
                  <c:v>1781.84080689398</c:v>
                </c:pt>
                <c:pt idx="315">
                  <c:v>1772.29096015666</c:v>
                </c:pt>
                <c:pt idx="316">
                  <c:v>1762.74063737608</c:v>
                </c:pt>
                <c:pt idx="317">
                  <c:v>1753.1895679244701</c:v>
                </c:pt>
                <c:pt idx="318">
                  <c:v>1743.63802231824</c:v>
                </c:pt>
                <c:pt idx="319">
                  <c:v>1734.08600049918</c:v>
                </c:pt>
                <c:pt idx="320">
                  <c:v>1724.5332272890901</c:v>
                </c:pt>
                <c:pt idx="321">
                  <c:v>1714.9799777548899</c:v>
                </c:pt>
                <c:pt idx="322">
                  <c:v>1705.42625183824</c:v>
                </c:pt>
                <c:pt idx="323">
                  <c:v>1695.8717831706799</c:v>
                </c:pt>
                <c:pt idx="324">
                  <c:v>1686.31683800921</c:v>
                </c:pt>
                <c:pt idx="325">
                  <c:v>1676.7614162954301</c:v>
                </c:pt>
                <c:pt idx="326">
                  <c:v>1667.20523375116</c:v>
                </c:pt>
                <c:pt idx="327">
                  <c:v>1657.6485745433899</c:v>
                </c:pt>
                <c:pt idx="328">
                  <c:v>1648.0914386137099</c:v>
                </c:pt>
                <c:pt idx="329">
                  <c:v>1638.5335772113799</c:v>
                </c:pt>
                <c:pt idx="330">
                  <c:v>1628.9752389752</c:v>
                </c:pt>
                <c:pt idx="331">
                  <c:v>1619.4164238467699</c:v>
                </c:pt>
                <c:pt idx="332">
                  <c:v>1609.85681173128</c:v>
                </c:pt>
                <c:pt idx="333">
                  <c:v>1600.2967226128101</c:v>
                </c:pt>
                <c:pt idx="334">
                  <c:v>1590.7361564330199</c:v>
                </c:pt>
                <c:pt idx="335">
                  <c:v>1581.17511313354</c:v>
                </c:pt>
                <c:pt idx="336">
                  <c:v>1571.6131740364599</c:v>
                </c:pt>
                <c:pt idx="337">
                  <c:v>1562.0507577107801</c:v>
                </c:pt>
                <c:pt idx="338">
                  <c:v>1552.4878640980401</c:v>
                </c:pt>
                <c:pt idx="339">
                  <c:v>1542.92449313976</c:v>
                </c:pt>
                <c:pt idx="340">
                  <c:v>1533.36044622444</c:v>
                </c:pt>
                <c:pt idx="341">
                  <c:v>1523.7959218504</c:v>
                </c:pt>
                <c:pt idx="342">
                  <c:v>1514.23091995916</c:v>
                </c:pt>
                <c:pt idx="343">
                  <c:v>1504.6649323760801</c:v>
                </c:pt>
                <c:pt idx="344">
                  <c:v>1495.0984671685401</c:v>
                </c:pt>
                <c:pt idx="345">
                  <c:v>1485.53152427791</c:v>
                </c:pt>
                <c:pt idx="346">
                  <c:v>1475.9641036457199</c:v>
                </c:pt>
                <c:pt idx="347">
                  <c:v>1466.39628645671</c:v>
                </c:pt>
                <c:pt idx="348">
                  <c:v>1456.8279914074601</c:v>
                </c:pt>
                <c:pt idx="349">
                  <c:v>1447.2592184395</c:v>
                </c:pt>
                <c:pt idx="350">
                  <c:v>1437.6888290592001</c:v>
                </c:pt>
                <c:pt idx="351">
                  <c:v>1428.11796166471</c:v>
                </c:pt>
                <c:pt idx="352">
                  <c:v>1418.5476788471301</c:v>
                </c:pt>
                <c:pt idx="353">
                  <c:v>1408.9769178778899</c:v>
                </c:pt>
                <c:pt idx="354">
                  <c:v>1399.40425177886</c:v>
                </c:pt>
                <c:pt idx="355">
                  <c:v>1389.8311074380799</c:v>
                </c:pt>
                <c:pt idx="356">
                  <c:v>1380.2585473126901</c:v>
                </c:pt>
                <c:pt idx="357">
                  <c:v>1370.6855088080799</c:v>
                </c:pt>
                <c:pt idx="358">
                  <c:v>1361.1105649066899</c:v>
                </c:pt>
                <c:pt idx="359">
                  <c:v>1351.53514253601</c:v>
                </c:pt>
                <c:pt idx="360">
                  <c:v>1341.9603040187999</c:v>
                </c:pt>
                <c:pt idx="361">
                  <c:v>1332.38498689465</c:v>
                </c:pt>
                <c:pt idx="362">
                  <c:v>1322.80776410659</c:v>
                </c:pt>
                <c:pt idx="363">
                  <c:v>1313.2300626214001</c:v>
                </c:pt>
                <c:pt idx="364">
                  <c:v>1303.65294462771</c:v>
                </c:pt>
                <c:pt idx="365">
                  <c:v>1294.07534779917</c:v>
                </c:pt>
                <c:pt idx="366">
                  <c:v>1284.4958450393001</c:v>
                </c:pt>
                <c:pt idx="367">
                  <c:v>1274.91586335435</c:v>
                </c:pt>
                <c:pt idx="368">
                  <c:v>1265.33646479867</c:v>
                </c:pt>
                <c:pt idx="369">
                  <c:v>1255.7565871801401</c:v>
                </c:pt>
                <c:pt idx="370">
                  <c:v>1246.1748033624899</c:v>
                </c:pt>
                <c:pt idx="371">
                  <c:v>1236.5925403916599</c:v>
                </c:pt>
                <c:pt idx="372">
                  <c:v>1227.01086018766</c:v>
                </c:pt>
                <c:pt idx="373">
                  <c:v>1217.4287006925699</c:v>
                </c:pt>
                <c:pt idx="374">
                  <c:v>1207.8446347306101</c:v>
                </c:pt>
                <c:pt idx="375">
                  <c:v>1198.2600893870299</c:v>
                </c:pt>
                <c:pt idx="376">
                  <c:v>1188.6761264476399</c:v>
                </c:pt>
                <c:pt idx="377">
                  <c:v>1179.09168398874</c:v>
                </c:pt>
                <c:pt idx="378">
                  <c:v>1169.5053347949599</c:v>
                </c:pt>
                <c:pt idx="379">
                  <c:v>1159.9185059911899</c:v>
                </c:pt>
                <c:pt idx="380">
                  <c:v>1150.3322592285599</c:v>
                </c:pt>
                <c:pt idx="381">
                  <c:v>1140.74553271785</c:v>
                </c:pt>
                <c:pt idx="382">
                  <c:v>1131.15689920401</c:v>
                </c:pt>
                <c:pt idx="383">
                  <c:v>1121.5677858515</c:v>
                </c:pt>
                <c:pt idx="384">
                  <c:v>1111.9792541770801</c:v>
                </c:pt>
                <c:pt idx="385">
                  <c:v>1102.39024252591</c:v>
                </c:pt>
                <c:pt idx="386">
                  <c:v>1092.7993236029599</c:v>
                </c:pt>
                <c:pt idx="387">
                  <c:v>1083.20792461261</c:v>
                </c:pt>
                <c:pt idx="388">
                  <c:v>1073.61710693689</c:v>
                </c:pt>
                <c:pt idx="389">
                  <c:v>1064.0258090555701</c:v>
                </c:pt>
                <c:pt idx="390">
                  <c:v>1054.43260363382</c:v>
                </c:pt>
                <c:pt idx="391">
                  <c:v>1044.83891791572</c:v>
                </c:pt>
                <c:pt idx="392">
                  <c:v>1035.24581314852</c:v>
                </c:pt>
                <c:pt idx="393">
                  <c:v>1025.6522279466001</c:v>
                </c:pt>
                <c:pt idx="394">
                  <c:v>1016.05673493544</c:v>
                </c:pt>
                <c:pt idx="395">
                  <c:v>1006.46076139885</c:v>
                </c:pt>
                <c:pt idx="396">
                  <c:v>996.86536844923899</c:v>
                </c:pt>
                <c:pt idx="397">
                  <c:v>987.26949483576402</c:v>
                </c:pt>
                <c:pt idx="398">
                  <c:v>977.67171314391101</c:v>
                </c:pt>
                <c:pt idx="399">
                  <c:v>968.07345069726205</c:v>
                </c:pt>
                <c:pt idx="400">
                  <c:v>958.47576847346204</c:v>
                </c:pt>
                <c:pt idx="401">
                  <c:v>948.87693745565298</c:v>
                </c:pt>
                <c:pt idx="402">
                  <c:v>939.27762549827196</c:v>
                </c:pt>
                <c:pt idx="403">
                  <c:v>929.67755771342695</c:v>
                </c:pt>
                <c:pt idx="404">
                  <c:v>920.07700887597196</c:v>
                </c:pt>
                <c:pt idx="405">
                  <c:v>910.47597892671502</c:v>
                </c:pt>
                <c:pt idx="406">
                  <c:v>900.87419280863799</c:v>
                </c:pt>
                <c:pt idx="407">
                  <c:v>891.27192546568097</c:v>
                </c:pt>
                <c:pt idx="408">
                  <c:v>881.66917683870304</c:v>
                </c:pt>
                <c:pt idx="409">
                  <c:v>872.06567191391798</c:v>
                </c:pt>
                <c:pt idx="410">
                  <c:v>862.461685591893</c:v>
                </c:pt>
                <c:pt idx="411">
                  <c:v>852.85721781356403</c:v>
                </c:pt>
                <c:pt idx="412">
                  <c:v>843.251993182913</c:v>
                </c:pt>
                <c:pt idx="413">
                  <c:v>833.64628698273202</c:v>
                </c:pt>
                <c:pt idx="414">
                  <c:v>824.04009915367806</c:v>
                </c:pt>
                <c:pt idx="415">
                  <c:v>814.43315476849205</c:v>
                </c:pt>
                <c:pt idx="416">
                  <c:v>804.82572864112399</c:v>
                </c:pt>
                <c:pt idx="417">
                  <c:v>795.21782071248299</c:v>
                </c:pt>
                <c:pt idx="418">
                  <c:v>785.60915482249095</c:v>
                </c:pt>
                <c:pt idx="419">
                  <c:v>776.00000701780198</c:v>
                </c:pt>
                <c:pt idx="420">
                  <c:v>766.39037723921001</c:v>
                </c:pt>
                <c:pt idx="421">
                  <c:v>756.77999149558195</c:v>
                </c:pt>
                <c:pt idx="422">
                  <c:v>747.16912366456404</c:v>
                </c:pt>
                <c:pt idx="423">
                  <c:v>737.55777368679901</c:v>
                </c:pt>
                <c:pt idx="424">
                  <c:v>727.94566293755099</c:v>
                </c:pt>
                <c:pt idx="425">
                  <c:v>718.333069928192</c:v>
                </c:pt>
                <c:pt idx="426">
                  <c:v>708.71999459938695</c:v>
                </c:pt>
                <c:pt idx="427">
                  <c:v>699.10616729723199</c:v>
                </c:pt>
                <c:pt idx="428">
                  <c:v>689.49185756200404</c:v>
                </c:pt>
                <c:pt idx="429">
                  <c:v>679.87696535443297</c:v>
                </c:pt>
                <c:pt idx="430">
                  <c:v>670.26159059690599</c:v>
                </c:pt>
                <c:pt idx="431">
                  <c:v>660.64546555838297</c:v>
                </c:pt>
                <c:pt idx="432">
                  <c:v>651.02885785609305</c:v>
                </c:pt>
                <c:pt idx="433">
                  <c:v>641.41166735976697</c:v>
                </c:pt>
                <c:pt idx="434">
                  <c:v>631.79399408279005</c:v>
                </c:pt>
                <c:pt idx="435">
                  <c:v>622.17557020927097</c:v>
                </c:pt>
                <c:pt idx="436">
                  <c:v>612.55666344129895</c:v>
                </c:pt>
                <c:pt idx="437">
                  <c:v>602.93717355716603</c:v>
                </c:pt>
                <c:pt idx="438">
                  <c:v>593.31711274624899</c:v>
                </c:pt>
                <c:pt idx="439">
                  <c:v>583.69647685373604</c:v>
                </c:pt>
                <c:pt idx="440">
                  <c:v>574.07526581076399</c:v>
                </c:pt>
                <c:pt idx="441">
                  <c:v>564.45347954872796</c:v>
                </c:pt>
                <c:pt idx="442">
                  <c:v>554.83111799874098</c:v>
                </c:pt>
                <c:pt idx="443">
                  <c:v>545.208181092073</c:v>
                </c:pt>
                <c:pt idx="444">
                  <c:v>535.58466875987801</c:v>
                </c:pt>
                <c:pt idx="445">
                  <c:v>525.96058093334102</c:v>
                </c:pt>
                <c:pt idx="446">
                  <c:v>516.33591754359895</c:v>
                </c:pt>
                <c:pt idx="447">
                  <c:v>506.71067852186798</c:v>
                </c:pt>
                <c:pt idx="448">
                  <c:v>497.08486379923301</c:v>
                </c:pt>
                <c:pt idx="449">
                  <c:v>487.45847330685598</c:v>
                </c:pt>
                <c:pt idx="450">
                  <c:v>477.83150697585802</c:v>
                </c:pt>
                <c:pt idx="451">
                  <c:v>468.20396473729397</c:v>
                </c:pt>
                <c:pt idx="452">
                  <c:v>458.57584652230202</c:v>
                </c:pt>
                <c:pt idx="453">
                  <c:v>448.94715226199003</c:v>
                </c:pt>
                <c:pt idx="454">
                  <c:v>439.31788188731002</c:v>
                </c:pt>
                <c:pt idx="455">
                  <c:v>429.68803532937898</c:v>
                </c:pt>
                <c:pt idx="456">
                  <c:v>420.05761251930397</c:v>
                </c:pt>
                <c:pt idx="457">
                  <c:v>410.42661338801599</c:v>
                </c:pt>
                <c:pt idx="458">
                  <c:v>400.79503786662798</c:v>
                </c:pt>
                <c:pt idx="459">
                  <c:v>391.16288588604999</c:v>
                </c:pt>
                <c:pt idx="460">
                  <c:v>381.53015737737201</c:v>
                </c:pt>
                <c:pt idx="461">
                  <c:v>371.89685227147999</c:v>
                </c:pt>
                <c:pt idx="462">
                  <c:v>362.262970499311</c:v>
                </c:pt>
                <c:pt idx="463">
                  <c:v>352.628511991972</c:v>
                </c:pt>
                <c:pt idx="464">
                  <c:v>342.99347668036398</c:v>
                </c:pt>
                <c:pt idx="465">
                  <c:v>333.35786449533998</c:v>
                </c:pt>
                <c:pt idx="466">
                  <c:v>323.72167536779102</c:v>
                </c:pt>
                <c:pt idx="467">
                  <c:v>314.08490922878599</c:v>
                </c:pt>
                <c:pt idx="468">
                  <c:v>304.44756600902599</c:v>
                </c:pt>
                <c:pt idx="469">
                  <c:v>294.80964563952398</c:v>
                </c:pt>
                <c:pt idx="470">
                  <c:v>285.17114805109702</c:v>
                </c:pt>
                <c:pt idx="471">
                  <c:v>275.53207317465802</c:v>
                </c:pt>
                <c:pt idx="472">
                  <c:v>265.89242094092998</c:v>
                </c:pt>
                <c:pt idx="473">
                  <c:v>256.252191280913</c:v>
                </c:pt>
                <c:pt idx="474">
                  <c:v>246.61138412529101</c:v>
                </c:pt>
                <c:pt idx="475">
                  <c:v>236.96999940490201</c:v>
                </c:pt>
                <c:pt idx="476">
                  <c:v>227.32803705060601</c:v>
                </c:pt>
                <c:pt idx="477">
                  <c:v>217.68549699299601</c:v>
                </c:pt>
                <c:pt idx="478">
                  <c:v>208.04237916314</c:v>
                </c:pt>
                <c:pt idx="479">
                  <c:v>198.39868349149799</c:v>
                </c:pt>
                <c:pt idx="480">
                  <c:v>188.754409909033</c:v>
                </c:pt>
                <c:pt idx="481">
                  <c:v>179.10955834636599</c:v>
                </c:pt>
                <c:pt idx="482">
                  <c:v>169.46412873417299</c:v>
                </c:pt>
                <c:pt idx="483">
                  <c:v>159.81812100330001</c:v>
                </c:pt>
                <c:pt idx="484">
                  <c:v>150.17153508439301</c:v>
                </c:pt>
                <c:pt idx="485">
                  <c:v>140.52437090798799</c:v>
                </c:pt>
                <c:pt idx="486">
                  <c:v>130.87662840500201</c:v>
                </c:pt>
                <c:pt idx="487">
                  <c:v>121.228307505901</c:v>
                </c:pt>
                <c:pt idx="488">
                  <c:v>111.57940814146301</c:v>
                </c:pt>
                <c:pt idx="489">
                  <c:v>101.929930242179</c:v>
                </c:pt>
                <c:pt idx="490">
                  <c:v>92.279873738747796</c:v>
                </c:pt>
                <c:pt idx="491">
                  <c:v>82.629238561807199</c:v>
                </c:pt>
                <c:pt idx="492">
                  <c:v>72.978024641917898</c:v>
                </c:pt>
                <c:pt idx="493">
                  <c:v>63.326231909663598</c:v>
                </c:pt>
                <c:pt idx="494">
                  <c:v>53.673860295528002</c:v>
                </c:pt>
                <c:pt idx="495">
                  <c:v>44.020909730218001</c:v>
                </c:pt>
                <c:pt idx="496">
                  <c:v>34.367380144209598</c:v>
                </c:pt>
                <c:pt idx="497">
                  <c:v>24.7132714680018</c:v>
                </c:pt>
                <c:pt idx="498">
                  <c:v>15.0585836321629</c:v>
                </c:pt>
                <c:pt idx="499">
                  <c:v>5.4033165671997097</c:v>
                </c:pt>
                <c:pt idx="500">
                  <c:v>4.2525297964274396</c:v>
                </c:pt>
                <c:pt idx="501">
                  <c:v>5.4033165672003802</c:v>
                </c:pt>
                <c:pt idx="502">
                  <c:v>15.0585836321586</c:v>
                </c:pt>
                <c:pt idx="503">
                  <c:v>24.713271467996599</c:v>
                </c:pt>
                <c:pt idx="504">
                  <c:v>34.367380144186598</c:v>
                </c:pt>
                <c:pt idx="505">
                  <c:v>44.020909730193097</c:v>
                </c:pt>
                <c:pt idx="506">
                  <c:v>53.6738602955039</c:v>
                </c:pt>
                <c:pt idx="507">
                  <c:v>63.326231909598903</c:v>
                </c:pt>
                <c:pt idx="508">
                  <c:v>72.978024641842595</c:v>
                </c:pt>
                <c:pt idx="509">
                  <c:v>82.629238561761298</c:v>
                </c:pt>
                <c:pt idx="510">
                  <c:v>92.279873738696196</c:v>
                </c:pt>
                <c:pt idx="511">
                  <c:v>101.929930242127</c:v>
                </c:pt>
                <c:pt idx="512">
                  <c:v>111.57940814141899</c:v>
                </c:pt>
                <c:pt idx="513">
                  <c:v>121.228307505866</c:v>
                </c:pt>
                <c:pt idx="514">
                  <c:v>130.87662840495801</c:v>
                </c:pt>
                <c:pt idx="515">
                  <c:v>140.52437090796499</c:v>
                </c:pt>
                <c:pt idx="516">
                  <c:v>150.17153508434399</c:v>
                </c:pt>
                <c:pt idx="517">
                  <c:v>159.81812100327599</c:v>
                </c:pt>
                <c:pt idx="518">
                  <c:v>169.46412873416301</c:v>
                </c:pt>
                <c:pt idx="519">
                  <c:v>179.10955834628501</c:v>
                </c:pt>
                <c:pt idx="520">
                  <c:v>188.75440990893699</c:v>
                </c:pt>
                <c:pt idx="521">
                  <c:v>198.39868349143799</c:v>
                </c:pt>
                <c:pt idx="522">
                  <c:v>208.04237916302</c:v>
                </c:pt>
                <c:pt idx="523">
                  <c:v>217.68549699292601</c:v>
                </c:pt>
                <c:pt idx="524">
                  <c:v>227.328037050489</c:v>
                </c:pt>
                <c:pt idx="525">
                  <c:v>236.96999940483499</c:v>
                </c:pt>
                <c:pt idx="526">
                  <c:v>246.61138412520501</c:v>
                </c:pt>
                <c:pt idx="527">
                  <c:v>256.25219128080897</c:v>
                </c:pt>
                <c:pt idx="528">
                  <c:v>265.89242094087302</c:v>
                </c:pt>
                <c:pt idx="529">
                  <c:v>275.53207317456298</c:v>
                </c:pt>
                <c:pt idx="530">
                  <c:v>285.17114805102602</c:v>
                </c:pt>
                <c:pt idx="531">
                  <c:v>294.809645639488</c:v>
                </c:pt>
                <c:pt idx="532">
                  <c:v>304.44756600891401</c:v>
                </c:pt>
                <c:pt idx="533">
                  <c:v>314.08490922866798</c:v>
                </c:pt>
                <c:pt idx="534">
                  <c:v>323.72167536770598</c:v>
                </c:pt>
                <c:pt idx="535">
                  <c:v>333.35786449517798</c:v>
                </c:pt>
                <c:pt idx="536">
                  <c:v>342.993476680208</c:v>
                </c:pt>
                <c:pt idx="537">
                  <c:v>352.62851199185502</c:v>
                </c:pt>
                <c:pt idx="538">
                  <c:v>362.26297049926501</c:v>
                </c:pt>
                <c:pt idx="539">
                  <c:v>371.89685227137301</c:v>
                </c:pt>
                <c:pt idx="540">
                  <c:v>381.53015737726702</c:v>
                </c:pt>
                <c:pt idx="541">
                  <c:v>391.162885885994</c:v>
                </c:pt>
                <c:pt idx="542">
                  <c:v>400.795037866619</c:v>
                </c:pt>
                <c:pt idx="543">
                  <c:v>410.42661338798302</c:v>
                </c:pt>
                <c:pt idx="544">
                  <c:v>420.057612519234</c:v>
                </c:pt>
                <c:pt idx="545">
                  <c:v>429.68803532927598</c:v>
                </c:pt>
                <c:pt idx="546">
                  <c:v>439.31788188717297</c:v>
                </c:pt>
                <c:pt idx="547">
                  <c:v>448.94715226186401</c:v>
                </c:pt>
                <c:pt idx="548">
                  <c:v>458.57584652220697</c:v>
                </c:pt>
                <c:pt idx="549">
                  <c:v>468.203964737212</c:v>
                </c:pt>
                <c:pt idx="550">
                  <c:v>477.831506975813</c:v>
                </c:pt>
                <c:pt idx="551">
                  <c:v>487.45847330679601</c:v>
                </c:pt>
                <c:pt idx="552">
                  <c:v>497.08486379916297</c:v>
                </c:pt>
                <c:pt idx="553">
                  <c:v>506.71067852177902</c:v>
                </c:pt>
                <c:pt idx="554">
                  <c:v>516.33591754350005</c:v>
                </c:pt>
                <c:pt idx="555">
                  <c:v>525.960580933198</c:v>
                </c:pt>
                <c:pt idx="556">
                  <c:v>535.58466875969805</c:v>
                </c:pt>
                <c:pt idx="557">
                  <c:v>545.20818109190304</c:v>
                </c:pt>
                <c:pt idx="558">
                  <c:v>554.83111799850701</c:v>
                </c:pt>
                <c:pt idx="559">
                  <c:v>564.45347954853605</c:v>
                </c:pt>
                <c:pt idx="560">
                  <c:v>574.07526581059199</c:v>
                </c:pt>
                <c:pt idx="561">
                  <c:v>583.69647685345501</c:v>
                </c:pt>
                <c:pt idx="562">
                  <c:v>593.31711274598797</c:v>
                </c:pt>
                <c:pt idx="563">
                  <c:v>602.93717355691695</c:v>
                </c:pt>
                <c:pt idx="564">
                  <c:v>612.55665935502896</c:v>
                </c:pt>
                <c:pt idx="565">
                  <c:v>622.17557020901097</c:v>
                </c:pt>
                <c:pt idx="566">
                  <c:v>631.79390618754906</c:v>
                </c:pt>
                <c:pt idx="567">
                  <c:v>641.411667359484</c:v>
                </c:pt>
                <c:pt idx="568">
                  <c:v>651.02885379343502</c:v>
                </c:pt>
                <c:pt idx="569">
                  <c:v>660.645465558056</c:v>
                </c:pt>
                <c:pt idx="570">
                  <c:v>670.26159465907801</c:v>
                </c:pt>
                <c:pt idx="571">
                  <c:v>679.87696535412999</c:v>
                </c:pt>
                <c:pt idx="572">
                  <c:v>689.49185349912602</c:v>
                </c:pt>
                <c:pt idx="573">
                  <c:v>699.10625915342098</c:v>
                </c:pt>
                <c:pt idx="574">
                  <c:v>708.71990674500296</c:v>
                </c:pt>
                <c:pt idx="575">
                  <c:v>718.33307195938096</c:v>
                </c:pt>
                <c:pt idx="576">
                  <c:v>727.94575485601604</c:v>
                </c:pt>
                <c:pt idx="577">
                  <c:v>737.557679818829</c:v>
                </c:pt>
                <c:pt idx="578">
                  <c:v>747.16912257730496</c:v>
                </c:pt>
                <c:pt idx="579">
                  <c:v>756.78008319084199</c:v>
                </c:pt>
                <c:pt idx="580">
                  <c:v>766.39028642743597</c:v>
                </c:pt>
                <c:pt idx="581">
                  <c:v>776.00000763254297</c:v>
                </c:pt>
                <c:pt idx="582">
                  <c:v>785.60924686540102</c:v>
                </c:pt>
                <c:pt idx="583">
                  <c:v>795.21772842189603</c:v>
                </c:pt>
                <c:pt idx="584">
                  <c:v>804.82572811954003</c:v>
                </c:pt>
                <c:pt idx="585">
                  <c:v>814.43324601756296</c:v>
                </c:pt>
                <c:pt idx="586">
                  <c:v>824.040007651922</c:v>
                </c:pt>
                <c:pt idx="587">
                  <c:v>833.64628759998004</c:v>
                </c:pt>
                <c:pt idx="588">
                  <c:v>843.25208592102001</c:v>
                </c:pt>
                <c:pt idx="589">
                  <c:v>852.85712596652002</c:v>
                </c:pt>
                <c:pt idx="590">
                  <c:v>862.46168449821596</c:v>
                </c:pt>
                <c:pt idx="591">
                  <c:v>872.06576157524603</c:v>
                </c:pt>
                <c:pt idx="592">
                  <c:v>881.66908521349399</c:v>
                </c:pt>
                <c:pt idx="593">
                  <c:v>891.27192751033397</c:v>
                </c:pt>
                <c:pt idx="594">
                  <c:v>900.87428852491303</c:v>
                </c:pt>
                <c:pt idx="595">
                  <c:v>910.47588723987997</c:v>
                </c:pt>
                <c:pt idx="596">
                  <c:v>920.07700478556001</c:v>
                </c:pt>
                <c:pt idx="597">
                  <c:v>929.67764122118194</c:v>
                </c:pt>
                <c:pt idx="598">
                  <c:v>939.277533891433</c:v>
                </c:pt>
                <c:pt idx="599">
                  <c:v>948.87694556480005</c:v>
                </c:pt>
                <c:pt idx="600">
                  <c:v>958.47587630045996</c:v>
                </c:pt>
                <c:pt idx="601">
                  <c:v>968.07402701305602</c:v>
                </c:pt>
                <c:pt idx="602">
                  <c:v>977.67169690047695</c:v>
                </c:pt>
                <c:pt idx="603">
                  <c:v>987.26888602178997</c:v>
                </c:pt>
                <c:pt idx="604">
                  <c:v>996.86536844885097</c:v>
                </c:pt>
                <c:pt idx="605">
                  <c:v>1006.46137022363</c:v>
                </c:pt>
                <c:pt idx="606">
                  <c:v>1016.05673493513</c:v>
                </c:pt>
                <c:pt idx="607">
                  <c:v>1025.65161910949</c:v>
                </c:pt>
                <c:pt idx="608">
                  <c:v>1035.2458131480801</c:v>
                </c:pt>
                <c:pt idx="609">
                  <c:v>1044.83952676373</c:v>
                </c:pt>
                <c:pt idx="610">
                  <c:v>1054.43260363339</c:v>
                </c:pt>
                <c:pt idx="611">
                  <c:v>1064.0252001951301</c:v>
                </c:pt>
                <c:pt idx="612">
                  <c:v>1073.61710693652</c:v>
                </c:pt>
                <c:pt idx="613">
                  <c:v>1083.2085334839301</c:v>
                </c:pt>
                <c:pt idx="614">
                  <c:v>1092.79932360261</c:v>
                </c:pt>
                <c:pt idx="615">
                  <c:v>1102.3896336422099</c:v>
                </c:pt>
                <c:pt idx="616">
                  <c:v>1111.9792541767299</c:v>
                </c:pt>
                <c:pt idx="617">
                  <c:v>1121.56839474613</c:v>
                </c:pt>
                <c:pt idx="618">
                  <c:v>1131.1568992037301</c:v>
                </c:pt>
                <c:pt idx="619">
                  <c:v>1140.7449238111601</c:v>
                </c:pt>
                <c:pt idx="620">
                  <c:v>1150.33225922832</c:v>
                </c:pt>
                <c:pt idx="621">
                  <c:v>1159.91911490902</c:v>
                </c:pt>
                <c:pt idx="622">
                  <c:v>1169.5053347947501</c:v>
                </c:pt>
                <c:pt idx="623">
                  <c:v>1179.0910750588801</c:v>
                </c:pt>
                <c:pt idx="624">
                  <c:v>1188.6761264474101</c:v>
                </c:pt>
                <c:pt idx="625">
                  <c:v>1198.26069832806</c:v>
                </c:pt>
                <c:pt idx="626">
                  <c:v>1207.84463473034</c:v>
                </c:pt>
                <c:pt idx="627">
                  <c:v>1217.4280917394699</c:v>
                </c:pt>
                <c:pt idx="628">
                  <c:v>1227.0108601874599</c:v>
                </c:pt>
                <c:pt idx="629">
                  <c:v>1236.5931493559101</c:v>
                </c:pt>
                <c:pt idx="630">
                  <c:v>1246.17495930369</c:v>
                </c:pt>
                <c:pt idx="631">
                  <c:v>1255.7559192638</c:v>
                </c:pt>
                <c:pt idx="632">
                  <c:v>1265.33640011377</c:v>
                </c:pt>
                <c:pt idx="633">
                  <c:v>1274.91640191225</c:v>
                </c:pt>
                <c:pt idx="634">
                  <c:v>1284.49592471817</c:v>
                </c:pt>
                <c:pt idx="635">
                  <c:v>1294.0746798810201</c:v>
                </c:pt>
                <c:pt idx="636">
                  <c:v>1303.6529561632699</c:v>
                </c:pt>
                <c:pt idx="637">
                  <c:v>1313.23063934683</c:v>
                </c:pt>
                <c:pt idx="638">
                  <c:v>1322.80784376509</c:v>
                </c:pt>
                <c:pt idx="639">
                  <c:v>1332.3845694766401</c:v>
                </c:pt>
                <c:pt idx="640">
                  <c:v>1341.96030401862</c:v>
                </c:pt>
                <c:pt idx="641">
                  <c:v>1351.53555996162</c:v>
                </c:pt>
                <c:pt idx="642">
                  <c:v>1361.1103373643</c:v>
                </c:pt>
                <c:pt idx="643">
                  <c:v>1370.68463628533</c:v>
                </c:pt>
                <c:pt idx="644">
                  <c:v>1380.25854731253</c:v>
                </c:pt>
                <c:pt idx="645">
                  <c:v>1389.83197997713</c:v>
                </c:pt>
                <c:pt idx="646">
                  <c:v>1399.40425177874</c:v>
                </c:pt>
                <c:pt idx="647">
                  <c:v>1408.9760453220099</c:v>
                </c:pt>
                <c:pt idx="648">
                  <c:v>1418.5473606655801</c:v>
                </c:pt>
                <c:pt idx="649">
                  <c:v>1428.1185385261599</c:v>
                </c:pt>
                <c:pt idx="650">
                  <c:v>1437.6892383107399</c:v>
                </c:pt>
                <c:pt idx="651">
                  <c:v>1447.25946007787</c:v>
                </c:pt>
                <c:pt idx="652">
                  <c:v>1456.82770295655</c:v>
                </c:pt>
                <c:pt idx="653">
                  <c:v>1466.3954679064</c:v>
                </c:pt>
                <c:pt idx="654">
                  <c:v>1475.9643010807899</c:v>
                </c:pt>
                <c:pt idx="655">
                  <c:v>1485.5326564729401</c:v>
                </c:pt>
                <c:pt idx="656">
                  <c:v>1495.09862397285</c:v>
                </c:pt>
                <c:pt idx="657">
                  <c:v>1504.6641137711799</c:v>
                </c:pt>
                <c:pt idx="658">
                  <c:v>1514.23067217375</c:v>
                </c:pt>
                <c:pt idx="659">
                  <c:v>1523.79675302122</c:v>
                </c:pt>
                <c:pt idx="660">
                  <c:v>1533.36044622432</c:v>
                </c:pt>
                <c:pt idx="661">
                  <c:v>1542.9236619529399</c:v>
                </c:pt>
                <c:pt idx="662">
                  <c:v>1552.48794666503</c:v>
                </c:pt>
                <c:pt idx="663">
                  <c:v>1562.051754049</c:v>
                </c:pt>
                <c:pt idx="664">
                  <c:v>1571.61317403624</c:v>
                </c:pt>
                <c:pt idx="665">
                  <c:v>1581.1741167759201</c:v>
                </c:pt>
                <c:pt idx="666">
                  <c:v>1590.7361288782399</c:v>
                </c:pt>
                <c:pt idx="667">
                  <c:v>1600.29766387929</c:v>
                </c:pt>
                <c:pt idx="668">
                  <c:v>1609.8568117310001</c:v>
                </c:pt>
                <c:pt idx="669">
                  <c:v>1619.4154825619701</c:v>
                </c:pt>
                <c:pt idx="670">
                  <c:v>1628.97522313436</c:v>
                </c:pt>
                <c:pt idx="671">
                  <c:v>1638.5344868321599</c:v>
                </c:pt>
                <c:pt idx="672">
                  <c:v>1648.0913636278599</c:v>
                </c:pt>
                <c:pt idx="673">
                  <c:v>1657.64776362936</c:v>
                </c:pt>
                <c:pt idx="674">
                  <c:v>1667.2052337509299</c:v>
                </c:pt>
                <c:pt idx="675">
                  <c:v>1676.76222722441</c:v>
                </c:pt>
                <c:pt idx="676">
                  <c:v>1686.3168340427601</c:v>
                </c:pt>
                <c:pt idx="677">
                  <c:v>1695.8709642934</c:v>
                </c:pt>
                <c:pt idx="678">
                  <c:v>1705.4261650424601</c:v>
                </c:pt>
                <c:pt idx="679">
                  <c:v>1714.98088936984</c:v>
                </c:pt>
                <c:pt idx="680">
                  <c:v>1724.53322728885</c:v>
                </c:pt>
                <c:pt idx="681">
                  <c:v>1734.0850888664199</c:v>
                </c:pt>
                <c:pt idx="682">
                  <c:v>1743.63802132059</c:v>
                </c:pt>
                <c:pt idx="683">
                  <c:v>1753.19047757914</c:v>
                </c:pt>
                <c:pt idx="684">
                  <c:v>1762.74054767605</c:v>
                </c:pt>
                <c:pt idx="685">
                  <c:v>1772.2901416575901</c:v>
                </c:pt>
                <c:pt idx="686">
                  <c:v>1781.8408068936801</c:v>
                </c:pt>
                <c:pt idx="687">
                  <c:v>1791.3909961602201</c:v>
                </c:pt>
                <c:pt idx="688">
                  <c:v>1800.93879951133</c:v>
                </c:pt>
                <c:pt idx="689">
                  <c:v>1810.48612697299</c:v>
                </c:pt>
                <c:pt idx="690">
                  <c:v>1820.0345260670699</c:v>
                </c:pt>
                <c:pt idx="691">
                  <c:v>1829.5824494174101</c:v>
                </c:pt>
                <c:pt idx="692">
                  <c:v>1839.12798709852</c:v>
                </c:pt>
                <c:pt idx="693">
                  <c:v>1848.6730491159699</c:v>
                </c:pt>
                <c:pt idx="694">
                  <c:v>1858.2191831431101</c:v>
                </c:pt>
                <c:pt idx="695">
                  <c:v>1867.76484165231</c:v>
                </c:pt>
                <c:pt idx="696">
                  <c:v>1877.30811473836</c:v>
                </c:pt>
                <c:pt idx="697">
                  <c:v>1886.8509123864201</c:v>
                </c:pt>
                <c:pt idx="698">
                  <c:v>1896.3947824212501</c:v>
                </c:pt>
                <c:pt idx="699">
                  <c:v>1905.9381771636799</c:v>
                </c:pt>
                <c:pt idx="700">
                  <c:v>1915.4791867286301</c:v>
                </c:pt>
                <c:pt idx="701">
                  <c:v>1925.01972108107</c:v>
                </c:pt>
                <c:pt idx="702">
                  <c:v>1934.5613281973699</c:v>
                </c:pt>
                <c:pt idx="703">
                  <c:v>1944.10246024658</c:v>
                </c:pt>
                <c:pt idx="704">
                  <c:v>1953.6412073639301</c:v>
                </c:pt>
                <c:pt idx="705">
                  <c:v>1963.1794794940399</c:v>
                </c:pt>
                <c:pt idx="706">
                  <c:v>1972.71882476472</c:v>
                </c:pt>
                <c:pt idx="707">
                  <c:v>1982.25769519355</c:v>
                </c:pt>
                <c:pt idx="708">
                  <c:v>1991.7941809358799</c:v>
                </c:pt>
                <c:pt idx="709">
                  <c:v>2001.3301919161499</c:v>
                </c:pt>
                <c:pt idx="710">
                  <c:v>2010.8672764134401</c:v>
                </c:pt>
                <c:pt idx="711">
                  <c:v>2020.4038862939999</c:v>
                </c:pt>
                <c:pt idx="712">
                  <c:v>2029.93811173313</c:v>
                </c:pt>
                <c:pt idx="713">
                  <c:v>2039.4718626352201</c:v>
                </c:pt>
                <c:pt idx="714">
                  <c:v>2049.0066874305699</c:v>
                </c:pt>
                <c:pt idx="715">
                  <c:v>2058.5410378341298</c:v>
                </c:pt>
                <c:pt idx="716">
                  <c:v>2068.0730040411399</c:v>
                </c:pt>
                <c:pt idx="717">
                  <c:v>2077.6044959358501</c:v>
                </c:pt>
                <c:pt idx="718">
                  <c:v>2087.1370621000301</c:v>
                </c:pt>
                <c:pt idx="719">
                  <c:v>2096.6691540971301</c:v>
                </c:pt>
                <c:pt idx="720">
                  <c:v>2106.1988621422902</c:v>
                </c:pt>
                <c:pt idx="721">
                  <c:v>2115.7280960999801</c:v>
                </c:pt>
                <c:pt idx="722">
                  <c:v>2125.2584047027799</c:v>
                </c:pt>
                <c:pt idx="723">
                  <c:v>2134.7882393631298</c:v>
                </c:pt>
                <c:pt idx="724">
                  <c:v>2144.3156903161398</c:v>
                </c:pt>
                <c:pt idx="725">
                  <c:v>2153.8426674060502</c:v>
                </c:pt>
                <c:pt idx="726">
                  <c:v>2163.3707195166598</c:v>
                </c:pt>
                <c:pt idx="727">
                  <c:v>2172.8982979091302</c:v>
                </c:pt>
                <c:pt idx="728">
                  <c:v>2182.42349283877</c:v>
                </c:pt>
                <c:pt idx="729">
                  <c:v>2191.9482141297499</c:v>
                </c:pt>
                <c:pt idx="730">
                  <c:v>2201.4740108165602</c:v>
                </c:pt>
                <c:pt idx="731">
                  <c:v>2210.9993340095798</c:v>
                </c:pt>
                <c:pt idx="732">
                  <c:v>2220.52227398388</c:v>
                </c:pt>
                <c:pt idx="733">
                  <c:v>2230.0447405437199</c:v>
                </c:pt>
                <c:pt idx="734">
                  <c:v>2239.5682828744302</c:v>
                </c:pt>
                <c:pt idx="735">
                  <c:v>2249.0913519353899</c:v>
                </c:pt>
                <c:pt idx="736">
                  <c:v>2258.6120380215898</c:v>
                </c:pt>
                <c:pt idx="737">
                  <c:v>2268.1322509173001</c:v>
                </c:pt>
                <c:pt idx="738">
                  <c:v>2277.6535399587501</c:v>
                </c:pt>
                <c:pt idx="739">
                  <c:v>2287.1743559544402</c:v>
                </c:pt>
                <c:pt idx="740">
                  <c:v>2296.6927892191702</c:v>
                </c:pt>
                <c:pt idx="741">
                  <c:v>2306.21074951735</c:v>
                </c:pt>
                <c:pt idx="742">
                  <c:v>2315.7297863356498</c:v>
                </c:pt>
                <c:pt idx="743">
                  <c:v>2325.24835033198</c:v>
                </c:pt>
                <c:pt idx="744">
                  <c:v>2334.76453184092</c:v>
                </c:pt>
                <c:pt idx="745">
                  <c:v>2344.28024060697</c:v>
                </c:pt>
                <c:pt idx="746">
                  <c:v>2353.7970262676199</c:v>
                </c:pt>
                <c:pt idx="747">
                  <c:v>2363.31333932999</c:v>
                </c:pt>
                <c:pt idx="748">
                  <c:v>2372.82727014804</c:v>
                </c:pt>
                <c:pt idx="749">
                  <c:v>2382.3407284468099</c:v>
                </c:pt>
                <c:pt idx="750">
                  <c:v>2391.8549272922201</c:v>
                </c:pt>
                <c:pt idx="751">
                  <c:v>2276.4115128293001</c:v>
                </c:pt>
                <c:pt idx="752">
                  <c:v>2150.8836866981501</c:v>
                </c:pt>
                <c:pt idx="753">
                  <c:v>2013.1611741245999</c:v>
                </c:pt>
                <c:pt idx="754">
                  <c:v>1860.18268766502</c:v>
                </c:pt>
                <c:pt idx="755">
                  <c:v>1687.1783446173999</c:v>
                </c:pt>
                <c:pt idx="756">
                  <c:v>1485.8526112698801</c:v>
                </c:pt>
                <c:pt idx="757">
                  <c:v>1238.7245993203401</c:v>
                </c:pt>
                <c:pt idx="758">
                  <c:v>887.08964348533902</c:v>
                </c:pt>
                <c:pt idx="759">
                  <c:v>747.09680338628198</c:v>
                </c:pt>
                <c:pt idx="760">
                  <c:v>673.85306886891897</c:v>
                </c:pt>
                <c:pt idx="761">
                  <c:v>546.52403167500904</c:v>
                </c:pt>
                <c:pt idx="762">
                  <c:v>478.132260442637</c:v>
                </c:pt>
                <c:pt idx="763">
                  <c:v>346.78012938782001</c:v>
                </c:pt>
                <c:pt idx="764">
                  <c:v>279.88976975560303</c:v>
                </c:pt>
                <c:pt idx="765">
                  <c:v>248.812416990381</c:v>
                </c:pt>
                <c:pt idx="766">
                  <c:v>193.774719220593</c:v>
                </c:pt>
                <c:pt idx="767">
                  <c:v>167.71307121644099</c:v>
                </c:pt>
                <c:pt idx="768">
                  <c:v>118.13395238458401</c:v>
                </c:pt>
                <c:pt idx="769">
                  <c:v>62.182864444771397</c:v>
                </c:pt>
                <c:pt idx="770">
                  <c:v>62.189305864152999</c:v>
                </c:pt>
                <c:pt idx="771">
                  <c:v>62.198415388533299</c:v>
                </c:pt>
                <c:pt idx="772">
                  <c:v>62.211298164921502</c:v>
                </c:pt>
                <c:pt idx="773">
                  <c:v>62.229517088937897</c:v>
                </c:pt>
                <c:pt idx="774">
                  <c:v>62.255282392226803</c:v>
                </c:pt>
                <c:pt idx="775">
                  <c:v>62.291719741293001</c:v>
                </c:pt>
                <c:pt idx="776">
                  <c:v>62.326891161960802</c:v>
                </c:pt>
                <c:pt idx="777">
                  <c:v>62.378420303207498</c:v>
                </c:pt>
                <c:pt idx="778">
                  <c:v>62.4512923445903</c:v>
                </c:pt>
                <c:pt idx="779">
                  <c:v>62.554346635911998</c:v>
                </c:pt>
                <c:pt idx="780">
                  <c:v>62.700070900265601</c:v>
                </c:pt>
                <c:pt idx="781">
                  <c:v>62.870036761852298</c:v>
                </c:pt>
                <c:pt idx="782">
                  <c:v>63.039995172447497</c:v>
                </c:pt>
                <c:pt idx="783">
                  <c:v>63.176746225474403</c:v>
                </c:pt>
                <c:pt idx="784">
                  <c:v>63.346691192090901</c:v>
                </c:pt>
                <c:pt idx="785">
                  <c:v>63.516628710404802</c:v>
                </c:pt>
                <c:pt idx="786">
                  <c:v>63.686558781374899</c:v>
                </c:pt>
                <c:pt idx="787">
                  <c:v>63.856462158735901</c:v>
                </c:pt>
                <c:pt idx="788">
                  <c:v>64.026358090083093</c:v>
                </c:pt>
                <c:pt idx="789">
                  <c:v>64.1962465763757</c:v>
                </c:pt>
                <c:pt idx="790">
                  <c:v>64.366138825732605</c:v>
                </c:pt>
                <c:pt idx="791">
                  <c:v>64.536010988569402</c:v>
                </c:pt>
                <c:pt idx="792">
                  <c:v>64.705875709181001</c:v>
                </c:pt>
                <c:pt idx="793">
                  <c:v>64.875732988523893</c:v>
                </c:pt>
                <c:pt idx="794">
                  <c:v>65.045567315172406</c:v>
                </c:pt>
                <c:pt idx="795">
                  <c:v>65.215394201995494</c:v>
                </c:pt>
                <c:pt idx="796">
                  <c:v>65.3852136499479</c:v>
                </c:pt>
                <c:pt idx="797">
                  <c:v>65.555025659987194</c:v>
                </c:pt>
                <c:pt idx="798">
                  <c:v>65.724830233069298</c:v>
                </c:pt>
                <c:pt idx="799">
                  <c:v>65.8946273701509</c:v>
                </c:pt>
                <c:pt idx="800">
                  <c:v>66.064417072188206</c:v>
                </c:pt>
                <c:pt idx="801">
                  <c:v>66.234181284636705</c:v>
                </c:pt>
                <c:pt idx="802">
                  <c:v>66.403938063405306</c:v>
                </c:pt>
                <c:pt idx="803">
                  <c:v>66.573687409446407</c:v>
                </c:pt>
                <c:pt idx="804">
                  <c:v>66.7434293237161</c:v>
                </c:pt>
                <c:pt idx="805">
                  <c:v>66.913163807170093</c:v>
                </c:pt>
                <c:pt idx="806">
                  <c:v>67.082890860764095</c:v>
                </c:pt>
                <c:pt idx="807">
                  <c:v>67.252610485451996</c:v>
                </c:pt>
                <c:pt idx="808">
                  <c:v>67.422304472750994</c:v>
                </c:pt>
                <c:pt idx="809">
                  <c:v>67.591991032499905</c:v>
                </c:pt>
                <c:pt idx="810">
                  <c:v>67.761670165653896</c:v>
                </c:pt>
                <c:pt idx="811">
                  <c:v>67.931341873165394</c:v>
                </c:pt>
                <c:pt idx="812">
                  <c:v>68.101006155989893</c:v>
                </c:pt>
                <c:pt idx="813">
                  <c:v>68.270663015080899</c:v>
                </c:pt>
                <c:pt idx="814">
                  <c:v>68.440312451391506</c:v>
                </c:pt>
                <c:pt idx="815">
                  <c:v>68.609937284637496</c:v>
                </c:pt>
                <c:pt idx="816">
                  <c:v>68.779554696488802</c:v>
                </c:pt>
                <c:pt idx="817">
                  <c:v>68.949164687897195</c:v>
                </c:pt>
                <c:pt idx="818">
                  <c:v>69.118767259817503</c:v>
                </c:pt>
                <c:pt idx="819">
                  <c:v>69.288362413201298</c:v>
                </c:pt>
                <c:pt idx="820">
                  <c:v>69.457950149003295</c:v>
                </c:pt>
                <c:pt idx="821">
                  <c:v>69.627518273530697</c:v>
                </c:pt>
                <c:pt idx="822">
                  <c:v>69.797078982008998</c:v>
                </c:pt>
                <c:pt idx="823">
                  <c:v>69.966632275390694</c:v>
                </c:pt>
                <c:pt idx="824">
                  <c:v>70.1361781546278</c:v>
                </c:pt>
                <c:pt idx="825">
                  <c:v>70.305716620672598</c:v>
                </c:pt>
                <c:pt idx="826">
                  <c:v>70.475227630507007</c:v>
                </c:pt>
                <c:pt idx="827">
                  <c:v>70.644731228443007</c:v>
                </c:pt>
                <c:pt idx="828">
                  <c:v>70.814227415433805</c:v>
                </c:pt>
                <c:pt idx="829">
                  <c:v>70.983716192427806</c:v>
                </c:pt>
                <c:pt idx="830">
                  <c:v>71.153197560377507</c:v>
                </c:pt>
                <c:pt idx="831">
                  <c:v>71.322671520232802</c:v>
                </c:pt>
                <c:pt idx="832">
                  <c:v>71.492138072947398</c:v>
                </c:pt>
                <c:pt idx="833">
                  <c:v>71.661601331700595</c:v>
                </c:pt>
                <c:pt idx="834">
                  <c:v>71.831057185336803</c:v>
                </c:pt>
                <c:pt idx="835">
                  <c:v>72.000475424597298</c:v>
                </c:pt>
                <c:pt idx="836">
                  <c:v>72.169886259723995</c:v>
                </c:pt>
                <c:pt idx="837">
                  <c:v>72.339309613963295</c:v>
                </c:pt>
                <c:pt idx="838">
                  <c:v>72.508725566571798</c:v>
                </c:pt>
                <c:pt idx="839">
                  <c:v>72.678103909192004</c:v>
                </c:pt>
                <c:pt idx="840">
                  <c:v>72.847474851164407</c:v>
                </c:pt>
                <c:pt idx="841">
                  <c:v>73.016858319678406</c:v>
                </c:pt>
                <c:pt idx="842">
                  <c:v>73.186234390048696</c:v>
                </c:pt>
                <c:pt idx="843">
                  <c:v>73.355572854812806</c:v>
                </c:pt>
                <c:pt idx="844">
                  <c:v>73.524903922412406</c:v>
                </c:pt>
                <c:pt idx="845">
                  <c:v>73.694247523981801</c:v>
                </c:pt>
                <c:pt idx="846">
                  <c:v>73.8635837308898</c:v>
                </c:pt>
                <c:pt idx="847">
                  <c:v>74.032882336566601</c:v>
                </c:pt>
                <c:pt idx="848">
                  <c:v>74.202173548560793</c:v>
                </c:pt>
                <c:pt idx="849">
                  <c:v>74.371477301949298</c:v>
                </c:pt>
                <c:pt idx="850">
                  <c:v>74.540773664155793</c:v>
                </c:pt>
                <c:pt idx="851">
                  <c:v>74.710032429506498</c:v>
                </c:pt>
                <c:pt idx="852">
                  <c:v>74.879283804653795</c:v>
                </c:pt>
                <c:pt idx="853">
                  <c:v>75.048547728610103</c:v>
                </c:pt>
                <c:pt idx="854">
                  <c:v>75.217804264860703</c:v>
                </c:pt>
                <c:pt idx="855">
                  <c:v>75.387023208628605</c:v>
                </c:pt>
                <c:pt idx="856">
                  <c:v>75.556234765669601</c:v>
                </c:pt>
                <c:pt idx="857">
                  <c:v>75.725458878933694</c:v>
                </c:pt>
                <c:pt idx="858">
                  <c:v>75.894675607968097</c:v>
                </c:pt>
                <c:pt idx="859">
                  <c:v>76.063854748883102</c:v>
                </c:pt>
                <c:pt idx="860">
                  <c:v>76.233026506545897</c:v>
                </c:pt>
                <c:pt idx="861">
                  <c:v>76.402210827839696</c:v>
                </c:pt>
                <c:pt idx="862">
                  <c:v>76.571387768377306</c:v>
                </c:pt>
                <c:pt idx="863">
                  <c:v>76.7405271251599</c:v>
                </c:pt>
                <c:pt idx="864">
                  <c:v>76.909659102162607</c:v>
                </c:pt>
                <c:pt idx="865">
                  <c:v>77.078803650198395</c:v>
                </c:pt>
                <c:pt idx="866">
                  <c:v>77.247940820947804</c:v>
                </c:pt>
                <c:pt idx="867">
                  <c:v>77.417040412302399</c:v>
                </c:pt>
                <c:pt idx="868">
                  <c:v>77.586132627344895</c:v>
                </c:pt>
                <c:pt idx="869">
                  <c:v>77.755237420819498</c:v>
                </c:pt>
                <c:pt idx="870">
                  <c:v>77.924334840475098</c:v>
                </c:pt>
                <c:pt idx="871">
                  <c:v>78.093394685094097</c:v>
                </c:pt>
                <c:pt idx="872">
                  <c:v>78.262447156867395</c:v>
                </c:pt>
                <c:pt idx="873">
                  <c:v>78.431512214468299</c:v>
                </c:pt>
                <c:pt idx="874">
                  <c:v>78.600569901715303</c:v>
                </c:pt>
                <c:pt idx="875">
                  <c:v>78.769590018276503</c:v>
                </c:pt>
                <c:pt idx="876">
                  <c:v>78.938602765455798</c:v>
                </c:pt>
                <c:pt idx="877">
                  <c:v>79.107628105851404</c:v>
                </c:pt>
                <c:pt idx="878">
                  <c:v>79.276646079357505</c:v>
                </c:pt>
                <c:pt idx="879">
                  <c:v>79.445626486524205</c:v>
                </c:pt>
                <c:pt idx="880">
                  <c:v>79.614599527772796</c:v>
                </c:pt>
                <c:pt idx="881">
                  <c:v>79.783585169624004</c:v>
                </c:pt>
                <c:pt idx="882">
                  <c:v>79.952563448045595</c:v>
                </c:pt>
                <c:pt idx="883">
                  <c:v>80.121504164472995</c:v>
                </c:pt>
                <c:pt idx="884">
                  <c:v>80.290437518440598</c:v>
                </c:pt>
                <c:pt idx="885">
                  <c:v>80.459383480391296</c:v>
                </c:pt>
                <c:pt idx="886">
                  <c:v>80.628322082370204</c:v>
                </c:pt>
                <c:pt idx="887">
                  <c:v>80.797223126696693</c:v>
                </c:pt>
                <c:pt idx="888">
                  <c:v>80.966116812020303</c:v>
                </c:pt>
                <c:pt idx="889">
                  <c:v>81.135023112703706</c:v>
                </c:pt>
                <c:pt idx="890">
                  <c:v>81.303922056870505</c:v>
                </c:pt>
                <c:pt idx="891">
                  <c:v>81.472783447721497</c:v>
                </c:pt>
                <c:pt idx="892">
                  <c:v>81.641637483023899</c:v>
                </c:pt>
                <c:pt idx="893">
                  <c:v>81.8105041410589</c:v>
                </c:pt>
                <c:pt idx="894">
                  <c:v>81.979363446029595</c:v>
                </c:pt>
                <c:pt idx="895">
                  <c:v>82.148185202019306</c:v>
                </c:pt>
                <c:pt idx="896">
                  <c:v>82.316999605912102</c:v>
                </c:pt>
                <c:pt idx="897">
                  <c:v>82.485826639903806</c:v>
                </c:pt>
                <c:pt idx="898">
                  <c:v>82.654646324282396</c:v>
                </c:pt>
                <c:pt idx="899">
                  <c:v>82.823428464009893</c:v>
                </c:pt>
                <c:pt idx="900">
                  <c:v>82.992203255089606</c:v>
                </c:pt>
                <c:pt idx="901">
                  <c:v>83.160990683630402</c:v>
                </c:pt>
                <c:pt idx="902">
                  <c:v>83.329770766007798</c:v>
                </c:pt>
                <c:pt idx="903">
                  <c:v>83.498513308058804</c:v>
                </c:pt>
                <c:pt idx="904">
                  <c:v>83.667248504910503</c:v>
                </c:pt>
                <c:pt idx="905">
                  <c:v>83.835996346581197</c:v>
                </c:pt>
                <c:pt idx="906">
                  <c:v>84.004736845532406</c:v>
                </c:pt>
                <c:pt idx="907">
                  <c:v>84.173439808482797</c:v>
                </c:pt>
                <c:pt idx="908">
                  <c:v>84.342135429678393</c:v>
                </c:pt>
                <c:pt idx="909">
                  <c:v>84.510843703046106</c:v>
                </c:pt>
                <c:pt idx="910">
                  <c:v>84.679544637139102</c:v>
                </c:pt>
                <c:pt idx="911">
                  <c:v>84.848208039546094</c:v>
                </c:pt>
                <c:pt idx="912">
                  <c:v>85.0168641036407</c:v>
                </c:pt>
                <c:pt idx="913">
                  <c:v>85.185532827259294</c:v>
                </c:pt>
                <c:pt idx="914">
                  <c:v>85.3541942150446</c:v>
                </c:pt>
                <c:pt idx="915">
                  <c:v>85.522818075457806</c:v>
                </c:pt>
                <c:pt idx="916">
                  <c:v>85.691434600998406</c:v>
                </c:pt>
                <c:pt idx="917">
                  <c:v>85.860063793408102</c:v>
                </c:pt>
                <c:pt idx="918">
                  <c:v>86.028685653421107</c:v>
                </c:pt>
                <c:pt idx="919">
                  <c:v>86.197269990374295</c:v>
                </c:pt>
                <c:pt idx="920">
                  <c:v>86.3658469958919</c:v>
                </c:pt>
                <c:pt idx="921">
                  <c:v>86.534436675621507</c:v>
                </c:pt>
                <c:pt idx="922">
                  <c:v>86.703019026391601</c:v>
                </c:pt>
                <c:pt idx="923">
                  <c:v>86.871563858406404</c:v>
                </c:pt>
                <c:pt idx="924">
                  <c:v>87.040101362420103</c:v>
                </c:pt>
                <c:pt idx="925">
                  <c:v>87.208651547982797</c:v>
                </c:pt>
                <c:pt idx="926">
                  <c:v>87.377194408020401</c:v>
                </c:pt>
                <c:pt idx="927">
                  <c:v>87.545699753604396</c:v>
                </c:pt>
                <c:pt idx="928">
                  <c:v>87.714197774620104</c:v>
                </c:pt>
                <c:pt idx="929">
                  <c:v>87.882708484517593</c:v>
                </c:pt>
                <c:pt idx="930">
                  <c:v>88.051211872321403</c:v>
                </c:pt>
                <c:pt idx="931">
                  <c:v>88.219677749969094</c:v>
                </c:pt>
                <c:pt idx="932">
                  <c:v>88.3881363064787</c:v>
                </c:pt>
                <c:pt idx="933">
                  <c:v>88.556607559200003</c:v>
                </c:pt>
                <c:pt idx="934">
                  <c:v>88.725071493256294</c:v>
                </c:pt>
                <c:pt idx="935">
                  <c:v>88.893497921452493</c:v>
                </c:pt>
                <c:pt idx="936">
                  <c:v>89.061917031938407</c:v>
                </c:pt>
                <c:pt idx="937">
                  <c:v>89.230348845958702</c:v>
                </c:pt>
                <c:pt idx="938">
                  <c:v>89.398773344740206</c:v>
                </c:pt>
                <c:pt idx="939">
                  <c:v>89.567160341953198</c:v>
                </c:pt>
                <c:pt idx="940">
                  <c:v>89.735540024881701</c:v>
                </c:pt>
                <c:pt idx="941">
                  <c:v>89.9039324186638</c:v>
                </c:pt>
                <c:pt idx="942">
                  <c:v>90.0723175006313</c:v>
                </c:pt>
                <c:pt idx="943">
                  <c:v>90.240665085317104</c:v>
                </c:pt>
                <c:pt idx="944">
                  <c:v>90.409005359140806</c:v>
                </c:pt>
                <c:pt idx="945">
                  <c:v>90.577358351135999</c:v>
                </c:pt>
                <c:pt idx="946">
                  <c:v>90.745704034737798</c:v>
                </c:pt>
                <c:pt idx="947">
                  <c:v>90.914012225339604</c:v>
                </c:pt>
                <c:pt idx="948">
                  <c:v>91.082313108499903</c:v>
                </c:pt>
                <c:pt idx="949">
                  <c:v>91.250626717143803</c:v>
                </c:pt>
                <c:pt idx="950">
                  <c:v>91.418933020813299</c:v>
                </c:pt>
                <c:pt idx="951">
                  <c:v>91.587201835762002</c:v>
                </c:pt>
                <c:pt idx="952">
                  <c:v>91.755463346688899</c:v>
                </c:pt>
                <c:pt idx="953">
                  <c:v>91.923737590404301</c:v>
                </c:pt>
                <c:pt idx="954">
                  <c:v>92.092004532562996</c:v>
                </c:pt>
                <c:pt idx="955">
                  <c:v>92.260233990274799</c:v>
                </c:pt>
                <c:pt idx="956">
                  <c:v>92.4284561473808</c:v>
                </c:pt>
                <c:pt idx="957">
                  <c:v>92.596691044580695</c:v>
                </c:pt>
                <c:pt idx="958">
                  <c:v>92.764918643637898</c:v>
                </c:pt>
                <c:pt idx="959">
                  <c:v>92.933108762519893</c:v>
                </c:pt>
                <c:pt idx="960">
                  <c:v>93.1012915842079</c:v>
                </c:pt>
                <c:pt idx="961">
                  <c:v>93.269487153288907</c:v>
                </c:pt>
                <c:pt idx="962">
                  <c:v>93.437675427638695</c:v>
                </c:pt>
                <c:pt idx="963">
                  <c:v>93.605826226081305</c:v>
                </c:pt>
                <c:pt idx="964">
                  <c:v>93.773969730742095</c:v>
                </c:pt>
                <c:pt idx="965">
                  <c:v>93.942125990088897</c:v>
                </c:pt>
                <c:pt idx="966">
                  <c:v>94.110274958116605</c:v>
                </c:pt>
                <c:pt idx="967">
                  <c:v>94.278386454498005</c:v>
                </c:pt>
                <c:pt idx="968">
                  <c:v>94.446490660505901</c:v>
                </c:pt>
                <c:pt idx="969">
                  <c:v>94.614607628492806</c:v>
                </c:pt>
                <c:pt idx="970">
                  <c:v>94.782717308567399</c:v>
                </c:pt>
                <c:pt idx="971">
                  <c:v>94.950789521252005</c:v>
                </c:pt>
                <c:pt idx="972">
                  <c:v>95.118854446970303</c:v>
                </c:pt>
                <c:pt idx="973">
                  <c:v>95.286932141956996</c:v>
                </c:pt>
                <c:pt idx="974">
                  <c:v>95.455002552436696</c:v>
                </c:pt>
                <c:pt idx="975">
                  <c:v>95.623035499779107</c:v>
                </c:pt>
                <c:pt idx="976">
                  <c:v>95.791061163559306</c:v>
                </c:pt>
                <c:pt idx="977">
                  <c:v>95.959099603889896</c:v>
                </c:pt>
                <c:pt idx="978">
                  <c:v>96.127130763115105</c:v>
                </c:pt>
                <c:pt idx="979">
                  <c:v>96.295124463458706</c:v>
                </c:pt>
                <c:pt idx="980">
                  <c:v>96.463110883640695</c:v>
                </c:pt>
                <c:pt idx="981">
                  <c:v>96.631110087647599</c:v>
                </c:pt>
                <c:pt idx="982">
                  <c:v>96.799102013950105</c:v>
                </c:pt>
                <c:pt idx="983">
                  <c:v>96.967056485619906</c:v>
                </c:pt>
                <c:pt idx="984">
                  <c:v>97.135003680526296</c:v>
                </c:pt>
                <c:pt idx="985">
                  <c:v>97.302963666531895</c:v>
                </c:pt>
                <c:pt idx="986">
                  <c:v>97.470916378230598</c:v>
                </c:pt>
                <c:pt idx="987">
                  <c:v>97.638831639542104</c:v>
                </c:pt>
                <c:pt idx="988">
                  <c:v>97.806739627487701</c:v>
                </c:pt>
                <c:pt idx="989">
                  <c:v>97.974660413798205</c:v>
                </c:pt>
                <c:pt idx="990">
                  <c:v>98.142573929197397</c:v>
                </c:pt>
                <c:pt idx="991">
                  <c:v>98.310449998452896</c:v>
                </c:pt>
                <c:pt idx="992">
                  <c:v>98.478318797736307</c:v>
                </c:pt>
                <c:pt idx="993">
                  <c:v>98.646200402648901</c:v>
                </c:pt>
                <c:pt idx="994">
                  <c:v>98.814074740042003</c:v>
                </c:pt>
                <c:pt idx="995">
                  <c:v>98.981911635527894</c:v>
                </c:pt>
                <c:pt idx="996">
                  <c:v>99.149741264433999</c:v>
                </c:pt>
                <c:pt idx="997">
                  <c:v>99.317583706230195</c:v>
                </c:pt>
                <c:pt idx="998">
                  <c:v>99.485418883898703</c:v>
                </c:pt>
                <c:pt idx="999">
                  <c:v>99.653216623891595</c:v>
                </c:pt>
                <c:pt idx="1000">
                  <c:v>99.821007100695397</c:v>
                </c:pt>
                <c:pt idx="1001">
                  <c:v>99.988810397645807</c:v>
                </c:pt>
                <c:pt idx="1002">
                  <c:v>100.156606433855</c:v>
                </c:pt>
                <c:pt idx="1003">
                  <c:v>100.32436503661999</c:v>
                </c:pt>
                <c:pt idx="1004">
                  <c:v>100.49211637958101</c:v>
                </c:pt>
                <c:pt idx="1005">
                  <c:v>100.65988054994099</c:v>
                </c:pt>
                <c:pt idx="1006">
                  <c:v>100.827637462947</c:v>
                </c:pt>
                <c:pt idx="1007">
                  <c:v>100.995356946733</c:v>
                </c:pt>
                <c:pt idx="1008">
                  <c:v>101.163069174103</c:v>
                </c:pt>
                <c:pt idx="1009">
                  <c:v>101.33079423611601</c:v>
                </c:pt>
                <c:pt idx="1010">
                  <c:v>101.498512044159</c:v>
                </c:pt>
                <c:pt idx="1011">
                  <c:v>101.66619242720699</c:v>
                </c:pt>
                <c:pt idx="1012">
                  <c:v>101.833865557219</c:v>
                </c:pt>
                <c:pt idx="1013">
                  <c:v>102.00155152911501</c:v>
                </c:pt>
                <c:pt idx="1014">
                  <c:v>102.16923025042399</c:v>
                </c:pt>
                <c:pt idx="1015">
                  <c:v>102.336871550955</c:v>
                </c:pt>
                <c:pt idx="1016">
                  <c:v>102.504505601831</c:v>
                </c:pt>
                <c:pt idx="1017">
                  <c:v>102.672152501833</c:v>
                </c:pt>
                <c:pt idx="1018">
                  <c:v>102.839792154622</c:v>
                </c:pt>
              </c:numCache>
            </c:numRef>
          </c:yVal>
          <c:smooth val="0"/>
          <c:extLst>
            <c:ext xmlns:c16="http://schemas.microsoft.com/office/drawing/2014/chart" uri="{C3380CC4-5D6E-409C-BE32-E72D297353CC}">
              <c16:uniqueId val="{00000000-A243-4BF9-AF67-E1D5139055B7}"/>
            </c:ext>
          </c:extLst>
        </c:ser>
        <c:ser>
          <c:idx val="1"/>
          <c:order val="1"/>
          <c:tx>
            <c:v>Yield Stress</c:v>
          </c:tx>
          <c:spPr>
            <a:ln w="19050" cap="rnd">
              <a:solidFill>
                <a:schemeClr val="accent2"/>
              </a:solidFill>
              <a:round/>
            </a:ln>
            <a:effectLst/>
          </c:spPr>
          <c:marker>
            <c:symbol val="circle"/>
            <c:size val="3"/>
            <c:spPr>
              <a:solidFill>
                <a:schemeClr val="accent2"/>
              </a:solidFill>
              <a:ln w="9525">
                <a:solidFill>
                  <a:schemeClr val="accent2"/>
                </a:solidFill>
              </a:ln>
              <a:effectLst/>
            </c:spPr>
          </c:marker>
          <c:xVal>
            <c:numRef>
              <c:f>'IH_H1e8_s1.3_S0.015'!$A$2:$A$10004</c:f>
              <c:numCache>
                <c:formatCode>0.000000</c:formatCode>
                <c:ptCount val="10003"/>
                <c:pt idx="0">
                  <c:v>0</c:v>
                </c:pt>
                <c:pt idx="1">
                  <c:v>1E-3</c:v>
                </c:pt>
                <c:pt idx="2">
                  <c:v>2E-3</c:v>
                </c:pt>
                <c:pt idx="3">
                  <c:v>3.0000000000000001E-3</c:v>
                </c:pt>
                <c:pt idx="4">
                  <c:v>4.0000000000000001E-3</c:v>
                </c:pt>
                <c:pt idx="5">
                  <c:v>5.0000000000000001E-3</c:v>
                </c:pt>
                <c:pt idx="6">
                  <c:v>6.0000000000000001E-3</c:v>
                </c:pt>
                <c:pt idx="7">
                  <c:v>7.0000000000000001E-3</c:v>
                </c:pt>
                <c:pt idx="8">
                  <c:v>8.0000000000000002E-3</c:v>
                </c:pt>
                <c:pt idx="9">
                  <c:v>8.9999999999999993E-3</c:v>
                </c:pt>
                <c:pt idx="10">
                  <c:v>0.01</c:v>
                </c:pt>
                <c:pt idx="11">
                  <c:v>1.09999999999999E-2</c:v>
                </c:pt>
                <c:pt idx="12">
                  <c:v>1.2E-2</c:v>
                </c:pt>
                <c:pt idx="13">
                  <c:v>1.2999999999999999E-2</c:v>
                </c:pt>
                <c:pt idx="14">
                  <c:v>1.4E-2</c:v>
                </c:pt>
                <c:pt idx="15">
                  <c:v>1.4999999999999901E-2</c:v>
                </c:pt>
                <c:pt idx="16">
                  <c:v>1.6E-2</c:v>
                </c:pt>
                <c:pt idx="17">
                  <c:v>1.7000000000000001E-2</c:v>
                </c:pt>
                <c:pt idx="18">
                  <c:v>1.7999999999999999E-2</c:v>
                </c:pt>
                <c:pt idx="19">
                  <c:v>1.9E-2</c:v>
                </c:pt>
                <c:pt idx="20">
                  <c:v>0.02</c:v>
                </c:pt>
                <c:pt idx="21">
                  <c:v>2.1000000000000001E-2</c:v>
                </c:pt>
                <c:pt idx="22">
                  <c:v>2.1999999999999999E-2</c:v>
                </c:pt>
                <c:pt idx="23">
                  <c:v>2.3E-2</c:v>
                </c:pt>
                <c:pt idx="24">
                  <c:v>2.4E-2</c:v>
                </c:pt>
                <c:pt idx="25">
                  <c:v>2.5000000000000001E-2</c:v>
                </c:pt>
                <c:pt idx="26">
                  <c:v>2.5999999999999999E-2</c:v>
                </c:pt>
                <c:pt idx="27">
                  <c:v>2.7E-2</c:v>
                </c:pt>
                <c:pt idx="28">
                  <c:v>2.8000000000000001E-2</c:v>
                </c:pt>
                <c:pt idx="29">
                  <c:v>2.9000000000000001E-2</c:v>
                </c:pt>
                <c:pt idx="30">
                  <c:v>2.9999999999999898E-2</c:v>
                </c:pt>
                <c:pt idx="31">
                  <c:v>3.1E-2</c:v>
                </c:pt>
                <c:pt idx="32">
                  <c:v>3.2000000000000001E-2</c:v>
                </c:pt>
                <c:pt idx="33">
                  <c:v>3.3000000000000002E-2</c:v>
                </c:pt>
                <c:pt idx="34">
                  <c:v>3.4000000000000002E-2</c:v>
                </c:pt>
                <c:pt idx="35">
                  <c:v>3.5000000000000003E-2</c:v>
                </c:pt>
                <c:pt idx="36">
                  <c:v>3.5999999999999997E-2</c:v>
                </c:pt>
                <c:pt idx="37">
                  <c:v>3.6999999999999998E-2</c:v>
                </c:pt>
                <c:pt idx="38">
                  <c:v>3.7999999999999999E-2</c:v>
                </c:pt>
                <c:pt idx="39">
                  <c:v>3.9E-2</c:v>
                </c:pt>
                <c:pt idx="40">
                  <c:v>0.04</c:v>
                </c:pt>
                <c:pt idx="41">
                  <c:v>4.1000000000000002E-2</c:v>
                </c:pt>
                <c:pt idx="42">
                  <c:v>4.2000000000000003E-2</c:v>
                </c:pt>
                <c:pt idx="43">
                  <c:v>4.2999999999999997E-2</c:v>
                </c:pt>
                <c:pt idx="44">
                  <c:v>4.3999999999999997E-2</c:v>
                </c:pt>
                <c:pt idx="45">
                  <c:v>4.4999999999999901E-2</c:v>
                </c:pt>
                <c:pt idx="46">
                  <c:v>4.5999999999999902E-2</c:v>
                </c:pt>
                <c:pt idx="47">
                  <c:v>4.7E-2</c:v>
                </c:pt>
                <c:pt idx="48">
                  <c:v>4.8000000000000001E-2</c:v>
                </c:pt>
                <c:pt idx="49">
                  <c:v>4.9000000000000002E-2</c:v>
                </c:pt>
                <c:pt idx="50">
                  <c:v>0.05</c:v>
                </c:pt>
                <c:pt idx="51">
                  <c:v>5.0999999999999997E-2</c:v>
                </c:pt>
                <c:pt idx="52">
                  <c:v>5.1999999999999998E-2</c:v>
                </c:pt>
                <c:pt idx="53">
                  <c:v>5.2999999999999999E-2</c:v>
                </c:pt>
                <c:pt idx="54">
                  <c:v>5.3999999999999999E-2</c:v>
                </c:pt>
                <c:pt idx="55">
                  <c:v>5.5E-2</c:v>
                </c:pt>
                <c:pt idx="56">
                  <c:v>5.6000000000000001E-2</c:v>
                </c:pt>
                <c:pt idx="57">
                  <c:v>5.7000000000000002E-2</c:v>
                </c:pt>
                <c:pt idx="58">
                  <c:v>5.8000000000000003E-2</c:v>
                </c:pt>
                <c:pt idx="59">
                  <c:v>5.8999999999999997E-2</c:v>
                </c:pt>
                <c:pt idx="60">
                  <c:v>5.9999999999999901E-2</c:v>
                </c:pt>
                <c:pt idx="61">
                  <c:v>6.0999999999999902E-2</c:v>
                </c:pt>
                <c:pt idx="62">
                  <c:v>6.2E-2</c:v>
                </c:pt>
                <c:pt idx="63">
                  <c:v>6.3E-2</c:v>
                </c:pt>
                <c:pt idx="64">
                  <c:v>6.4000000000000001E-2</c:v>
                </c:pt>
                <c:pt idx="65">
                  <c:v>6.5000000000000002E-2</c:v>
                </c:pt>
                <c:pt idx="66">
                  <c:v>6.6000000000000003E-2</c:v>
                </c:pt>
                <c:pt idx="67">
                  <c:v>6.7000000000000004E-2</c:v>
                </c:pt>
                <c:pt idx="68">
                  <c:v>6.8000000000000005E-2</c:v>
                </c:pt>
                <c:pt idx="69">
                  <c:v>6.9000000000000006E-2</c:v>
                </c:pt>
                <c:pt idx="70">
                  <c:v>7.0000000000000007E-2</c:v>
                </c:pt>
                <c:pt idx="71">
                  <c:v>7.0999999999999994E-2</c:v>
                </c:pt>
                <c:pt idx="72">
                  <c:v>7.1999999999999995E-2</c:v>
                </c:pt>
                <c:pt idx="73">
                  <c:v>7.2999999999999995E-2</c:v>
                </c:pt>
                <c:pt idx="74">
                  <c:v>7.3999999999999996E-2</c:v>
                </c:pt>
                <c:pt idx="75">
                  <c:v>7.49999999999999E-2</c:v>
                </c:pt>
                <c:pt idx="76">
                  <c:v>7.5999999999999901E-2</c:v>
                </c:pt>
                <c:pt idx="77">
                  <c:v>7.6999999999999902E-2</c:v>
                </c:pt>
                <c:pt idx="78">
                  <c:v>7.8E-2</c:v>
                </c:pt>
                <c:pt idx="79">
                  <c:v>7.9000000000000001E-2</c:v>
                </c:pt>
                <c:pt idx="80">
                  <c:v>0.08</c:v>
                </c:pt>
                <c:pt idx="81">
                  <c:v>8.1000000000000003E-2</c:v>
                </c:pt>
                <c:pt idx="82">
                  <c:v>8.2000000000000003E-2</c:v>
                </c:pt>
                <c:pt idx="83">
                  <c:v>8.3000000000000004E-2</c:v>
                </c:pt>
                <c:pt idx="84">
                  <c:v>8.4000000000000005E-2</c:v>
                </c:pt>
                <c:pt idx="85">
                  <c:v>8.5000000000000006E-2</c:v>
                </c:pt>
                <c:pt idx="86">
                  <c:v>8.5999999999999993E-2</c:v>
                </c:pt>
                <c:pt idx="87">
                  <c:v>8.6999999999999994E-2</c:v>
                </c:pt>
                <c:pt idx="88">
                  <c:v>8.7999999999999995E-2</c:v>
                </c:pt>
                <c:pt idx="89">
                  <c:v>8.8999999999999996E-2</c:v>
                </c:pt>
                <c:pt idx="90">
                  <c:v>8.99999999999999E-2</c:v>
                </c:pt>
                <c:pt idx="91">
                  <c:v>9.09999999999999E-2</c:v>
                </c:pt>
                <c:pt idx="92">
                  <c:v>9.1999999999999901E-2</c:v>
                </c:pt>
                <c:pt idx="93">
                  <c:v>9.2999999999999902E-2</c:v>
                </c:pt>
                <c:pt idx="94">
                  <c:v>9.4E-2</c:v>
                </c:pt>
                <c:pt idx="95">
                  <c:v>9.5000000000000001E-2</c:v>
                </c:pt>
                <c:pt idx="96">
                  <c:v>9.6000000000000002E-2</c:v>
                </c:pt>
                <c:pt idx="97">
                  <c:v>9.7000000000000003E-2</c:v>
                </c:pt>
                <c:pt idx="98">
                  <c:v>9.8000000000000004E-2</c:v>
                </c:pt>
                <c:pt idx="99">
                  <c:v>9.9000000000000005E-2</c:v>
                </c:pt>
                <c:pt idx="100">
                  <c:v>0.1</c:v>
                </c:pt>
                <c:pt idx="101">
                  <c:v>0.10100000000000001</c:v>
                </c:pt>
                <c:pt idx="102">
                  <c:v>0.10199999999999999</c:v>
                </c:pt>
                <c:pt idx="103">
                  <c:v>0.10299999999999999</c:v>
                </c:pt>
                <c:pt idx="104">
                  <c:v>0.104</c:v>
                </c:pt>
                <c:pt idx="105">
                  <c:v>0.105</c:v>
                </c:pt>
                <c:pt idx="106">
                  <c:v>0.106</c:v>
                </c:pt>
                <c:pt idx="107">
                  <c:v>0.107</c:v>
                </c:pt>
                <c:pt idx="108">
                  <c:v>0.108</c:v>
                </c:pt>
                <c:pt idx="109">
                  <c:v>0.109</c:v>
                </c:pt>
                <c:pt idx="110">
                  <c:v>0.11</c:v>
                </c:pt>
                <c:pt idx="111">
                  <c:v>0.111</c:v>
                </c:pt>
                <c:pt idx="112">
                  <c:v>0.112</c:v>
                </c:pt>
                <c:pt idx="113">
                  <c:v>0.113</c:v>
                </c:pt>
                <c:pt idx="114">
                  <c:v>0.114</c:v>
                </c:pt>
                <c:pt idx="115">
                  <c:v>0.115</c:v>
                </c:pt>
                <c:pt idx="116">
                  <c:v>0.11600000000000001</c:v>
                </c:pt>
                <c:pt idx="117">
                  <c:v>0.11700000000000001</c:v>
                </c:pt>
                <c:pt idx="118">
                  <c:v>0.11799999999999999</c:v>
                </c:pt>
                <c:pt idx="119">
                  <c:v>0.11899999999999999</c:v>
                </c:pt>
                <c:pt idx="120">
                  <c:v>0.12</c:v>
                </c:pt>
                <c:pt idx="121">
                  <c:v>0.121</c:v>
                </c:pt>
                <c:pt idx="122">
                  <c:v>0.122</c:v>
                </c:pt>
                <c:pt idx="123">
                  <c:v>0.123</c:v>
                </c:pt>
                <c:pt idx="124">
                  <c:v>0.124</c:v>
                </c:pt>
                <c:pt idx="125">
                  <c:v>0.125</c:v>
                </c:pt>
                <c:pt idx="126">
                  <c:v>0.126</c:v>
                </c:pt>
                <c:pt idx="127">
                  <c:v>0.127</c:v>
                </c:pt>
                <c:pt idx="128">
                  <c:v>0.128</c:v>
                </c:pt>
                <c:pt idx="129">
                  <c:v>0.129</c:v>
                </c:pt>
                <c:pt idx="130">
                  <c:v>0.13</c:v>
                </c:pt>
                <c:pt idx="131">
                  <c:v>0.13100000000000001</c:v>
                </c:pt>
                <c:pt idx="132">
                  <c:v>0.13200000000000001</c:v>
                </c:pt>
                <c:pt idx="133">
                  <c:v>0.13300000000000001</c:v>
                </c:pt>
                <c:pt idx="134">
                  <c:v>0.13400000000000001</c:v>
                </c:pt>
                <c:pt idx="135">
                  <c:v>0.13500000000000001</c:v>
                </c:pt>
                <c:pt idx="136">
                  <c:v>0.13600000000000001</c:v>
                </c:pt>
                <c:pt idx="137">
                  <c:v>0.13700000000000001</c:v>
                </c:pt>
                <c:pt idx="138">
                  <c:v>0.13800000000000001</c:v>
                </c:pt>
                <c:pt idx="139">
                  <c:v>0.13900000000000001</c:v>
                </c:pt>
                <c:pt idx="140">
                  <c:v>0.14000000000000001</c:v>
                </c:pt>
                <c:pt idx="141">
                  <c:v>0.14099999999999999</c:v>
                </c:pt>
                <c:pt idx="142">
                  <c:v>0.14199999999999999</c:v>
                </c:pt>
                <c:pt idx="143">
                  <c:v>0.14299999999999999</c:v>
                </c:pt>
                <c:pt idx="144">
                  <c:v>0.14399999999999999</c:v>
                </c:pt>
                <c:pt idx="145">
                  <c:v>0.14499999999999899</c:v>
                </c:pt>
                <c:pt idx="146">
                  <c:v>0.14599999999999899</c:v>
                </c:pt>
                <c:pt idx="147">
                  <c:v>0.14699999999999899</c:v>
                </c:pt>
                <c:pt idx="148">
                  <c:v>0.14799999999999899</c:v>
                </c:pt>
                <c:pt idx="149">
                  <c:v>0.14899999999999899</c:v>
                </c:pt>
                <c:pt idx="150">
                  <c:v>0.149999999999999</c:v>
                </c:pt>
                <c:pt idx="151">
                  <c:v>0.151</c:v>
                </c:pt>
                <c:pt idx="152">
                  <c:v>0.152</c:v>
                </c:pt>
                <c:pt idx="153">
                  <c:v>0.153</c:v>
                </c:pt>
                <c:pt idx="154">
                  <c:v>0.154</c:v>
                </c:pt>
                <c:pt idx="155">
                  <c:v>0.155</c:v>
                </c:pt>
                <c:pt idx="156">
                  <c:v>0.156</c:v>
                </c:pt>
                <c:pt idx="157">
                  <c:v>0.157</c:v>
                </c:pt>
                <c:pt idx="158">
                  <c:v>0.158</c:v>
                </c:pt>
                <c:pt idx="159">
                  <c:v>0.159</c:v>
                </c:pt>
                <c:pt idx="160">
                  <c:v>0.16</c:v>
                </c:pt>
                <c:pt idx="161">
                  <c:v>0.161</c:v>
                </c:pt>
                <c:pt idx="162">
                  <c:v>0.16200000000000001</c:v>
                </c:pt>
                <c:pt idx="163">
                  <c:v>0.16300000000000001</c:v>
                </c:pt>
                <c:pt idx="164">
                  <c:v>0.16400000000000001</c:v>
                </c:pt>
                <c:pt idx="165">
                  <c:v>0.16500000000000001</c:v>
                </c:pt>
                <c:pt idx="166">
                  <c:v>0.16600000000000001</c:v>
                </c:pt>
                <c:pt idx="167">
                  <c:v>0.16700000000000001</c:v>
                </c:pt>
                <c:pt idx="168">
                  <c:v>0.16800000000000001</c:v>
                </c:pt>
                <c:pt idx="169">
                  <c:v>0.16900000000000001</c:v>
                </c:pt>
                <c:pt idx="170">
                  <c:v>0.17</c:v>
                </c:pt>
                <c:pt idx="171">
                  <c:v>0.17100000000000001</c:v>
                </c:pt>
                <c:pt idx="172">
                  <c:v>0.17199999999999999</c:v>
                </c:pt>
                <c:pt idx="173">
                  <c:v>0.17299999999999999</c:v>
                </c:pt>
                <c:pt idx="174">
                  <c:v>0.17399999999999999</c:v>
                </c:pt>
                <c:pt idx="175">
                  <c:v>0.17499999999999999</c:v>
                </c:pt>
                <c:pt idx="176">
                  <c:v>0.17599999999999999</c:v>
                </c:pt>
                <c:pt idx="177">
                  <c:v>0.17699999999999999</c:v>
                </c:pt>
                <c:pt idx="178">
                  <c:v>0.17799999999999999</c:v>
                </c:pt>
                <c:pt idx="179">
                  <c:v>0.17899999999999999</c:v>
                </c:pt>
                <c:pt idx="180">
                  <c:v>0.17999999999999899</c:v>
                </c:pt>
                <c:pt idx="181">
                  <c:v>0.180999999999999</c:v>
                </c:pt>
                <c:pt idx="182">
                  <c:v>0.182</c:v>
                </c:pt>
                <c:pt idx="183">
                  <c:v>0.183</c:v>
                </c:pt>
                <c:pt idx="184">
                  <c:v>0.184</c:v>
                </c:pt>
                <c:pt idx="185">
                  <c:v>0.185</c:v>
                </c:pt>
                <c:pt idx="186">
                  <c:v>0.186</c:v>
                </c:pt>
                <c:pt idx="187">
                  <c:v>0.187</c:v>
                </c:pt>
                <c:pt idx="188">
                  <c:v>0.188</c:v>
                </c:pt>
                <c:pt idx="189">
                  <c:v>0.189</c:v>
                </c:pt>
                <c:pt idx="190">
                  <c:v>0.19</c:v>
                </c:pt>
                <c:pt idx="191">
                  <c:v>0.191</c:v>
                </c:pt>
                <c:pt idx="192">
                  <c:v>0.192</c:v>
                </c:pt>
                <c:pt idx="193">
                  <c:v>0.193</c:v>
                </c:pt>
                <c:pt idx="194">
                  <c:v>0.19400000000000001</c:v>
                </c:pt>
                <c:pt idx="195">
                  <c:v>0.19500000000000001</c:v>
                </c:pt>
                <c:pt idx="196">
                  <c:v>0.19600000000000001</c:v>
                </c:pt>
                <c:pt idx="197">
                  <c:v>0.19700000000000001</c:v>
                </c:pt>
                <c:pt idx="198">
                  <c:v>0.19800000000000001</c:v>
                </c:pt>
                <c:pt idx="199">
                  <c:v>0.19900000000000001</c:v>
                </c:pt>
                <c:pt idx="200">
                  <c:v>0.2</c:v>
                </c:pt>
                <c:pt idx="201">
                  <c:v>0.20100000000000001</c:v>
                </c:pt>
                <c:pt idx="202">
                  <c:v>0.20200000000000001</c:v>
                </c:pt>
                <c:pt idx="203">
                  <c:v>0.20300000000000001</c:v>
                </c:pt>
                <c:pt idx="204">
                  <c:v>0.20399999999999999</c:v>
                </c:pt>
                <c:pt idx="205">
                  <c:v>0.20499999999999999</c:v>
                </c:pt>
                <c:pt idx="206">
                  <c:v>0.20599999999999999</c:v>
                </c:pt>
                <c:pt idx="207">
                  <c:v>0.20699999999999999</c:v>
                </c:pt>
                <c:pt idx="208">
                  <c:v>0.20799999999999999</c:v>
                </c:pt>
                <c:pt idx="209">
                  <c:v>0.20899999999999999</c:v>
                </c:pt>
                <c:pt idx="210">
                  <c:v>0.20999999999999899</c:v>
                </c:pt>
                <c:pt idx="211">
                  <c:v>0.21099999999999899</c:v>
                </c:pt>
                <c:pt idx="212">
                  <c:v>0.21199999999999899</c:v>
                </c:pt>
                <c:pt idx="213">
                  <c:v>0.212999999999999</c:v>
                </c:pt>
                <c:pt idx="214">
                  <c:v>0.214</c:v>
                </c:pt>
                <c:pt idx="215">
                  <c:v>0.215</c:v>
                </c:pt>
                <c:pt idx="216">
                  <c:v>0.216</c:v>
                </c:pt>
                <c:pt idx="217">
                  <c:v>0.217</c:v>
                </c:pt>
                <c:pt idx="218">
                  <c:v>0.218</c:v>
                </c:pt>
                <c:pt idx="219">
                  <c:v>0.219</c:v>
                </c:pt>
                <c:pt idx="220">
                  <c:v>0.22</c:v>
                </c:pt>
                <c:pt idx="221">
                  <c:v>0.221</c:v>
                </c:pt>
                <c:pt idx="222">
                  <c:v>0.222</c:v>
                </c:pt>
                <c:pt idx="223">
                  <c:v>0.223</c:v>
                </c:pt>
                <c:pt idx="224">
                  <c:v>0.224</c:v>
                </c:pt>
                <c:pt idx="225">
                  <c:v>0.22500000000000001</c:v>
                </c:pt>
                <c:pt idx="226">
                  <c:v>0.22600000000000001</c:v>
                </c:pt>
                <c:pt idx="227">
                  <c:v>0.22700000000000001</c:v>
                </c:pt>
                <c:pt idx="228">
                  <c:v>0.22800000000000001</c:v>
                </c:pt>
                <c:pt idx="229">
                  <c:v>0.22900000000000001</c:v>
                </c:pt>
                <c:pt idx="230">
                  <c:v>0.23</c:v>
                </c:pt>
                <c:pt idx="231">
                  <c:v>0.23100000000000001</c:v>
                </c:pt>
                <c:pt idx="232">
                  <c:v>0.23200000000000001</c:v>
                </c:pt>
                <c:pt idx="233">
                  <c:v>0.23300000000000001</c:v>
                </c:pt>
                <c:pt idx="234">
                  <c:v>0.23400000000000001</c:v>
                </c:pt>
                <c:pt idx="235">
                  <c:v>0.23499999999999999</c:v>
                </c:pt>
                <c:pt idx="236">
                  <c:v>0.23599999999999999</c:v>
                </c:pt>
                <c:pt idx="237">
                  <c:v>0.23699999999999999</c:v>
                </c:pt>
                <c:pt idx="238">
                  <c:v>0.23799999999999999</c:v>
                </c:pt>
                <c:pt idx="239">
                  <c:v>0.23899999999999999</c:v>
                </c:pt>
                <c:pt idx="240">
                  <c:v>0.23999999999999899</c:v>
                </c:pt>
                <c:pt idx="241">
                  <c:v>0.24099999999999899</c:v>
                </c:pt>
                <c:pt idx="242">
                  <c:v>0.24199999999999899</c:v>
                </c:pt>
                <c:pt idx="243">
                  <c:v>0.24299999999999899</c:v>
                </c:pt>
                <c:pt idx="244">
                  <c:v>0.243999999999999</c:v>
                </c:pt>
                <c:pt idx="245">
                  <c:v>0.245</c:v>
                </c:pt>
                <c:pt idx="246">
                  <c:v>0.246</c:v>
                </c:pt>
                <c:pt idx="247">
                  <c:v>0.247</c:v>
                </c:pt>
                <c:pt idx="248">
                  <c:v>0.248</c:v>
                </c:pt>
                <c:pt idx="249">
                  <c:v>0.249</c:v>
                </c:pt>
                <c:pt idx="250">
                  <c:v>0.25</c:v>
                </c:pt>
                <c:pt idx="251">
                  <c:v>0.251</c:v>
                </c:pt>
                <c:pt idx="252">
                  <c:v>0.252</c:v>
                </c:pt>
                <c:pt idx="253">
                  <c:v>0.253</c:v>
                </c:pt>
                <c:pt idx="254">
                  <c:v>0.254</c:v>
                </c:pt>
                <c:pt idx="255">
                  <c:v>0.255</c:v>
                </c:pt>
                <c:pt idx="256">
                  <c:v>0.25600000000000001</c:v>
                </c:pt>
                <c:pt idx="257">
                  <c:v>0.25700000000000001</c:v>
                </c:pt>
                <c:pt idx="258">
                  <c:v>0.25800000000000001</c:v>
                </c:pt>
                <c:pt idx="259">
                  <c:v>0.25900000000000001</c:v>
                </c:pt>
                <c:pt idx="260">
                  <c:v>0.26</c:v>
                </c:pt>
                <c:pt idx="261">
                  <c:v>0.26100000000000001</c:v>
                </c:pt>
                <c:pt idx="262">
                  <c:v>0.26200000000000001</c:v>
                </c:pt>
                <c:pt idx="263">
                  <c:v>0.26300000000000001</c:v>
                </c:pt>
                <c:pt idx="264">
                  <c:v>0.26400000000000001</c:v>
                </c:pt>
                <c:pt idx="265">
                  <c:v>0.26500000000000001</c:v>
                </c:pt>
                <c:pt idx="266">
                  <c:v>0.26600000000000001</c:v>
                </c:pt>
                <c:pt idx="267">
                  <c:v>0.26700000000000002</c:v>
                </c:pt>
                <c:pt idx="268">
                  <c:v>0.26800000000000002</c:v>
                </c:pt>
                <c:pt idx="269">
                  <c:v>0.26900000000000002</c:v>
                </c:pt>
                <c:pt idx="270">
                  <c:v>0.27</c:v>
                </c:pt>
                <c:pt idx="271">
                  <c:v>0.27100000000000002</c:v>
                </c:pt>
                <c:pt idx="272">
                  <c:v>0.27200000000000002</c:v>
                </c:pt>
                <c:pt idx="273">
                  <c:v>0.27300000000000002</c:v>
                </c:pt>
                <c:pt idx="274">
                  <c:v>0.27400000000000002</c:v>
                </c:pt>
                <c:pt idx="275">
                  <c:v>0.27500000000000002</c:v>
                </c:pt>
                <c:pt idx="276">
                  <c:v>0.27600000000000002</c:v>
                </c:pt>
                <c:pt idx="277">
                  <c:v>0.27700000000000002</c:v>
                </c:pt>
                <c:pt idx="278">
                  <c:v>0.27800000000000002</c:v>
                </c:pt>
                <c:pt idx="279">
                  <c:v>0.27900000000000003</c:v>
                </c:pt>
                <c:pt idx="280">
                  <c:v>0.28000000000000003</c:v>
                </c:pt>
                <c:pt idx="281">
                  <c:v>0.28100000000000003</c:v>
                </c:pt>
                <c:pt idx="282">
                  <c:v>0.28199999999999997</c:v>
                </c:pt>
                <c:pt idx="283">
                  <c:v>0.28299999999999997</c:v>
                </c:pt>
                <c:pt idx="284">
                  <c:v>0.28399999999999997</c:v>
                </c:pt>
                <c:pt idx="285">
                  <c:v>0.28499999999999998</c:v>
                </c:pt>
                <c:pt idx="286">
                  <c:v>0.28599999999999998</c:v>
                </c:pt>
                <c:pt idx="287">
                  <c:v>0.28699999999999998</c:v>
                </c:pt>
                <c:pt idx="288">
                  <c:v>0.28799999999999998</c:v>
                </c:pt>
                <c:pt idx="289">
                  <c:v>0.28899999999999998</c:v>
                </c:pt>
                <c:pt idx="290">
                  <c:v>0.28999999999999898</c:v>
                </c:pt>
                <c:pt idx="291">
                  <c:v>0.29099999999999898</c:v>
                </c:pt>
                <c:pt idx="292">
                  <c:v>0.29199999999999898</c:v>
                </c:pt>
                <c:pt idx="293">
                  <c:v>0.29299999999999898</c:v>
                </c:pt>
                <c:pt idx="294">
                  <c:v>0.29399999999999898</c:v>
                </c:pt>
                <c:pt idx="295">
                  <c:v>0.29499999999999899</c:v>
                </c:pt>
                <c:pt idx="296">
                  <c:v>0.29599999999999899</c:v>
                </c:pt>
                <c:pt idx="297">
                  <c:v>0.29699999999999899</c:v>
                </c:pt>
                <c:pt idx="298">
                  <c:v>0.29799999999999899</c:v>
                </c:pt>
                <c:pt idx="299">
                  <c:v>0.29899999999999899</c:v>
                </c:pt>
                <c:pt idx="300">
                  <c:v>0.29999999999999899</c:v>
                </c:pt>
                <c:pt idx="301">
                  <c:v>0.30099999999999899</c:v>
                </c:pt>
                <c:pt idx="302">
                  <c:v>0.30199999999999899</c:v>
                </c:pt>
                <c:pt idx="303">
                  <c:v>0.30299999999999899</c:v>
                </c:pt>
                <c:pt idx="304">
                  <c:v>0.30399999999999899</c:v>
                </c:pt>
                <c:pt idx="305">
                  <c:v>0.30499999999999899</c:v>
                </c:pt>
                <c:pt idx="306">
                  <c:v>0.305999999999999</c:v>
                </c:pt>
                <c:pt idx="307">
                  <c:v>0.307</c:v>
                </c:pt>
                <c:pt idx="308">
                  <c:v>0.308</c:v>
                </c:pt>
                <c:pt idx="309">
                  <c:v>0.309</c:v>
                </c:pt>
                <c:pt idx="310">
                  <c:v>0.31</c:v>
                </c:pt>
                <c:pt idx="311">
                  <c:v>0.311</c:v>
                </c:pt>
                <c:pt idx="312">
                  <c:v>0.312</c:v>
                </c:pt>
                <c:pt idx="313">
                  <c:v>0.313</c:v>
                </c:pt>
                <c:pt idx="314">
                  <c:v>0.314</c:v>
                </c:pt>
                <c:pt idx="315">
                  <c:v>0.315</c:v>
                </c:pt>
                <c:pt idx="316">
                  <c:v>0.316</c:v>
                </c:pt>
                <c:pt idx="317">
                  <c:v>0.317</c:v>
                </c:pt>
                <c:pt idx="318">
                  <c:v>0.318</c:v>
                </c:pt>
                <c:pt idx="319">
                  <c:v>0.31900000000000001</c:v>
                </c:pt>
                <c:pt idx="320">
                  <c:v>0.32</c:v>
                </c:pt>
                <c:pt idx="321">
                  <c:v>0.32100000000000001</c:v>
                </c:pt>
                <c:pt idx="322">
                  <c:v>0.32200000000000001</c:v>
                </c:pt>
                <c:pt idx="323">
                  <c:v>0.32300000000000001</c:v>
                </c:pt>
                <c:pt idx="324">
                  <c:v>0.32400000000000001</c:v>
                </c:pt>
                <c:pt idx="325">
                  <c:v>0.32500000000000001</c:v>
                </c:pt>
                <c:pt idx="326">
                  <c:v>0.32600000000000001</c:v>
                </c:pt>
                <c:pt idx="327">
                  <c:v>0.32700000000000001</c:v>
                </c:pt>
                <c:pt idx="328">
                  <c:v>0.32800000000000001</c:v>
                </c:pt>
                <c:pt idx="329">
                  <c:v>0.32900000000000001</c:v>
                </c:pt>
                <c:pt idx="330">
                  <c:v>0.33</c:v>
                </c:pt>
                <c:pt idx="331">
                  <c:v>0.33100000000000002</c:v>
                </c:pt>
                <c:pt idx="332">
                  <c:v>0.33200000000000002</c:v>
                </c:pt>
                <c:pt idx="333">
                  <c:v>0.33300000000000002</c:v>
                </c:pt>
                <c:pt idx="334">
                  <c:v>0.33400000000000002</c:v>
                </c:pt>
                <c:pt idx="335">
                  <c:v>0.33500000000000002</c:v>
                </c:pt>
                <c:pt idx="336">
                  <c:v>0.33600000000000002</c:v>
                </c:pt>
                <c:pt idx="337">
                  <c:v>0.33700000000000002</c:v>
                </c:pt>
                <c:pt idx="338">
                  <c:v>0.33800000000000002</c:v>
                </c:pt>
                <c:pt idx="339">
                  <c:v>0.33900000000000002</c:v>
                </c:pt>
                <c:pt idx="340">
                  <c:v>0.34</c:v>
                </c:pt>
                <c:pt idx="341">
                  <c:v>0.34100000000000003</c:v>
                </c:pt>
                <c:pt idx="342">
                  <c:v>0.34200000000000003</c:v>
                </c:pt>
                <c:pt idx="343">
                  <c:v>0.34300000000000003</c:v>
                </c:pt>
                <c:pt idx="344">
                  <c:v>0.34399999999999997</c:v>
                </c:pt>
                <c:pt idx="345">
                  <c:v>0.34499999999999997</c:v>
                </c:pt>
                <c:pt idx="346">
                  <c:v>0.34599999999999997</c:v>
                </c:pt>
                <c:pt idx="347">
                  <c:v>0.34699999999999998</c:v>
                </c:pt>
                <c:pt idx="348">
                  <c:v>0.34799999999999998</c:v>
                </c:pt>
                <c:pt idx="349">
                  <c:v>0.34899999999999998</c:v>
                </c:pt>
                <c:pt idx="350">
                  <c:v>0.35</c:v>
                </c:pt>
                <c:pt idx="351">
                  <c:v>0.35099999999999998</c:v>
                </c:pt>
                <c:pt idx="352">
                  <c:v>0.35199999999999998</c:v>
                </c:pt>
                <c:pt idx="353">
                  <c:v>0.35299999999999998</c:v>
                </c:pt>
                <c:pt idx="354">
                  <c:v>0.35399999999999998</c:v>
                </c:pt>
                <c:pt idx="355">
                  <c:v>0.35499999999999898</c:v>
                </c:pt>
                <c:pt idx="356">
                  <c:v>0.35599999999999898</c:v>
                </c:pt>
                <c:pt idx="357">
                  <c:v>0.35699999999999898</c:v>
                </c:pt>
                <c:pt idx="358">
                  <c:v>0.35799999999999899</c:v>
                </c:pt>
                <c:pt idx="359">
                  <c:v>0.35899999999999899</c:v>
                </c:pt>
                <c:pt idx="360">
                  <c:v>0.35999999999999899</c:v>
                </c:pt>
                <c:pt idx="361">
                  <c:v>0.36099999999999899</c:v>
                </c:pt>
                <c:pt idx="362">
                  <c:v>0.36199999999999899</c:v>
                </c:pt>
                <c:pt idx="363">
                  <c:v>0.36299999999999899</c:v>
                </c:pt>
                <c:pt idx="364">
                  <c:v>0.36399999999999899</c:v>
                </c:pt>
                <c:pt idx="365">
                  <c:v>0.36499999999999899</c:v>
                </c:pt>
                <c:pt idx="366">
                  <c:v>0.36599999999999899</c:v>
                </c:pt>
                <c:pt idx="367">
                  <c:v>0.36699999999999899</c:v>
                </c:pt>
                <c:pt idx="368">
                  <c:v>0.36799999999999899</c:v>
                </c:pt>
                <c:pt idx="369">
                  <c:v>0.368999999999999</c:v>
                </c:pt>
                <c:pt idx="370">
                  <c:v>0.37</c:v>
                </c:pt>
                <c:pt idx="371">
                  <c:v>0.371</c:v>
                </c:pt>
                <c:pt idx="372">
                  <c:v>0.372</c:v>
                </c:pt>
                <c:pt idx="373">
                  <c:v>0.373</c:v>
                </c:pt>
                <c:pt idx="374">
                  <c:v>0.374</c:v>
                </c:pt>
                <c:pt idx="375">
                  <c:v>0.375</c:v>
                </c:pt>
                <c:pt idx="376">
                  <c:v>0.376</c:v>
                </c:pt>
                <c:pt idx="377">
                  <c:v>0.377</c:v>
                </c:pt>
                <c:pt idx="378">
                  <c:v>0.378</c:v>
                </c:pt>
                <c:pt idx="379">
                  <c:v>0.379</c:v>
                </c:pt>
                <c:pt idx="380">
                  <c:v>0.38</c:v>
                </c:pt>
                <c:pt idx="381">
                  <c:v>0.38100000000000001</c:v>
                </c:pt>
                <c:pt idx="382">
                  <c:v>0.38200000000000001</c:v>
                </c:pt>
                <c:pt idx="383">
                  <c:v>0.38300000000000001</c:v>
                </c:pt>
                <c:pt idx="384">
                  <c:v>0.38400000000000001</c:v>
                </c:pt>
                <c:pt idx="385">
                  <c:v>0.38500000000000001</c:v>
                </c:pt>
                <c:pt idx="386">
                  <c:v>0.38600000000000001</c:v>
                </c:pt>
                <c:pt idx="387">
                  <c:v>0.38700000000000001</c:v>
                </c:pt>
                <c:pt idx="388">
                  <c:v>0.38800000000000001</c:v>
                </c:pt>
                <c:pt idx="389">
                  <c:v>0.38900000000000001</c:v>
                </c:pt>
                <c:pt idx="390">
                  <c:v>0.39</c:v>
                </c:pt>
                <c:pt idx="391">
                  <c:v>0.39100000000000001</c:v>
                </c:pt>
                <c:pt idx="392">
                  <c:v>0.39200000000000002</c:v>
                </c:pt>
                <c:pt idx="393">
                  <c:v>0.39300000000000002</c:v>
                </c:pt>
                <c:pt idx="394">
                  <c:v>0.39400000000000002</c:v>
                </c:pt>
                <c:pt idx="395">
                  <c:v>0.39500000000000002</c:v>
                </c:pt>
                <c:pt idx="396">
                  <c:v>0.39600000000000002</c:v>
                </c:pt>
                <c:pt idx="397">
                  <c:v>0.39700000000000002</c:v>
                </c:pt>
                <c:pt idx="398">
                  <c:v>0.39800000000000002</c:v>
                </c:pt>
                <c:pt idx="399">
                  <c:v>0.39900000000000002</c:v>
                </c:pt>
                <c:pt idx="400">
                  <c:v>0.4</c:v>
                </c:pt>
                <c:pt idx="401">
                  <c:v>0.40100000000000002</c:v>
                </c:pt>
                <c:pt idx="402">
                  <c:v>0.40200000000000002</c:v>
                </c:pt>
                <c:pt idx="403">
                  <c:v>0.40300000000000002</c:v>
                </c:pt>
                <c:pt idx="404">
                  <c:v>0.40400000000000003</c:v>
                </c:pt>
                <c:pt idx="405">
                  <c:v>0.40500000000000003</c:v>
                </c:pt>
                <c:pt idx="406">
                  <c:v>0.40600000000000003</c:v>
                </c:pt>
                <c:pt idx="407">
                  <c:v>0.40699999999999997</c:v>
                </c:pt>
                <c:pt idx="408">
                  <c:v>0.40799999999999997</c:v>
                </c:pt>
                <c:pt idx="409">
                  <c:v>0.40899999999999997</c:v>
                </c:pt>
                <c:pt idx="410">
                  <c:v>0.41</c:v>
                </c:pt>
                <c:pt idx="411">
                  <c:v>0.41099999999999998</c:v>
                </c:pt>
                <c:pt idx="412">
                  <c:v>0.41199999999999998</c:v>
                </c:pt>
                <c:pt idx="413">
                  <c:v>0.41299999999999998</c:v>
                </c:pt>
                <c:pt idx="414">
                  <c:v>0.41399999999999998</c:v>
                </c:pt>
                <c:pt idx="415">
                  <c:v>0.41499999999999998</c:v>
                </c:pt>
                <c:pt idx="416">
                  <c:v>0.41599999999999998</c:v>
                </c:pt>
                <c:pt idx="417">
                  <c:v>0.41699999999999998</c:v>
                </c:pt>
                <c:pt idx="418">
                  <c:v>0.41799999999999998</c:v>
                </c:pt>
                <c:pt idx="419">
                  <c:v>0.41899999999999998</c:v>
                </c:pt>
                <c:pt idx="420">
                  <c:v>0.41999999999999899</c:v>
                </c:pt>
                <c:pt idx="421">
                  <c:v>0.42099999999999899</c:v>
                </c:pt>
                <c:pt idx="422">
                  <c:v>0.42199999999999899</c:v>
                </c:pt>
                <c:pt idx="423">
                  <c:v>0.42299999999999899</c:v>
                </c:pt>
                <c:pt idx="424">
                  <c:v>0.42399999999999899</c:v>
                </c:pt>
                <c:pt idx="425">
                  <c:v>0.42499999999999899</c:v>
                </c:pt>
                <c:pt idx="426">
                  <c:v>0.42599999999999899</c:v>
                </c:pt>
                <c:pt idx="427">
                  <c:v>0.42699999999999899</c:v>
                </c:pt>
                <c:pt idx="428">
                  <c:v>0.42799999999999899</c:v>
                </c:pt>
                <c:pt idx="429">
                  <c:v>0.42899999999999899</c:v>
                </c:pt>
                <c:pt idx="430">
                  <c:v>0.42999999999999899</c:v>
                </c:pt>
                <c:pt idx="431">
                  <c:v>0.430999999999999</c:v>
                </c:pt>
                <c:pt idx="432">
                  <c:v>0.432</c:v>
                </c:pt>
                <c:pt idx="433">
                  <c:v>0.433</c:v>
                </c:pt>
                <c:pt idx="434">
                  <c:v>0.434</c:v>
                </c:pt>
                <c:pt idx="435">
                  <c:v>0.435</c:v>
                </c:pt>
                <c:pt idx="436">
                  <c:v>0.436</c:v>
                </c:pt>
                <c:pt idx="437">
                  <c:v>0.437</c:v>
                </c:pt>
                <c:pt idx="438">
                  <c:v>0.438</c:v>
                </c:pt>
                <c:pt idx="439">
                  <c:v>0.439</c:v>
                </c:pt>
                <c:pt idx="440">
                  <c:v>0.44</c:v>
                </c:pt>
                <c:pt idx="441">
                  <c:v>0.441</c:v>
                </c:pt>
                <c:pt idx="442">
                  <c:v>0.442</c:v>
                </c:pt>
                <c:pt idx="443">
                  <c:v>0.443</c:v>
                </c:pt>
                <c:pt idx="444">
                  <c:v>0.44400000000000001</c:v>
                </c:pt>
                <c:pt idx="445">
                  <c:v>0.44500000000000001</c:v>
                </c:pt>
                <c:pt idx="446">
                  <c:v>0.44600000000000001</c:v>
                </c:pt>
                <c:pt idx="447">
                  <c:v>0.44700000000000001</c:v>
                </c:pt>
                <c:pt idx="448">
                  <c:v>0.44800000000000001</c:v>
                </c:pt>
                <c:pt idx="449">
                  <c:v>0.44900000000000001</c:v>
                </c:pt>
                <c:pt idx="450">
                  <c:v>0.45</c:v>
                </c:pt>
                <c:pt idx="451">
                  <c:v>0.45100000000000001</c:v>
                </c:pt>
                <c:pt idx="452">
                  <c:v>0.45200000000000001</c:v>
                </c:pt>
                <c:pt idx="453">
                  <c:v>0.45300000000000001</c:v>
                </c:pt>
                <c:pt idx="454">
                  <c:v>0.45400000000000001</c:v>
                </c:pt>
                <c:pt idx="455">
                  <c:v>0.45500000000000002</c:v>
                </c:pt>
                <c:pt idx="456">
                  <c:v>0.45600000000000002</c:v>
                </c:pt>
                <c:pt idx="457">
                  <c:v>0.45700000000000002</c:v>
                </c:pt>
                <c:pt idx="458">
                  <c:v>0.45800000000000002</c:v>
                </c:pt>
                <c:pt idx="459">
                  <c:v>0.45900000000000002</c:v>
                </c:pt>
                <c:pt idx="460">
                  <c:v>0.46</c:v>
                </c:pt>
                <c:pt idx="461">
                  <c:v>0.46100000000000002</c:v>
                </c:pt>
                <c:pt idx="462">
                  <c:v>0.46200000000000002</c:v>
                </c:pt>
                <c:pt idx="463">
                  <c:v>0.46300000000000002</c:v>
                </c:pt>
                <c:pt idx="464">
                  <c:v>0.46400000000000002</c:v>
                </c:pt>
                <c:pt idx="465">
                  <c:v>0.46500000000000002</c:v>
                </c:pt>
                <c:pt idx="466">
                  <c:v>0.46600000000000003</c:v>
                </c:pt>
                <c:pt idx="467">
                  <c:v>0.46700000000000003</c:v>
                </c:pt>
                <c:pt idx="468">
                  <c:v>0.46800000000000003</c:v>
                </c:pt>
                <c:pt idx="469">
                  <c:v>0.46899999999999997</c:v>
                </c:pt>
                <c:pt idx="470">
                  <c:v>0.47</c:v>
                </c:pt>
                <c:pt idx="471">
                  <c:v>0.47099999999999997</c:v>
                </c:pt>
                <c:pt idx="472">
                  <c:v>0.47199999999999998</c:v>
                </c:pt>
                <c:pt idx="473">
                  <c:v>0.47299999999999998</c:v>
                </c:pt>
                <c:pt idx="474">
                  <c:v>0.47399999999999998</c:v>
                </c:pt>
                <c:pt idx="475">
                  <c:v>0.47499999999999998</c:v>
                </c:pt>
                <c:pt idx="476">
                  <c:v>0.47599999999999998</c:v>
                </c:pt>
                <c:pt idx="477">
                  <c:v>0.47699999999999998</c:v>
                </c:pt>
                <c:pt idx="478">
                  <c:v>0.47799999999999998</c:v>
                </c:pt>
                <c:pt idx="479">
                  <c:v>0.47899999999999998</c:v>
                </c:pt>
                <c:pt idx="480">
                  <c:v>0.47999999999999898</c:v>
                </c:pt>
                <c:pt idx="481">
                  <c:v>0.48099999999999898</c:v>
                </c:pt>
                <c:pt idx="482">
                  <c:v>0.48199999999999898</c:v>
                </c:pt>
                <c:pt idx="483">
                  <c:v>0.48299999999999899</c:v>
                </c:pt>
                <c:pt idx="484">
                  <c:v>0.48399999999999899</c:v>
                </c:pt>
                <c:pt idx="485">
                  <c:v>0.48499999999999899</c:v>
                </c:pt>
                <c:pt idx="486">
                  <c:v>0.48599999999999899</c:v>
                </c:pt>
                <c:pt idx="487">
                  <c:v>0.48699999999999899</c:v>
                </c:pt>
                <c:pt idx="488">
                  <c:v>0.48799999999999899</c:v>
                </c:pt>
                <c:pt idx="489">
                  <c:v>0.48899999999999899</c:v>
                </c:pt>
                <c:pt idx="490">
                  <c:v>0.48999999999999899</c:v>
                </c:pt>
                <c:pt idx="491">
                  <c:v>0.49099999999999899</c:v>
                </c:pt>
                <c:pt idx="492">
                  <c:v>0.49199999999999899</c:v>
                </c:pt>
                <c:pt idx="493">
                  <c:v>0.49299999999999899</c:v>
                </c:pt>
                <c:pt idx="494">
                  <c:v>0.493999999999999</c:v>
                </c:pt>
                <c:pt idx="495">
                  <c:v>0.495</c:v>
                </c:pt>
                <c:pt idx="496">
                  <c:v>0.496</c:v>
                </c:pt>
                <c:pt idx="497">
                  <c:v>0.497</c:v>
                </c:pt>
                <c:pt idx="498">
                  <c:v>0.498</c:v>
                </c:pt>
                <c:pt idx="499">
                  <c:v>0.499</c:v>
                </c:pt>
                <c:pt idx="500">
                  <c:v>0.5</c:v>
                </c:pt>
                <c:pt idx="501">
                  <c:v>0.501</c:v>
                </c:pt>
                <c:pt idx="502">
                  <c:v>0.502</c:v>
                </c:pt>
                <c:pt idx="503">
                  <c:v>0.503</c:v>
                </c:pt>
                <c:pt idx="504">
                  <c:v>0.504</c:v>
                </c:pt>
                <c:pt idx="505">
                  <c:v>0.505</c:v>
                </c:pt>
                <c:pt idx="506">
                  <c:v>0.50600000000000001</c:v>
                </c:pt>
                <c:pt idx="507">
                  <c:v>0.50700000000000001</c:v>
                </c:pt>
                <c:pt idx="508">
                  <c:v>0.50800000000000001</c:v>
                </c:pt>
                <c:pt idx="509">
                  <c:v>0.50900000000000001</c:v>
                </c:pt>
                <c:pt idx="510">
                  <c:v>0.51</c:v>
                </c:pt>
                <c:pt idx="511">
                  <c:v>0.51100000000000001</c:v>
                </c:pt>
                <c:pt idx="512">
                  <c:v>0.51200000000000001</c:v>
                </c:pt>
                <c:pt idx="513">
                  <c:v>0.51300000000000001</c:v>
                </c:pt>
                <c:pt idx="514">
                  <c:v>0.51400000000000001</c:v>
                </c:pt>
                <c:pt idx="515">
                  <c:v>0.51500000000000001</c:v>
                </c:pt>
                <c:pt idx="516">
                  <c:v>0.51600000000000001</c:v>
                </c:pt>
                <c:pt idx="517">
                  <c:v>0.51700000000000002</c:v>
                </c:pt>
                <c:pt idx="518">
                  <c:v>0.51800000000000002</c:v>
                </c:pt>
                <c:pt idx="519">
                  <c:v>0.51900000000000002</c:v>
                </c:pt>
                <c:pt idx="520">
                  <c:v>0.52</c:v>
                </c:pt>
                <c:pt idx="521">
                  <c:v>0.52100000000000002</c:v>
                </c:pt>
                <c:pt idx="522">
                  <c:v>0.52200000000000002</c:v>
                </c:pt>
                <c:pt idx="523">
                  <c:v>0.52300000000000002</c:v>
                </c:pt>
                <c:pt idx="524">
                  <c:v>0.52400000000000002</c:v>
                </c:pt>
                <c:pt idx="525">
                  <c:v>0.52500000000000002</c:v>
                </c:pt>
                <c:pt idx="526">
                  <c:v>0.52600000000000002</c:v>
                </c:pt>
                <c:pt idx="527">
                  <c:v>0.52700000000000002</c:v>
                </c:pt>
                <c:pt idx="528">
                  <c:v>0.52800000000000002</c:v>
                </c:pt>
                <c:pt idx="529">
                  <c:v>0.52900000000000003</c:v>
                </c:pt>
                <c:pt idx="530">
                  <c:v>0.53</c:v>
                </c:pt>
                <c:pt idx="531">
                  <c:v>0.53100000000000003</c:v>
                </c:pt>
                <c:pt idx="532">
                  <c:v>0.53200000000000003</c:v>
                </c:pt>
                <c:pt idx="533">
                  <c:v>0.53300000000000003</c:v>
                </c:pt>
                <c:pt idx="534">
                  <c:v>0.53400000000000003</c:v>
                </c:pt>
                <c:pt idx="535">
                  <c:v>0.53500000000000003</c:v>
                </c:pt>
                <c:pt idx="536">
                  <c:v>0.53600000000000003</c:v>
                </c:pt>
                <c:pt idx="537">
                  <c:v>0.53700000000000003</c:v>
                </c:pt>
                <c:pt idx="538">
                  <c:v>0.53800000000000003</c:v>
                </c:pt>
                <c:pt idx="539">
                  <c:v>0.53900000000000003</c:v>
                </c:pt>
                <c:pt idx="540">
                  <c:v>0.54</c:v>
                </c:pt>
                <c:pt idx="541">
                  <c:v>0.54100000000000004</c:v>
                </c:pt>
                <c:pt idx="542">
                  <c:v>0.54200000000000004</c:v>
                </c:pt>
                <c:pt idx="543">
                  <c:v>0.54300000000000004</c:v>
                </c:pt>
                <c:pt idx="544">
                  <c:v>0.54400000000000004</c:v>
                </c:pt>
                <c:pt idx="545">
                  <c:v>0.54500000000000004</c:v>
                </c:pt>
                <c:pt idx="546">
                  <c:v>0.54600000000000004</c:v>
                </c:pt>
                <c:pt idx="547">
                  <c:v>0.54700000000000004</c:v>
                </c:pt>
                <c:pt idx="548">
                  <c:v>0.54800000000000004</c:v>
                </c:pt>
                <c:pt idx="549">
                  <c:v>0.54900000000000004</c:v>
                </c:pt>
                <c:pt idx="550">
                  <c:v>0.55000000000000004</c:v>
                </c:pt>
                <c:pt idx="551">
                  <c:v>0.55100000000000005</c:v>
                </c:pt>
                <c:pt idx="552">
                  <c:v>0.55200000000000005</c:v>
                </c:pt>
                <c:pt idx="553">
                  <c:v>0.55300000000000005</c:v>
                </c:pt>
                <c:pt idx="554">
                  <c:v>0.55400000000000005</c:v>
                </c:pt>
                <c:pt idx="555">
                  <c:v>0.55500000000000005</c:v>
                </c:pt>
                <c:pt idx="556">
                  <c:v>0.55600000000000005</c:v>
                </c:pt>
                <c:pt idx="557">
                  <c:v>0.55700000000000005</c:v>
                </c:pt>
                <c:pt idx="558">
                  <c:v>0.55800000000000005</c:v>
                </c:pt>
                <c:pt idx="559">
                  <c:v>0.55900000000000005</c:v>
                </c:pt>
                <c:pt idx="560">
                  <c:v>0.56000000000000005</c:v>
                </c:pt>
                <c:pt idx="561">
                  <c:v>0.56100000000000005</c:v>
                </c:pt>
                <c:pt idx="562">
                  <c:v>0.56200000000000006</c:v>
                </c:pt>
                <c:pt idx="563">
                  <c:v>0.56299999999999994</c:v>
                </c:pt>
                <c:pt idx="564">
                  <c:v>0.56399999999999995</c:v>
                </c:pt>
                <c:pt idx="565">
                  <c:v>0.56499999999999995</c:v>
                </c:pt>
                <c:pt idx="566">
                  <c:v>0.56599999999999995</c:v>
                </c:pt>
                <c:pt idx="567">
                  <c:v>0.56699999999999995</c:v>
                </c:pt>
                <c:pt idx="568">
                  <c:v>0.56799999999999995</c:v>
                </c:pt>
                <c:pt idx="569">
                  <c:v>0.56899999999999995</c:v>
                </c:pt>
                <c:pt idx="570">
                  <c:v>0.56999999999999995</c:v>
                </c:pt>
                <c:pt idx="571">
                  <c:v>0.57099999999999995</c:v>
                </c:pt>
                <c:pt idx="572">
                  <c:v>0.57199999999999995</c:v>
                </c:pt>
                <c:pt idx="573">
                  <c:v>0.57299999999999995</c:v>
                </c:pt>
                <c:pt idx="574">
                  <c:v>0.57399999999999995</c:v>
                </c:pt>
                <c:pt idx="575">
                  <c:v>0.57499999999999996</c:v>
                </c:pt>
                <c:pt idx="576">
                  <c:v>0.57599999999999996</c:v>
                </c:pt>
                <c:pt idx="577">
                  <c:v>0.57699999999999996</c:v>
                </c:pt>
                <c:pt idx="578">
                  <c:v>0.57799999999999996</c:v>
                </c:pt>
                <c:pt idx="579">
                  <c:v>0.57899999999999996</c:v>
                </c:pt>
                <c:pt idx="580">
                  <c:v>0.57999999999999896</c:v>
                </c:pt>
                <c:pt idx="581">
                  <c:v>0.58099999999999896</c:v>
                </c:pt>
                <c:pt idx="582">
                  <c:v>0.58199999999999896</c:v>
                </c:pt>
                <c:pt idx="583">
                  <c:v>0.58299999999999896</c:v>
                </c:pt>
                <c:pt idx="584">
                  <c:v>0.58399999999999896</c:v>
                </c:pt>
                <c:pt idx="585">
                  <c:v>0.58499999999999897</c:v>
                </c:pt>
                <c:pt idx="586">
                  <c:v>0.58599999999999897</c:v>
                </c:pt>
                <c:pt idx="587">
                  <c:v>0.58699999999999897</c:v>
                </c:pt>
                <c:pt idx="588">
                  <c:v>0.58799999999999897</c:v>
                </c:pt>
                <c:pt idx="589">
                  <c:v>0.58899999999999897</c:v>
                </c:pt>
                <c:pt idx="590">
                  <c:v>0.58999999999999897</c:v>
                </c:pt>
                <c:pt idx="591">
                  <c:v>0.59099999999999897</c:v>
                </c:pt>
                <c:pt idx="592">
                  <c:v>0.59199999999999897</c:v>
                </c:pt>
                <c:pt idx="593">
                  <c:v>0.59299999999999897</c:v>
                </c:pt>
                <c:pt idx="594">
                  <c:v>0.59399999999999897</c:v>
                </c:pt>
                <c:pt idx="595">
                  <c:v>0.59499999999999897</c:v>
                </c:pt>
                <c:pt idx="596">
                  <c:v>0.59599999999999898</c:v>
                </c:pt>
                <c:pt idx="597">
                  <c:v>0.59699999999999898</c:v>
                </c:pt>
                <c:pt idx="598">
                  <c:v>0.59799999999999898</c:v>
                </c:pt>
                <c:pt idx="599">
                  <c:v>0.59899999999999898</c:v>
                </c:pt>
                <c:pt idx="600">
                  <c:v>0.59999999999999898</c:v>
                </c:pt>
                <c:pt idx="601">
                  <c:v>0.60099999999999898</c:v>
                </c:pt>
                <c:pt idx="602">
                  <c:v>0.60199999999999898</c:v>
                </c:pt>
                <c:pt idx="603">
                  <c:v>0.60299999999999898</c:v>
                </c:pt>
                <c:pt idx="604">
                  <c:v>0.60399999999999898</c:v>
                </c:pt>
                <c:pt idx="605">
                  <c:v>0.60499999999999898</c:v>
                </c:pt>
                <c:pt idx="606">
                  <c:v>0.60599999999999898</c:v>
                </c:pt>
                <c:pt idx="607">
                  <c:v>0.60699999999999898</c:v>
                </c:pt>
                <c:pt idx="608">
                  <c:v>0.60799999999999899</c:v>
                </c:pt>
                <c:pt idx="609">
                  <c:v>0.60899999999999899</c:v>
                </c:pt>
                <c:pt idx="610">
                  <c:v>0.60999999999999899</c:v>
                </c:pt>
                <c:pt idx="611">
                  <c:v>0.61099999999999899</c:v>
                </c:pt>
                <c:pt idx="612">
                  <c:v>0.61199999999999899</c:v>
                </c:pt>
                <c:pt idx="613">
                  <c:v>0.61299999999999899</c:v>
                </c:pt>
                <c:pt idx="614">
                  <c:v>0.61399999999999899</c:v>
                </c:pt>
                <c:pt idx="615">
                  <c:v>0.61499999999999899</c:v>
                </c:pt>
                <c:pt idx="616">
                  <c:v>0.61599999999999899</c:v>
                </c:pt>
                <c:pt idx="617">
                  <c:v>0.61699999999999899</c:v>
                </c:pt>
                <c:pt idx="618">
                  <c:v>0.61799999999999899</c:v>
                </c:pt>
                <c:pt idx="619">
                  <c:v>0.618999999999999</c:v>
                </c:pt>
                <c:pt idx="620">
                  <c:v>0.62</c:v>
                </c:pt>
                <c:pt idx="621">
                  <c:v>0.621</c:v>
                </c:pt>
                <c:pt idx="622">
                  <c:v>0.622</c:v>
                </c:pt>
                <c:pt idx="623">
                  <c:v>0.623</c:v>
                </c:pt>
                <c:pt idx="624">
                  <c:v>0.624</c:v>
                </c:pt>
                <c:pt idx="625">
                  <c:v>0.625</c:v>
                </c:pt>
                <c:pt idx="626">
                  <c:v>0.626</c:v>
                </c:pt>
                <c:pt idx="627">
                  <c:v>0.627</c:v>
                </c:pt>
                <c:pt idx="628">
                  <c:v>0.628</c:v>
                </c:pt>
                <c:pt idx="629">
                  <c:v>0.629</c:v>
                </c:pt>
                <c:pt idx="630">
                  <c:v>0.63</c:v>
                </c:pt>
                <c:pt idx="631">
                  <c:v>0.63100000000000001</c:v>
                </c:pt>
                <c:pt idx="632">
                  <c:v>0.63200000000000001</c:v>
                </c:pt>
                <c:pt idx="633">
                  <c:v>0.63300000000000001</c:v>
                </c:pt>
                <c:pt idx="634">
                  <c:v>0.63400000000000001</c:v>
                </c:pt>
                <c:pt idx="635">
                  <c:v>0.63500000000000001</c:v>
                </c:pt>
                <c:pt idx="636">
                  <c:v>0.63600000000000001</c:v>
                </c:pt>
                <c:pt idx="637">
                  <c:v>0.63700000000000001</c:v>
                </c:pt>
                <c:pt idx="638">
                  <c:v>0.63800000000000001</c:v>
                </c:pt>
                <c:pt idx="639">
                  <c:v>0.63900000000000001</c:v>
                </c:pt>
                <c:pt idx="640">
                  <c:v>0.64</c:v>
                </c:pt>
                <c:pt idx="641">
                  <c:v>0.64100000000000001</c:v>
                </c:pt>
                <c:pt idx="642">
                  <c:v>0.64200000000000002</c:v>
                </c:pt>
                <c:pt idx="643">
                  <c:v>0.64300000000000002</c:v>
                </c:pt>
                <c:pt idx="644">
                  <c:v>0.64400000000000002</c:v>
                </c:pt>
                <c:pt idx="645">
                  <c:v>0.64500000000000002</c:v>
                </c:pt>
                <c:pt idx="646">
                  <c:v>0.64600000000000002</c:v>
                </c:pt>
                <c:pt idx="647">
                  <c:v>0.64700000000000002</c:v>
                </c:pt>
                <c:pt idx="648">
                  <c:v>0.64800000000000002</c:v>
                </c:pt>
                <c:pt idx="649">
                  <c:v>0.64900000000000002</c:v>
                </c:pt>
                <c:pt idx="650">
                  <c:v>0.65</c:v>
                </c:pt>
                <c:pt idx="651">
                  <c:v>0.65100000000000002</c:v>
                </c:pt>
                <c:pt idx="652">
                  <c:v>0.65200000000000002</c:v>
                </c:pt>
                <c:pt idx="653">
                  <c:v>0.65300000000000002</c:v>
                </c:pt>
                <c:pt idx="654">
                  <c:v>0.65400000000000003</c:v>
                </c:pt>
                <c:pt idx="655">
                  <c:v>0.65500000000000003</c:v>
                </c:pt>
                <c:pt idx="656">
                  <c:v>0.65600000000000003</c:v>
                </c:pt>
                <c:pt idx="657">
                  <c:v>0.65700000000000003</c:v>
                </c:pt>
                <c:pt idx="658">
                  <c:v>0.65800000000000003</c:v>
                </c:pt>
                <c:pt idx="659">
                  <c:v>0.65900000000000003</c:v>
                </c:pt>
                <c:pt idx="660">
                  <c:v>0.66</c:v>
                </c:pt>
                <c:pt idx="661">
                  <c:v>0.66100000000000003</c:v>
                </c:pt>
                <c:pt idx="662">
                  <c:v>0.66200000000000003</c:v>
                </c:pt>
                <c:pt idx="663">
                  <c:v>0.66300000000000003</c:v>
                </c:pt>
                <c:pt idx="664">
                  <c:v>0.66400000000000003</c:v>
                </c:pt>
                <c:pt idx="665">
                  <c:v>0.66500000000000004</c:v>
                </c:pt>
                <c:pt idx="666">
                  <c:v>0.66600000000000004</c:v>
                </c:pt>
                <c:pt idx="667">
                  <c:v>0.66700000000000004</c:v>
                </c:pt>
                <c:pt idx="668">
                  <c:v>0.66800000000000004</c:v>
                </c:pt>
                <c:pt idx="669">
                  <c:v>0.66900000000000004</c:v>
                </c:pt>
                <c:pt idx="670">
                  <c:v>0.67</c:v>
                </c:pt>
                <c:pt idx="671">
                  <c:v>0.67100000000000004</c:v>
                </c:pt>
                <c:pt idx="672">
                  <c:v>0.67200000000000004</c:v>
                </c:pt>
                <c:pt idx="673">
                  <c:v>0.67300000000000004</c:v>
                </c:pt>
                <c:pt idx="674">
                  <c:v>0.67400000000000004</c:v>
                </c:pt>
                <c:pt idx="675">
                  <c:v>0.67500000000000004</c:v>
                </c:pt>
                <c:pt idx="676">
                  <c:v>0.67600000000000005</c:v>
                </c:pt>
                <c:pt idx="677">
                  <c:v>0.67700000000000005</c:v>
                </c:pt>
                <c:pt idx="678">
                  <c:v>0.67800000000000005</c:v>
                </c:pt>
                <c:pt idx="679">
                  <c:v>0.67900000000000005</c:v>
                </c:pt>
                <c:pt idx="680">
                  <c:v>0.68</c:v>
                </c:pt>
                <c:pt idx="681">
                  <c:v>0.68100000000000005</c:v>
                </c:pt>
                <c:pt idx="682">
                  <c:v>0.68200000000000005</c:v>
                </c:pt>
                <c:pt idx="683">
                  <c:v>0.68300000000000005</c:v>
                </c:pt>
                <c:pt idx="684">
                  <c:v>0.68400000000000005</c:v>
                </c:pt>
                <c:pt idx="685">
                  <c:v>0.68500000000000005</c:v>
                </c:pt>
                <c:pt idx="686">
                  <c:v>0.68600000000000005</c:v>
                </c:pt>
                <c:pt idx="687">
                  <c:v>0.68700000000000006</c:v>
                </c:pt>
                <c:pt idx="688">
                  <c:v>0.68799999999999994</c:v>
                </c:pt>
                <c:pt idx="689">
                  <c:v>0.68899999999999995</c:v>
                </c:pt>
                <c:pt idx="690">
                  <c:v>0.69</c:v>
                </c:pt>
                <c:pt idx="691">
                  <c:v>0.69099999999999995</c:v>
                </c:pt>
                <c:pt idx="692">
                  <c:v>0.69199999999999995</c:v>
                </c:pt>
                <c:pt idx="693">
                  <c:v>0.69299999999999995</c:v>
                </c:pt>
                <c:pt idx="694">
                  <c:v>0.69399999999999995</c:v>
                </c:pt>
                <c:pt idx="695">
                  <c:v>0.69499999999999995</c:v>
                </c:pt>
                <c:pt idx="696">
                  <c:v>0.69599999999999995</c:v>
                </c:pt>
                <c:pt idx="697">
                  <c:v>0.69699999999999995</c:v>
                </c:pt>
                <c:pt idx="698">
                  <c:v>0.69799999999999995</c:v>
                </c:pt>
                <c:pt idx="699">
                  <c:v>0.69899999999999995</c:v>
                </c:pt>
                <c:pt idx="700">
                  <c:v>0.7</c:v>
                </c:pt>
                <c:pt idx="701">
                  <c:v>0.70099999999999996</c:v>
                </c:pt>
                <c:pt idx="702">
                  <c:v>0.70199999999999996</c:v>
                </c:pt>
                <c:pt idx="703">
                  <c:v>0.70299999999999996</c:v>
                </c:pt>
                <c:pt idx="704">
                  <c:v>0.70399999999999996</c:v>
                </c:pt>
                <c:pt idx="705">
                  <c:v>0.70499999999999896</c:v>
                </c:pt>
                <c:pt idx="706">
                  <c:v>0.70599999999999896</c:v>
                </c:pt>
                <c:pt idx="707">
                  <c:v>0.70699999999999896</c:v>
                </c:pt>
                <c:pt idx="708">
                  <c:v>0.70799999999999896</c:v>
                </c:pt>
                <c:pt idx="709">
                  <c:v>0.70899999999999896</c:v>
                </c:pt>
                <c:pt idx="710">
                  <c:v>0.70999999999999897</c:v>
                </c:pt>
                <c:pt idx="711">
                  <c:v>0.71099999999999897</c:v>
                </c:pt>
                <c:pt idx="712">
                  <c:v>0.71199999999999897</c:v>
                </c:pt>
                <c:pt idx="713">
                  <c:v>0.71299999999999897</c:v>
                </c:pt>
                <c:pt idx="714">
                  <c:v>0.71399999999999897</c:v>
                </c:pt>
                <c:pt idx="715">
                  <c:v>0.71499999999999897</c:v>
                </c:pt>
                <c:pt idx="716">
                  <c:v>0.71599999999999897</c:v>
                </c:pt>
                <c:pt idx="717">
                  <c:v>0.71699999999999897</c:v>
                </c:pt>
                <c:pt idx="718">
                  <c:v>0.71799999999999897</c:v>
                </c:pt>
                <c:pt idx="719">
                  <c:v>0.71899999999999897</c:v>
                </c:pt>
                <c:pt idx="720">
                  <c:v>0.71999999999999897</c:v>
                </c:pt>
                <c:pt idx="721">
                  <c:v>0.72099999999999898</c:v>
                </c:pt>
                <c:pt idx="722">
                  <c:v>0.72199999999999898</c:v>
                </c:pt>
                <c:pt idx="723">
                  <c:v>0.72299999999999898</c:v>
                </c:pt>
                <c:pt idx="724">
                  <c:v>0.72399999999999898</c:v>
                </c:pt>
                <c:pt idx="725">
                  <c:v>0.72499999999999898</c:v>
                </c:pt>
                <c:pt idx="726">
                  <c:v>0.72599999999999898</c:v>
                </c:pt>
                <c:pt idx="727">
                  <c:v>0.72699999999999898</c:v>
                </c:pt>
                <c:pt idx="728">
                  <c:v>0.72799999999999898</c:v>
                </c:pt>
                <c:pt idx="729">
                  <c:v>0.72899999999999898</c:v>
                </c:pt>
                <c:pt idx="730">
                  <c:v>0.72999999999999898</c:v>
                </c:pt>
                <c:pt idx="731">
                  <c:v>0.73099999999999898</c:v>
                </c:pt>
                <c:pt idx="732">
                  <c:v>0.73199999999999898</c:v>
                </c:pt>
                <c:pt idx="733">
                  <c:v>0.73299999999999899</c:v>
                </c:pt>
                <c:pt idx="734">
                  <c:v>0.73399999999999899</c:v>
                </c:pt>
                <c:pt idx="735">
                  <c:v>0.73499999999999899</c:v>
                </c:pt>
                <c:pt idx="736">
                  <c:v>0.73599999999999899</c:v>
                </c:pt>
                <c:pt idx="737">
                  <c:v>0.73699999999999899</c:v>
                </c:pt>
                <c:pt idx="738">
                  <c:v>0.73799999999999899</c:v>
                </c:pt>
                <c:pt idx="739">
                  <c:v>0.73899999999999899</c:v>
                </c:pt>
                <c:pt idx="740">
                  <c:v>0.73999999999999899</c:v>
                </c:pt>
                <c:pt idx="741">
                  <c:v>0.74099999999999899</c:v>
                </c:pt>
                <c:pt idx="742">
                  <c:v>0.74199999999999899</c:v>
                </c:pt>
                <c:pt idx="743">
                  <c:v>0.74299999999999899</c:v>
                </c:pt>
                <c:pt idx="744">
                  <c:v>0.743999999999999</c:v>
                </c:pt>
                <c:pt idx="745">
                  <c:v>0.745</c:v>
                </c:pt>
                <c:pt idx="746">
                  <c:v>0.746</c:v>
                </c:pt>
                <c:pt idx="747">
                  <c:v>0.747</c:v>
                </c:pt>
                <c:pt idx="748">
                  <c:v>0.748</c:v>
                </c:pt>
                <c:pt idx="749">
                  <c:v>0.749</c:v>
                </c:pt>
                <c:pt idx="750">
                  <c:v>0.75</c:v>
                </c:pt>
                <c:pt idx="751">
                  <c:v>0.751</c:v>
                </c:pt>
                <c:pt idx="752">
                  <c:v>0.752</c:v>
                </c:pt>
                <c:pt idx="753">
                  <c:v>0.753</c:v>
                </c:pt>
                <c:pt idx="754">
                  <c:v>0.754</c:v>
                </c:pt>
                <c:pt idx="755">
                  <c:v>0.755</c:v>
                </c:pt>
                <c:pt idx="756">
                  <c:v>0.75600000000000001</c:v>
                </c:pt>
                <c:pt idx="757">
                  <c:v>0.75700000000000001</c:v>
                </c:pt>
                <c:pt idx="758">
                  <c:v>0.75800000000000001</c:v>
                </c:pt>
                <c:pt idx="759">
                  <c:v>0.75833333333333297</c:v>
                </c:pt>
                <c:pt idx="760">
                  <c:v>0.758490468173597</c:v>
                </c:pt>
                <c:pt idx="761">
                  <c:v>0.75871269039581901</c:v>
                </c:pt>
                <c:pt idx="762">
                  <c:v>0.75881744695599496</c:v>
                </c:pt>
                <c:pt idx="763">
                  <c:v>0.75896559510414296</c:v>
                </c:pt>
                <c:pt idx="764">
                  <c:v>0.75902732349920399</c:v>
                </c:pt>
                <c:pt idx="765">
                  <c:v>0.75905304366381299</c:v>
                </c:pt>
                <c:pt idx="766">
                  <c:v>0.75908941746943004</c:v>
                </c:pt>
                <c:pt idx="767">
                  <c:v>0.75910457322177005</c:v>
                </c:pt>
                <c:pt idx="768">
                  <c:v>0.75912600669227803</c:v>
                </c:pt>
                <c:pt idx="769">
                  <c:v>0.75915279853041195</c:v>
                </c:pt>
                <c:pt idx="770">
                  <c:v>0.75919068791126298</c:v>
                </c:pt>
                <c:pt idx="771">
                  <c:v>0.75924427158753205</c:v>
                </c:pt>
                <c:pt idx="772">
                  <c:v>0.759320050349233</c:v>
                </c:pt>
                <c:pt idx="773">
                  <c:v>0.75942721770177102</c:v>
                </c:pt>
                <c:pt idx="774">
                  <c:v>0.75957877522517303</c:v>
                </c:pt>
                <c:pt idx="775">
                  <c:v>0.75979310993024896</c:v>
                </c:pt>
                <c:pt idx="776">
                  <c:v>0.76</c:v>
                </c:pt>
                <c:pt idx="777">
                  <c:v>0.76030311504680403</c:v>
                </c:pt>
                <c:pt idx="778">
                  <c:v>0.760731784456955</c:v>
                </c:pt>
                <c:pt idx="779">
                  <c:v>0.76133801455056505</c:v>
                </c:pt>
                <c:pt idx="780">
                  <c:v>0.76219535337086697</c:v>
                </c:pt>
                <c:pt idx="781">
                  <c:v>0.76319535337086697</c:v>
                </c:pt>
                <c:pt idx="782">
                  <c:v>0.76419535337086697</c:v>
                </c:pt>
                <c:pt idx="783">
                  <c:v>0.76500000000000001</c:v>
                </c:pt>
                <c:pt idx="784">
                  <c:v>0.76600000000000001</c:v>
                </c:pt>
                <c:pt idx="785">
                  <c:v>0.76700000000000002</c:v>
                </c:pt>
                <c:pt idx="786">
                  <c:v>0.76800000000000002</c:v>
                </c:pt>
                <c:pt idx="787">
                  <c:v>0.76900000000000002</c:v>
                </c:pt>
                <c:pt idx="788">
                  <c:v>0.77</c:v>
                </c:pt>
                <c:pt idx="789">
                  <c:v>0.77100000000000002</c:v>
                </c:pt>
                <c:pt idx="790">
                  <c:v>0.77200000000000002</c:v>
                </c:pt>
                <c:pt idx="791">
                  <c:v>0.77300000000000002</c:v>
                </c:pt>
                <c:pt idx="792">
                  <c:v>0.77400000000000002</c:v>
                </c:pt>
                <c:pt idx="793">
                  <c:v>0.77500000000000002</c:v>
                </c:pt>
                <c:pt idx="794">
                  <c:v>0.77600000000000002</c:v>
                </c:pt>
                <c:pt idx="795">
                  <c:v>0.77700000000000002</c:v>
                </c:pt>
                <c:pt idx="796">
                  <c:v>0.77800000000000002</c:v>
                </c:pt>
                <c:pt idx="797">
                  <c:v>0.77900000000000003</c:v>
                </c:pt>
                <c:pt idx="798">
                  <c:v>0.78</c:v>
                </c:pt>
                <c:pt idx="799">
                  <c:v>0.78100000000000003</c:v>
                </c:pt>
                <c:pt idx="800">
                  <c:v>0.78200000000000003</c:v>
                </c:pt>
                <c:pt idx="801">
                  <c:v>0.78300000000000003</c:v>
                </c:pt>
                <c:pt idx="802">
                  <c:v>0.78400000000000003</c:v>
                </c:pt>
                <c:pt idx="803">
                  <c:v>0.78500000000000003</c:v>
                </c:pt>
                <c:pt idx="804">
                  <c:v>0.78600000000000003</c:v>
                </c:pt>
                <c:pt idx="805">
                  <c:v>0.78700000000000003</c:v>
                </c:pt>
                <c:pt idx="806">
                  <c:v>0.78800000000000003</c:v>
                </c:pt>
                <c:pt idx="807">
                  <c:v>0.78900000000000003</c:v>
                </c:pt>
                <c:pt idx="808">
                  <c:v>0.79</c:v>
                </c:pt>
                <c:pt idx="809">
                  <c:v>0.79100000000000004</c:v>
                </c:pt>
                <c:pt idx="810">
                  <c:v>0.79200000000000004</c:v>
                </c:pt>
                <c:pt idx="811">
                  <c:v>0.79300000000000004</c:v>
                </c:pt>
                <c:pt idx="812">
                  <c:v>0.79400000000000004</c:v>
                </c:pt>
                <c:pt idx="813">
                  <c:v>0.79500000000000004</c:v>
                </c:pt>
                <c:pt idx="814">
                  <c:v>0.79600000000000004</c:v>
                </c:pt>
                <c:pt idx="815">
                  <c:v>0.79700000000000004</c:v>
                </c:pt>
                <c:pt idx="816">
                  <c:v>0.79800000000000004</c:v>
                </c:pt>
                <c:pt idx="817">
                  <c:v>0.79900000000000004</c:v>
                </c:pt>
                <c:pt idx="818">
                  <c:v>0.8</c:v>
                </c:pt>
                <c:pt idx="819">
                  <c:v>0.80100000000000005</c:v>
                </c:pt>
                <c:pt idx="820">
                  <c:v>0.80200000000000005</c:v>
                </c:pt>
                <c:pt idx="821">
                  <c:v>0.80300000000000005</c:v>
                </c:pt>
                <c:pt idx="822">
                  <c:v>0.80400000000000005</c:v>
                </c:pt>
                <c:pt idx="823">
                  <c:v>0.80500000000000005</c:v>
                </c:pt>
                <c:pt idx="824">
                  <c:v>0.80600000000000005</c:v>
                </c:pt>
                <c:pt idx="825">
                  <c:v>0.80700000000000005</c:v>
                </c:pt>
                <c:pt idx="826">
                  <c:v>0.80800000000000005</c:v>
                </c:pt>
                <c:pt idx="827">
                  <c:v>0.80900000000000005</c:v>
                </c:pt>
                <c:pt idx="828">
                  <c:v>0.81</c:v>
                </c:pt>
                <c:pt idx="829">
                  <c:v>0.81100000000000005</c:v>
                </c:pt>
                <c:pt idx="830">
                  <c:v>0.81200000000000006</c:v>
                </c:pt>
                <c:pt idx="831">
                  <c:v>0.81299999999999994</c:v>
                </c:pt>
                <c:pt idx="832">
                  <c:v>0.81399999999999995</c:v>
                </c:pt>
                <c:pt idx="833">
                  <c:v>0.81499999999999995</c:v>
                </c:pt>
                <c:pt idx="834">
                  <c:v>0.81599999999999995</c:v>
                </c:pt>
                <c:pt idx="835">
                  <c:v>0.81699999999999995</c:v>
                </c:pt>
                <c:pt idx="836">
                  <c:v>0.81799999999999995</c:v>
                </c:pt>
                <c:pt idx="837">
                  <c:v>0.81899999999999995</c:v>
                </c:pt>
                <c:pt idx="838">
                  <c:v>0.82</c:v>
                </c:pt>
                <c:pt idx="839">
                  <c:v>0.82099999999999995</c:v>
                </c:pt>
                <c:pt idx="840">
                  <c:v>0.82199999999999995</c:v>
                </c:pt>
                <c:pt idx="841">
                  <c:v>0.82299999999999995</c:v>
                </c:pt>
                <c:pt idx="842">
                  <c:v>0.82399999999999995</c:v>
                </c:pt>
                <c:pt idx="843">
                  <c:v>0.82499999999999996</c:v>
                </c:pt>
                <c:pt idx="844">
                  <c:v>0.82599999999999996</c:v>
                </c:pt>
                <c:pt idx="845">
                  <c:v>0.82699999999999996</c:v>
                </c:pt>
                <c:pt idx="846">
                  <c:v>0.82799999999999996</c:v>
                </c:pt>
                <c:pt idx="847">
                  <c:v>0.82899999999999996</c:v>
                </c:pt>
                <c:pt idx="848">
                  <c:v>0.83</c:v>
                </c:pt>
                <c:pt idx="849">
                  <c:v>0.83099999999999996</c:v>
                </c:pt>
                <c:pt idx="850">
                  <c:v>0.83199999999999996</c:v>
                </c:pt>
                <c:pt idx="851">
                  <c:v>0.83299999999999996</c:v>
                </c:pt>
                <c:pt idx="852">
                  <c:v>0.83399999999999996</c:v>
                </c:pt>
                <c:pt idx="853">
                  <c:v>0.83499999999999897</c:v>
                </c:pt>
                <c:pt idx="854">
                  <c:v>0.83599999999999897</c:v>
                </c:pt>
                <c:pt idx="855">
                  <c:v>0.83699999999999897</c:v>
                </c:pt>
                <c:pt idx="856">
                  <c:v>0.83799999999999897</c:v>
                </c:pt>
                <c:pt idx="857">
                  <c:v>0.83899999999999897</c:v>
                </c:pt>
                <c:pt idx="858">
                  <c:v>0.83999999999999897</c:v>
                </c:pt>
                <c:pt idx="859">
                  <c:v>0.84099999999999897</c:v>
                </c:pt>
                <c:pt idx="860">
                  <c:v>0.84199999999999897</c:v>
                </c:pt>
                <c:pt idx="861">
                  <c:v>0.84299999999999897</c:v>
                </c:pt>
                <c:pt idx="862">
                  <c:v>0.84399999999999897</c:v>
                </c:pt>
                <c:pt idx="863">
                  <c:v>0.84499999999999897</c:v>
                </c:pt>
                <c:pt idx="864">
                  <c:v>0.84599999999999898</c:v>
                </c:pt>
                <c:pt idx="865">
                  <c:v>0.84699999999999898</c:v>
                </c:pt>
                <c:pt idx="866">
                  <c:v>0.84799999999999898</c:v>
                </c:pt>
                <c:pt idx="867">
                  <c:v>0.84899999999999898</c:v>
                </c:pt>
                <c:pt idx="868">
                  <c:v>0.84999999999999898</c:v>
                </c:pt>
                <c:pt idx="869">
                  <c:v>0.85099999999999898</c:v>
                </c:pt>
                <c:pt idx="870">
                  <c:v>0.85199999999999898</c:v>
                </c:pt>
                <c:pt idx="871">
                  <c:v>0.85299999999999898</c:v>
                </c:pt>
                <c:pt idx="872">
                  <c:v>0.85399999999999898</c:v>
                </c:pt>
                <c:pt idx="873">
                  <c:v>0.85499999999999898</c:v>
                </c:pt>
                <c:pt idx="874">
                  <c:v>0.85599999999999898</c:v>
                </c:pt>
                <c:pt idx="875">
                  <c:v>0.85699999999999898</c:v>
                </c:pt>
                <c:pt idx="876">
                  <c:v>0.85799999999999899</c:v>
                </c:pt>
                <c:pt idx="877">
                  <c:v>0.85899999999999899</c:v>
                </c:pt>
                <c:pt idx="878">
                  <c:v>0.85999999999999899</c:v>
                </c:pt>
                <c:pt idx="879">
                  <c:v>0.86099999999999899</c:v>
                </c:pt>
                <c:pt idx="880">
                  <c:v>0.86199999999999899</c:v>
                </c:pt>
                <c:pt idx="881">
                  <c:v>0.86299999999999899</c:v>
                </c:pt>
                <c:pt idx="882">
                  <c:v>0.86399999999999899</c:v>
                </c:pt>
                <c:pt idx="883">
                  <c:v>0.86499999999999899</c:v>
                </c:pt>
                <c:pt idx="884">
                  <c:v>0.86599999999999899</c:v>
                </c:pt>
                <c:pt idx="885">
                  <c:v>0.86699999999999899</c:v>
                </c:pt>
                <c:pt idx="886">
                  <c:v>0.86799999999999899</c:v>
                </c:pt>
                <c:pt idx="887">
                  <c:v>0.868999999999999</c:v>
                </c:pt>
                <c:pt idx="888">
                  <c:v>0.87</c:v>
                </c:pt>
                <c:pt idx="889">
                  <c:v>0.871</c:v>
                </c:pt>
                <c:pt idx="890">
                  <c:v>0.872</c:v>
                </c:pt>
                <c:pt idx="891">
                  <c:v>0.873</c:v>
                </c:pt>
                <c:pt idx="892">
                  <c:v>0.874</c:v>
                </c:pt>
                <c:pt idx="893">
                  <c:v>0.875</c:v>
                </c:pt>
                <c:pt idx="894">
                  <c:v>0.876</c:v>
                </c:pt>
                <c:pt idx="895">
                  <c:v>0.877</c:v>
                </c:pt>
                <c:pt idx="896">
                  <c:v>0.878</c:v>
                </c:pt>
                <c:pt idx="897">
                  <c:v>0.879</c:v>
                </c:pt>
                <c:pt idx="898">
                  <c:v>0.88</c:v>
                </c:pt>
                <c:pt idx="899">
                  <c:v>0.88100000000000001</c:v>
                </c:pt>
                <c:pt idx="900">
                  <c:v>0.88200000000000001</c:v>
                </c:pt>
                <c:pt idx="901">
                  <c:v>0.88300000000000001</c:v>
                </c:pt>
                <c:pt idx="902">
                  <c:v>0.88400000000000001</c:v>
                </c:pt>
                <c:pt idx="903">
                  <c:v>0.88500000000000001</c:v>
                </c:pt>
                <c:pt idx="904">
                  <c:v>0.88600000000000001</c:v>
                </c:pt>
                <c:pt idx="905">
                  <c:v>0.88700000000000001</c:v>
                </c:pt>
                <c:pt idx="906">
                  <c:v>0.88800000000000001</c:v>
                </c:pt>
                <c:pt idx="907">
                  <c:v>0.88900000000000001</c:v>
                </c:pt>
                <c:pt idx="908">
                  <c:v>0.89</c:v>
                </c:pt>
                <c:pt idx="909">
                  <c:v>0.89100000000000001</c:v>
                </c:pt>
                <c:pt idx="910">
                  <c:v>0.89200000000000002</c:v>
                </c:pt>
                <c:pt idx="911">
                  <c:v>0.89300000000000002</c:v>
                </c:pt>
                <c:pt idx="912">
                  <c:v>0.89400000000000002</c:v>
                </c:pt>
                <c:pt idx="913">
                  <c:v>0.89500000000000002</c:v>
                </c:pt>
                <c:pt idx="914">
                  <c:v>0.89600000000000002</c:v>
                </c:pt>
                <c:pt idx="915">
                  <c:v>0.89700000000000002</c:v>
                </c:pt>
                <c:pt idx="916">
                  <c:v>0.89800000000000002</c:v>
                </c:pt>
                <c:pt idx="917">
                  <c:v>0.89900000000000002</c:v>
                </c:pt>
                <c:pt idx="918">
                  <c:v>0.9</c:v>
                </c:pt>
                <c:pt idx="919">
                  <c:v>0.90100000000000002</c:v>
                </c:pt>
                <c:pt idx="920">
                  <c:v>0.90200000000000002</c:v>
                </c:pt>
                <c:pt idx="921">
                  <c:v>0.90300000000000002</c:v>
                </c:pt>
                <c:pt idx="922">
                  <c:v>0.90400000000000003</c:v>
                </c:pt>
                <c:pt idx="923">
                  <c:v>0.90500000000000003</c:v>
                </c:pt>
                <c:pt idx="924">
                  <c:v>0.90600000000000003</c:v>
                </c:pt>
                <c:pt idx="925">
                  <c:v>0.90700000000000003</c:v>
                </c:pt>
                <c:pt idx="926">
                  <c:v>0.90800000000000003</c:v>
                </c:pt>
                <c:pt idx="927">
                  <c:v>0.90900000000000003</c:v>
                </c:pt>
                <c:pt idx="928">
                  <c:v>0.91</c:v>
                </c:pt>
                <c:pt idx="929">
                  <c:v>0.91100000000000003</c:v>
                </c:pt>
                <c:pt idx="930">
                  <c:v>0.91200000000000003</c:v>
                </c:pt>
                <c:pt idx="931">
                  <c:v>0.91300000000000003</c:v>
                </c:pt>
                <c:pt idx="932">
                  <c:v>0.91400000000000003</c:v>
                </c:pt>
                <c:pt idx="933">
                  <c:v>0.91500000000000004</c:v>
                </c:pt>
                <c:pt idx="934">
                  <c:v>0.91600000000000004</c:v>
                </c:pt>
                <c:pt idx="935">
                  <c:v>0.91700000000000004</c:v>
                </c:pt>
                <c:pt idx="936">
                  <c:v>0.91800000000000004</c:v>
                </c:pt>
                <c:pt idx="937">
                  <c:v>0.91900000000000004</c:v>
                </c:pt>
                <c:pt idx="938">
                  <c:v>0.92</c:v>
                </c:pt>
                <c:pt idx="939">
                  <c:v>0.92100000000000004</c:v>
                </c:pt>
                <c:pt idx="940">
                  <c:v>0.92200000000000004</c:v>
                </c:pt>
                <c:pt idx="941">
                  <c:v>0.92300000000000004</c:v>
                </c:pt>
                <c:pt idx="942">
                  <c:v>0.92400000000000004</c:v>
                </c:pt>
                <c:pt idx="943">
                  <c:v>0.92500000000000004</c:v>
                </c:pt>
                <c:pt idx="944">
                  <c:v>0.92600000000000005</c:v>
                </c:pt>
                <c:pt idx="945">
                  <c:v>0.92700000000000005</c:v>
                </c:pt>
                <c:pt idx="946">
                  <c:v>0.92800000000000005</c:v>
                </c:pt>
                <c:pt idx="947">
                  <c:v>0.92900000000000005</c:v>
                </c:pt>
                <c:pt idx="948">
                  <c:v>0.93</c:v>
                </c:pt>
                <c:pt idx="949">
                  <c:v>0.93100000000000005</c:v>
                </c:pt>
                <c:pt idx="950">
                  <c:v>0.93200000000000005</c:v>
                </c:pt>
                <c:pt idx="951">
                  <c:v>0.93300000000000005</c:v>
                </c:pt>
                <c:pt idx="952">
                  <c:v>0.93400000000000005</c:v>
                </c:pt>
                <c:pt idx="953">
                  <c:v>0.93500000000000005</c:v>
                </c:pt>
                <c:pt idx="954">
                  <c:v>0.93600000000000005</c:v>
                </c:pt>
                <c:pt idx="955">
                  <c:v>0.93700000000000006</c:v>
                </c:pt>
                <c:pt idx="956">
                  <c:v>0.93799999999999994</c:v>
                </c:pt>
                <c:pt idx="957">
                  <c:v>0.93899999999999995</c:v>
                </c:pt>
                <c:pt idx="958">
                  <c:v>0.94</c:v>
                </c:pt>
                <c:pt idx="959">
                  <c:v>0.94099999999999995</c:v>
                </c:pt>
                <c:pt idx="960">
                  <c:v>0.94199999999999995</c:v>
                </c:pt>
                <c:pt idx="961">
                  <c:v>0.94299999999999995</c:v>
                </c:pt>
                <c:pt idx="962">
                  <c:v>0.94399999999999995</c:v>
                </c:pt>
                <c:pt idx="963">
                  <c:v>0.94499999999999995</c:v>
                </c:pt>
                <c:pt idx="964">
                  <c:v>0.94599999999999995</c:v>
                </c:pt>
                <c:pt idx="965">
                  <c:v>0.94699999999999995</c:v>
                </c:pt>
                <c:pt idx="966">
                  <c:v>0.94799999999999995</c:v>
                </c:pt>
                <c:pt idx="967">
                  <c:v>0.94899999999999995</c:v>
                </c:pt>
                <c:pt idx="968">
                  <c:v>0.95</c:v>
                </c:pt>
                <c:pt idx="969">
                  <c:v>0.95099999999999996</c:v>
                </c:pt>
                <c:pt idx="970">
                  <c:v>0.95199999999999996</c:v>
                </c:pt>
                <c:pt idx="971">
                  <c:v>0.95299999999999996</c:v>
                </c:pt>
                <c:pt idx="972">
                  <c:v>0.95399999999999996</c:v>
                </c:pt>
                <c:pt idx="973">
                  <c:v>0.95499999999999996</c:v>
                </c:pt>
                <c:pt idx="974">
                  <c:v>0.95599999999999996</c:v>
                </c:pt>
                <c:pt idx="975">
                  <c:v>0.95699999999999996</c:v>
                </c:pt>
                <c:pt idx="976">
                  <c:v>0.95799999999999996</c:v>
                </c:pt>
                <c:pt idx="977">
                  <c:v>0.95899999999999996</c:v>
                </c:pt>
                <c:pt idx="978">
                  <c:v>0.95999999999999897</c:v>
                </c:pt>
                <c:pt idx="979">
                  <c:v>0.96099999999999897</c:v>
                </c:pt>
                <c:pt idx="980">
                  <c:v>0.96199999999999897</c:v>
                </c:pt>
                <c:pt idx="981">
                  <c:v>0.96299999999999897</c:v>
                </c:pt>
                <c:pt idx="982">
                  <c:v>0.96399999999999897</c:v>
                </c:pt>
                <c:pt idx="983">
                  <c:v>0.96499999999999897</c:v>
                </c:pt>
                <c:pt idx="984">
                  <c:v>0.96599999999999897</c:v>
                </c:pt>
                <c:pt idx="985">
                  <c:v>0.96699999999999897</c:v>
                </c:pt>
                <c:pt idx="986">
                  <c:v>0.96799999999999897</c:v>
                </c:pt>
                <c:pt idx="987">
                  <c:v>0.96899999999999897</c:v>
                </c:pt>
                <c:pt idx="988">
                  <c:v>0.96999999999999897</c:v>
                </c:pt>
                <c:pt idx="989">
                  <c:v>0.97099999999999898</c:v>
                </c:pt>
                <c:pt idx="990">
                  <c:v>0.97199999999999898</c:v>
                </c:pt>
                <c:pt idx="991">
                  <c:v>0.97299999999999898</c:v>
                </c:pt>
                <c:pt idx="992">
                  <c:v>0.97399999999999898</c:v>
                </c:pt>
                <c:pt idx="993">
                  <c:v>0.97499999999999898</c:v>
                </c:pt>
                <c:pt idx="994">
                  <c:v>0.97599999999999898</c:v>
                </c:pt>
                <c:pt idx="995">
                  <c:v>0.97699999999999898</c:v>
                </c:pt>
                <c:pt idx="996">
                  <c:v>0.97799999999999898</c:v>
                </c:pt>
                <c:pt idx="997">
                  <c:v>0.97899999999999898</c:v>
                </c:pt>
                <c:pt idx="998">
                  <c:v>0.97999999999999898</c:v>
                </c:pt>
                <c:pt idx="999">
                  <c:v>0.98099999999999898</c:v>
                </c:pt>
                <c:pt idx="1000">
                  <c:v>0.98199999999999898</c:v>
                </c:pt>
                <c:pt idx="1001">
                  <c:v>0.98299999999999899</c:v>
                </c:pt>
                <c:pt idx="1002">
                  <c:v>0.98399999999999899</c:v>
                </c:pt>
                <c:pt idx="1003">
                  <c:v>0.98499999999999899</c:v>
                </c:pt>
                <c:pt idx="1004">
                  <c:v>0.98599999999999899</c:v>
                </c:pt>
                <c:pt idx="1005">
                  <c:v>0.98699999999999899</c:v>
                </c:pt>
                <c:pt idx="1006">
                  <c:v>0.98799999999999899</c:v>
                </c:pt>
                <c:pt idx="1007">
                  <c:v>0.98899999999999899</c:v>
                </c:pt>
                <c:pt idx="1008">
                  <c:v>0.98999999999999899</c:v>
                </c:pt>
                <c:pt idx="1009">
                  <c:v>0.99099999999999899</c:v>
                </c:pt>
                <c:pt idx="1010">
                  <c:v>0.99199999999999899</c:v>
                </c:pt>
                <c:pt idx="1011">
                  <c:v>0.99299999999999899</c:v>
                </c:pt>
                <c:pt idx="1012">
                  <c:v>0.993999999999999</c:v>
                </c:pt>
                <c:pt idx="1013">
                  <c:v>0.995</c:v>
                </c:pt>
                <c:pt idx="1014">
                  <c:v>0.996</c:v>
                </c:pt>
                <c:pt idx="1015">
                  <c:v>0.997</c:v>
                </c:pt>
                <c:pt idx="1016">
                  <c:v>0.998</c:v>
                </c:pt>
                <c:pt idx="1017">
                  <c:v>0.999</c:v>
                </c:pt>
                <c:pt idx="1018">
                  <c:v>1</c:v>
                </c:pt>
              </c:numCache>
            </c:numRef>
          </c:xVal>
          <c:yVal>
            <c:numRef>
              <c:f>'IH_H1e8_s1.3_S0.015'!$E$2:$E$10004</c:f>
              <c:numCache>
                <c:formatCode>0.000000</c:formatCode>
                <c:ptCount val="10003"/>
                <c:pt idx="0">
                  <c:v>4040</c:v>
                </c:pt>
                <c:pt idx="1">
                  <c:v>4040</c:v>
                </c:pt>
                <c:pt idx="2">
                  <c:v>4040</c:v>
                </c:pt>
                <c:pt idx="3">
                  <c:v>4040</c:v>
                </c:pt>
                <c:pt idx="4">
                  <c:v>4040</c:v>
                </c:pt>
                <c:pt idx="5">
                  <c:v>4040</c:v>
                </c:pt>
                <c:pt idx="6">
                  <c:v>4040</c:v>
                </c:pt>
                <c:pt idx="7">
                  <c:v>4040</c:v>
                </c:pt>
                <c:pt idx="8">
                  <c:v>4040</c:v>
                </c:pt>
                <c:pt idx="9">
                  <c:v>4040</c:v>
                </c:pt>
                <c:pt idx="10">
                  <c:v>4040</c:v>
                </c:pt>
                <c:pt idx="11">
                  <c:v>4040</c:v>
                </c:pt>
                <c:pt idx="12">
                  <c:v>4040</c:v>
                </c:pt>
                <c:pt idx="13">
                  <c:v>4040</c:v>
                </c:pt>
                <c:pt idx="14">
                  <c:v>4040</c:v>
                </c:pt>
                <c:pt idx="15">
                  <c:v>4040</c:v>
                </c:pt>
                <c:pt idx="16">
                  <c:v>4040</c:v>
                </c:pt>
                <c:pt idx="17">
                  <c:v>4040</c:v>
                </c:pt>
                <c:pt idx="18">
                  <c:v>4040</c:v>
                </c:pt>
                <c:pt idx="19">
                  <c:v>4040</c:v>
                </c:pt>
                <c:pt idx="20">
                  <c:v>4040</c:v>
                </c:pt>
                <c:pt idx="21">
                  <c:v>4040</c:v>
                </c:pt>
                <c:pt idx="22">
                  <c:v>4040</c:v>
                </c:pt>
                <c:pt idx="23">
                  <c:v>4040</c:v>
                </c:pt>
                <c:pt idx="24">
                  <c:v>4040</c:v>
                </c:pt>
                <c:pt idx="25">
                  <c:v>4040</c:v>
                </c:pt>
                <c:pt idx="26">
                  <c:v>4040</c:v>
                </c:pt>
                <c:pt idx="27">
                  <c:v>4040</c:v>
                </c:pt>
                <c:pt idx="28">
                  <c:v>4040</c:v>
                </c:pt>
                <c:pt idx="29">
                  <c:v>4040</c:v>
                </c:pt>
                <c:pt idx="30">
                  <c:v>4040</c:v>
                </c:pt>
                <c:pt idx="31">
                  <c:v>4040</c:v>
                </c:pt>
                <c:pt idx="32">
                  <c:v>4040</c:v>
                </c:pt>
                <c:pt idx="33">
                  <c:v>4040</c:v>
                </c:pt>
                <c:pt idx="34">
                  <c:v>4040</c:v>
                </c:pt>
                <c:pt idx="35">
                  <c:v>4040</c:v>
                </c:pt>
                <c:pt idx="36">
                  <c:v>4040</c:v>
                </c:pt>
                <c:pt idx="37">
                  <c:v>4040</c:v>
                </c:pt>
                <c:pt idx="38">
                  <c:v>4040</c:v>
                </c:pt>
                <c:pt idx="39">
                  <c:v>4040</c:v>
                </c:pt>
                <c:pt idx="40">
                  <c:v>4040</c:v>
                </c:pt>
                <c:pt idx="41">
                  <c:v>4040</c:v>
                </c:pt>
                <c:pt idx="42">
                  <c:v>4040</c:v>
                </c:pt>
                <c:pt idx="43">
                  <c:v>4040</c:v>
                </c:pt>
                <c:pt idx="44">
                  <c:v>4040</c:v>
                </c:pt>
                <c:pt idx="45">
                  <c:v>4040</c:v>
                </c:pt>
                <c:pt idx="46">
                  <c:v>4040</c:v>
                </c:pt>
                <c:pt idx="47">
                  <c:v>4040</c:v>
                </c:pt>
                <c:pt idx="48">
                  <c:v>4040</c:v>
                </c:pt>
                <c:pt idx="49">
                  <c:v>4040</c:v>
                </c:pt>
                <c:pt idx="50">
                  <c:v>4040</c:v>
                </c:pt>
                <c:pt idx="51">
                  <c:v>4040</c:v>
                </c:pt>
                <c:pt idx="52">
                  <c:v>4040</c:v>
                </c:pt>
                <c:pt idx="53">
                  <c:v>4040</c:v>
                </c:pt>
                <c:pt idx="54">
                  <c:v>4040</c:v>
                </c:pt>
                <c:pt idx="55">
                  <c:v>4040</c:v>
                </c:pt>
                <c:pt idx="56">
                  <c:v>4040</c:v>
                </c:pt>
                <c:pt idx="57">
                  <c:v>4040</c:v>
                </c:pt>
                <c:pt idx="58">
                  <c:v>4040</c:v>
                </c:pt>
                <c:pt idx="59">
                  <c:v>4040</c:v>
                </c:pt>
                <c:pt idx="60">
                  <c:v>4040</c:v>
                </c:pt>
                <c:pt idx="61">
                  <c:v>4040</c:v>
                </c:pt>
                <c:pt idx="62">
                  <c:v>4040</c:v>
                </c:pt>
                <c:pt idx="63">
                  <c:v>4040</c:v>
                </c:pt>
                <c:pt idx="64">
                  <c:v>4040</c:v>
                </c:pt>
                <c:pt idx="65">
                  <c:v>4040</c:v>
                </c:pt>
                <c:pt idx="66">
                  <c:v>4040</c:v>
                </c:pt>
                <c:pt idx="67">
                  <c:v>4040</c:v>
                </c:pt>
                <c:pt idx="68">
                  <c:v>4040</c:v>
                </c:pt>
                <c:pt idx="69">
                  <c:v>4040</c:v>
                </c:pt>
                <c:pt idx="70">
                  <c:v>4040</c:v>
                </c:pt>
                <c:pt idx="71">
                  <c:v>4040</c:v>
                </c:pt>
                <c:pt idx="72">
                  <c:v>4040</c:v>
                </c:pt>
                <c:pt idx="73">
                  <c:v>4040</c:v>
                </c:pt>
                <c:pt idx="74">
                  <c:v>4040</c:v>
                </c:pt>
                <c:pt idx="75">
                  <c:v>4040</c:v>
                </c:pt>
                <c:pt idx="76">
                  <c:v>4040</c:v>
                </c:pt>
                <c:pt idx="77">
                  <c:v>4040</c:v>
                </c:pt>
                <c:pt idx="78">
                  <c:v>4040</c:v>
                </c:pt>
                <c:pt idx="79">
                  <c:v>4040</c:v>
                </c:pt>
                <c:pt idx="80">
                  <c:v>4040</c:v>
                </c:pt>
                <c:pt idx="81">
                  <c:v>4040</c:v>
                </c:pt>
                <c:pt idx="82">
                  <c:v>4040</c:v>
                </c:pt>
                <c:pt idx="83">
                  <c:v>4040</c:v>
                </c:pt>
                <c:pt idx="84">
                  <c:v>4040</c:v>
                </c:pt>
                <c:pt idx="85">
                  <c:v>4040</c:v>
                </c:pt>
                <c:pt idx="86">
                  <c:v>4040</c:v>
                </c:pt>
                <c:pt idx="87">
                  <c:v>4040</c:v>
                </c:pt>
                <c:pt idx="88">
                  <c:v>4040</c:v>
                </c:pt>
                <c:pt idx="89">
                  <c:v>4040</c:v>
                </c:pt>
                <c:pt idx="90">
                  <c:v>4040</c:v>
                </c:pt>
                <c:pt idx="91">
                  <c:v>4040</c:v>
                </c:pt>
                <c:pt idx="92">
                  <c:v>4040</c:v>
                </c:pt>
                <c:pt idx="93">
                  <c:v>4040</c:v>
                </c:pt>
                <c:pt idx="94">
                  <c:v>4040</c:v>
                </c:pt>
                <c:pt idx="95">
                  <c:v>4040</c:v>
                </c:pt>
                <c:pt idx="96">
                  <c:v>4040</c:v>
                </c:pt>
                <c:pt idx="97">
                  <c:v>4040</c:v>
                </c:pt>
                <c:pt idx="98">
                  <c:v>4040</c:v>
                </c:pt>
                <c:pt idx="99">
                  <c:v>4040</c:v>
                </c:pt>
                <c:pt idx="100">
                  <c:v>4040</c:v>
                </c:pt>
                <c:pt idx="101">
                  <c:v>4040</c:v>
                </c:pt>
                <c:pt idx="102">
                  <c:v>4040</c:v>
                </c:pt>
                <c:pt idx="103">
                  <c:v>4040</c:v>
                </c:pt>
                <c:pt idx="104">
                  <c:v>4040</c:v>
                </c:pt>
                <c:pt idx="105">
                  <c:v>4040</c:v>
                </c:pt>
                <c:pt idx="106">
                  <c:v>4040</c:v>
                </c:pt>
                <c:pt idx="107">
                  <c:v>4040</c:v>
                </c:pt>
                <c:pt idx="108">
                  <c:v>4040</c:v>
                </c:pt>
                <c:pt idx="109">
                  <c:v>4040</c:v>
                </c:pt>
                <c:pt idx="110">
                  <c:v>4040</c:v>
                </c:pt>
                <c:pt idx="111">
                  <c:v>4040</c:v>
                </c:pt>
                <c:pt idx="112">
                  <c:v>4040</c:v>
                </c:pt>
                <c:pt idx="113">
                  <c:v>4040</c:v>
                </c:pt>
                <c:pt idx="114">
                  <c:v>4040</c:v>
                </c:pt>
                <c:pt idx="115">
                  <c:v>4040</c:v>
                </c:pt>
                <c:pt idx="116">
                  <c:v>4040</c:v>
                </c:pt>
                <c:pt idx="117">
                  <c:v>4040</c:v>
                </c:pt>
                <c:pt idx="118">
                  <c:v>4040</c:v>
                </c:pt>
                <c:pt idx="119">
                  <c:v>4040</c:v>
                </c:pt>
                <c:pt idx="120">
                  <c:v>4040</c:v>
                </c:pt>
                <c:pt idx="121">
                  <c:v>4040</c:v>
                </c:pt>
                <c:pt idx="122">
                  <c:v>4040</c:v>
                </c:pt>
                <c:pt idx="123">
                  <c:v>4040</c:v>
                </c:pt>
                <c:pt idx="124">
                  <c:v>4040</c:v>
                </c:pt>
                <c:pt idx="125">
                  <c:v>4040</c:v>
                </c:pt>
                <c:pt idx="126">
                  <c:v>4040</c:v>
                </c:pt>
                <c:pt idx="127">
                  <c:v>4040</c:v>
                </c:pt>
                <c:pt idx="128">
                  <c:v>4040</c:v>
                </c:pt>
                <c:pt idx="129">
                  <c:v>4040</c:v>
                </c:pt>
                <c:pt idx="130">
                  <c:v>4040</c:v>
                </c:pt>
                <c:pt idx="131">
                  <c:v>4040</c:v>
                </c:pt>
                <c:pt idx="132">
                  <c:v>4040</c:v>
                </c:pt>
                <c:pt idx="133">
                  <c:v>4040</c:v>
                </c:pt>
                <c:pt idx="134">
                  <c:v>4040</c:v>
                </c:pt>
                <c:pt idx="135">
                  <c:v>4040</c:v>
                </c:pt>
                <c:pt idx="136">
                  <c:v>4040</c:v>
                </c:pt>
                <c:pt idx="137">
                  <c:v>4040</c:v>
                </c:pt>
                <c:pt idx="138">
                  <c:v>4040</c:v>
                </c:pt>
                <c:pt idx="139">
                  <c:v>4040</c:v>
                </c:pt>
                <c:pt idx="140">
                  <c:v>4040</c:v>
                </c:pt>
                <c:pt idx="141">
                  <c:v>4040</c:v>
                </c:pt>
                <c:pt idx="142">
                  <c:v>4040</c:v>
                </c:pt>
                <c:pt idx="143">
                  <c:v>4040</c:v>
                </c:pt>
                <c:pt idx="144">
                  <c:v>4040</c:v>
                </c:pt>
                <c:pt idx="145">
                  <c:v>4040</c:v>
                </c:pt>
                <c:pt idx="146">
                  <c:v>4040</c:v>
                </c:pt>
                <c:pt idx="147">
                  <c:v>4040</c:v>
                </c:pt>
                <c:pt idx="148">
                  <c:v>4040</c:v>
                </c:pt>
                <c:pt idx="149">
                  <c:v>4040</c:v>
                </c:pt>
                <c:pt idx="150">
                  <c:v>4040</c:v>
                </c:pt>
                <c:pt idx="151">
                  <c:v>4040</c:v>
                </c:pt>
                <c:pt idx="152">
                  <c:v>4040</c:v>
                </c:pt>
                <c:pt idx="153">
                  <c:v>4040</c:v>
                </c:pt>
                <c:pt idx="154">
                  <c:v>4040</c:v>
                </c:pt>
                <c:pt idx="155">
                  <c:v>4040</c:v>
                </c:pt>
                <c:pt idx="156">
                  <c:v>4040</c:v>
                </c:pt>
                <c:pt idx="157">
                  <c:v>4040</c:v>
                </c:pt>
                <c:pt idx="158">
                  <c:v>4040</c:v>
                </c:pt>
                <c:pt idx="159">
                  <c:v>4040</c:v>
                </c:pt>
                <c:pt idx="160">
                  <c:v>4040</c:v>
                </c:pt>
                <c:pt idx="161">
                  <c:v>4040</c:v>
                </c:pt>
                <c:pt idx="162">
                  <c:v>4040</c:v>
                </c:pt>
                <c:pt idx="163">
                  <c:v>4040</c:v>
                </c:pt>
                <c:pt idx="164">
                  <c:v>4040</c:v>
                </c:pt>
                <c:pt idx="165">
                  <c:v>4040</c:v>
                </c:pt>
                <c:pt idx="166">
                  <c:v>4040</c:v>
                </c:pt>
                <c:pt idx="167">
                  <c:v>4040</c:v>
                </c:pt>
                <c:pt idx="168">
                  <c:v>4051.8843173089399</c:v>
                </c:pt>
                <c:pt idx="169">
                  <c:v>4075.7847425391701</c:v>
                </c:pt>
                <c:pt idx="170">
                  <c:v>4099.6834529229</c:v>
                </c:pt>
                <c:pt idx="171">
                  <c:v>4123.5804525069798</c:v>
                </c:pt>
                <c:pt idx="172">
                  <c:v>4147.4757344229702</c:v>
                </c:pt>
                <c:pt idx="173">
                  <c:v>4171.3692915751599</c:v>
                </c:pt>
                <c:pt idx="174">
                  <c:v>4195.2611166549596</c:v>
                </c:pt>
                <c:pt idx="175">
                  <c:v>4219.15120213317</c:v>
                </c:pt>
                <c:pt idx="176">
                  <c:v>4243.03954025046</c:v>
                </c:pt>
                <c:pt idx="177">
                  <c:v>4266.9261230076299</c:v>
                </c:pt>
                <c:pt idx="178">
                  <c:v>4290.81094215549</c:v>
                </c:pt>
                <c:pt idx="179">
                  <c:v>4314.6939891838902</c:v>
                </c:pt>
                <c:pt idx="180">
                  <c:v>4338.5752553108796</c:v>
                </c:pt>
                <c:pt idx="181">
                  <c:v>4362.4547314698902</c:v>
                </c:pt>
                <c:pt idx="182">
                  <c:v>4386.3324082976596</c:v>
                </c:pt>
                <c:pt idx="183">
                  <c:v>4410.20827612015</c:v>
                </c:pt>
                <c:pt idx="184">
                  <c:v>4434.0823249388104</c:v>
                </c:pt>
                <c:pt idx="185">
                  <c:v>4457.95454441519</c:v>
                </c:pt>
                <c:pt idx="186">
                  <c:v>4481.8249238545304</c:v>
                </c:pt>
                <c:pt idx="187">
                  <c:v>4505.6934521893099</c:v>
                </c:pt>
                <c:pt idx="188">
                  <c:v>4529.5601179606001</c:v>
                </c:pt>
                <c:pt idx="189">
                  <c:v>4553.4249092989603</c:v>
                </c:pt>
                <c:pt idx="190">
                  <c:v>4577.2878139040404</c:v>
                </c:pt>
                <c:pt idx="191">
                  <c:v>4601.14881902243</c:v>
                </c:pt>
                <c:pt idx="192">
                  <c:v>4625.00791142461</c:v>
                </c:pt>
                <c:pt idx="193">
                  <c:v>4648.8650773798799</c:v>
                </c:pt>
                <c:pt idx="194">
                  <c:v>4672.7203026299603</c:v>
                </c:pt>
                <c:pt idx="195">
                  <c:v>4696.5735723600701</c:v>
                </c:pt>
                <c:pt idx="196">
                  <c:v>4720.4248711694199</c:v>
                </c:pt>
                <c:pt idx="197">
                  <c:v>4744.27418303782</c:v>
                </c:pt>
                <c:pt idx="198">
                  <c:v>4768.12149129106</c:v>
                </c:pt>
                <c:pt idx="199">
                  <c:v>4791.9667785635502</c:v>
                </c:pt>
                <c:pt idx="200">
                  <c:v>4815.8100267579102</c:v>
                </c:pt>
                <c:pt idx="201">
                  <c:v>4839.6512170016304</c:v>
                </c:pt>
                <c:pt idx="202">
                  <c:v>4863.4903296004304</c:v>
                </c:pt>
                <c:pt idx="203">
                  <c:v>4887.3273439881004</c:v>
                </c:pt>
                <c:pt idx="204">
                  <c:v>4911.16223867185</c:v>
                </c:pt>
                <c:pt idx="205">
                  <c:v>4934.9949911740196</c:v>
                </c:pt>
                <c:pt idx="206">
                  <c:v>4958.8255779681303</c:v>
                </c:pt>
                <c:pt idx="207">
                  <c:v>4982.6539744104302</c:v>
                </c:pt>
                <c:pt idx="208">
                  <c:v>5006.4801546648196</c:v>
                </c:pt>
                <c:pt idx="209">
                  <c:v>5030.3040916219697</c:v>
                </c:pt>
                <c:pt idx="210">
                  <c:v>5054.1257568108604</c:v>
                </c:pt>
                <c:pt idx="211">
                  <c:v>5077.9451203025901</c:v>
                </c:pt>
                <c:pt idx="212">
                  <c:v>5101.76215060506</c:v>
                </c:pt>
                <c:pt idx="213">
                  <c:v>5125.5768145479296</c:v>
                </c:pt>
                <c:pt idx="214">
                  <c:v>5149.3890771576498</c:v>
                </c:pt>
                <c:pt idx="215">
                  <c:v>5173.19890151863</c:v>
                </c:pt>
                <c:pt idx="216">
                  <c:v>5197.0062486221796</c:v>
                </c:pt>
                <c:pt idx="217">
                  <c:v>5220.8110771989996</c:v>
                </c:pt>
                <c:pt idx="218">
                  <c:v>5244.6133435360698</c:v>
                </c:pt>
                <c:pt idx="219">
                  <c:v>5268.4130012728701</c:v>
                </c:pt>
                <c:pt idx="220">
                  <c:v>5292.2100011768598</c:v>
                </c:pt>
                <c:pt idx="221">
                  <c:v>5316.0042908939504</c:v>
                </c:pt>
                <c:pt idx="222">
                  <c:v>5339.7958146717601</c:v>
                </c:pt>
                <c:pt idx="223">
                  <c:v>5363.58451304959</c:v>
                </c:pt>
                <c:pt idx="224">
                  <c:v>5387.3702493758201</c:v>
                </c:pt>
                <c:pt idx="225">
                  <c:v>5411.1530179675401</c:v>
                </c:pt>
                <c:pt idx="226">
                  <c:v>5434.9327441231399</c:v>
                </c:pt>
                <c:pt idx="227">
                  <c:v>5458.7093474102603</c:v>
                </c:pt>
                <c:pt idx="228">
                  <c:v>5482.4827410314801</c:v>
                </c:pt>
                <c:pt idx="229">
                  <c:v>5506.2528311008</c:v>
                </c:pt>
                <c:pt idx="230">
                  <c:v>5530.0195158077004</c:v>
                </c:pt>
                <c:pt idx="231">
                  <c:v>5553.78268445291</c:v>
                </c:pt>
                <c:pt idx="232">
                  <c:v>5577.5422163271896</c:v>
                </c:pt>
                <c:pt idx="233">
                  <c:v>5601.2979794019402</c:v>
                </c:pt>
                <c:pt idx="234">
                  <c:v>5625.0498287924602</c:v>
                </c:pt>
                <c:pt idx="235">
                  <c:v>5648.7976049429399</c:v>
                </c:pt>
                <c:pt idx="236">
                  <c:v>5672.5411314701196</c:v>
                </c:pt>
                <c:pt idx="237">
                  <c:v>5696.2802125841399</c:v>
                </c:pt>
                <c:pt idx="238">
                  <c:v>5720.0146299814696</c:v>
                </c:pt>
                <c:pt idx="239">
                  <c:v>5743.7441390733702</c:v>
                </c:pt>
                <c:pt idx="240">
                  <c:v>5767.4684643706696</c:v>
                </c:pt>
                <c:pt idx="241">
                  <c:v>5791.1872937856597</c:v>
                </c:pt>
                <c:pt idx="242">
                  <c:v>5814.9002715310498</c:v>
                </c:pt>
                <c:pt idx="243">
                  <c:v>5838.6069891826201</c:v>
                </c:pt>
                <c:pt idx="244">
                  <c:v>5862.3069743140604</c:v>
                </c:pt>
                <c:pt idx="245">
                  <c:v>5885.9996758815196</c:v>
                </c:pt>
                <c:pt idx="246">
                  <c:v>5909.6842946230699</c:v>
                </c:pt>
                <c:pt idx="247">
                  <c:v>5933.36014124128</c:v>
                </c:pt>
                <c:pt idx="248">
                  <c:v>5957.0262494478402</c:v>
                </c:pt>
                <c:pt idx="249">
                  <c:v>5980.6814252311397</c:v>
                </c:pt>
                <c:pt idx="250">
                  <c:v>6004.3241640980896</c:v>
                </c:pt>
                <c:pt idx="251">
                  <c:v>6004.3241640980896</c:v>
                </c:pt>
                <c:pt idx="252">
                  <c:v>6004.3241640980896</c:v>
                </c:pt>
                <c:pt idx="253">
                  <c:v>6004.3241640980896</c:v>
                </c:pt>
                <c:pt idx="254">
                  <c:v>6004.3241640980896</c:v>
                </c:pt>
                <c:pt idx="255">
                  <c:v>6004.3241640980896</c:v>
                </c:pt>
                <c:pt idx="256">
                  <c:v>6004.3241640980896</c:v>
                </c:pt>
                <c:pt idx="257">
                  <c:v>6004.3241640980896</c:v>
                </c:pt>
                <c:pt idx="258">
                  <c:v>6004.3241640980896</c:v>
                </c:pt>
                <c:pt idx="259">
                  <c:v>6004.3241640980896</c:v>
                </c:pt>
                <c:pt idx="260">
                  <c:v>6004.3241640980896</c:v>
                </c:pt>
                <c:pt idx="261">
                  <c:v>6004.3241640980896</c:v>
                </c:pt>
                <c:pt idx="262">
                  <c:v>6004.3241640980896</c:v>
                </c:pt>
                <c:pt idx="263">
                  <c:v>6004.3241640980896</c:v>
                </c:pt>
                <c:pt idx="264">
                  <c:v>6004.3241640980896</c:v>
                </c:pt>
                <c:pt idx="265">
                  <c:v>6004.3241640980896</c:v>
                </c:pt>
                <c:pt idx="266">
                  <c:v>6004.3241640980896</c:v>
                </c:pt>
                <c:pt idx="267">
                  <c:v>6004.3241640980896</c:v>
                </c:pt>
                <c:pt idx="268">
                  <c:v>6004.3241640980896</c:v>
                </c:pt>
                <c:pt idx="269">
                  <c:v>6004.3241640980896</c:v>
                </c:pt>
                <c:pt idx="270">
                  <c:v>6004.3241640980896</c:v>
                </c:pt>
                <c:pt idx="271">
                  <c:v>6004.3241640980896</c:v>
                </c:pt>
                <c:pt idx="272">
                  <c:v>6004.3241640980896</c:v>
                </c:pt>
                <c:pt idx="273">
                  <c:v>6004.3241640980896</c:v>
                </c:pt>
                <c:pt idx="274">
                  <c:v>6004.3241640980896</c:v>
                </c:pt>
                <c:pt idx="275">
                  <c:v>6004.3241640980896</c:v>
                </c:pt>
                <c:pt idx="276">
                  <c:v>6004.3241640980896</c:v>
                </c:pt>
                <c:pt idx="277">
                  <c:v>6004.3241640980896</c:v>
                </c:pt>
                <c:pt idx="278">
                  <c:v>6004.3241640980896</c:v>
                </c:pt>
                <c:pt idx="279">
                  <c:v>6004.3241640980896</c:v>
                </c:pt>
                <c:pt idx="280">
                  <c:v>6004.3241640980896</c:v>
                </c:pt>
                <c:pt idx="281">
                  <c:v>6004.3241640980896</c:v>
                </c:pt>
                <c:pt idx="282">
                  <c:v>6004.3241640980896</c:v>
                </c:pt>
                <c:pt idx="283">
                  <c:v>6004.3241640980896</c:v>
                </c:pt>
                <c:pt idx="284">
                  <c:v>6004.3241640980896</c:v>
                </c:pt>
                <c:pt idx="285">
                  <c:v>6004.3241640980896</c:v>
                </c:pt>
                <c:pt idx="286">
                  <c:v>6004.3241640980896</c:v>
                </c:pt>
                <c:pt idx="287">
                  <c:v>6004.3241640980896</c:v>
                </c:pt>
                <c:pt idx="288">
                  <c:v>6004.3241640980896</c:v>
                </c:pt>
                <c:pt idx="289">
                  <c:v>6004.3241640980896</c:v>
                </c:pt>
                <c:pt idx="290">
                  <c:v>6004.3241640980896</c:v>
                </c:pt>
                <c:pt idx="291">
                  <c:v>6004.3241640980896</c:v>
                </c:pt>
                <c:pt idx="292">
                  <c:v>6004.3241640980896</c:v>
                </c:pt>
                <c:pt idx="293">
                  <c:v>6004.3241640980896</c:v>
                </c:pt>
                <c:pt idx="294">
                  <c:v>6004.3241640980896</c:v>
                </c:pt>
                <c:pt idx="295">
                  <c:v>6004.3241640980896</c:v>
                </c:pt>
                <c:pt idx="296">
                  <c:v>6004.3241640980896</c:v>
                </c:pt>
                <c:pt idx="297">
                  <c:v>6004.3241640980896</c:v>
                </c:pt>
                <c:pt idx="298">
                  <c:v>6004.3241640980896</c:v>
                </c:pt>
                <c:pt idx="299">
                  <c:v>6004.3241640980896</c:v>
                </c:pt>
                <c:pt idx="300">
                  <c:v>6004.3241640980896</c:v>
                </c:pt>
                <c:pt idx="301">
                  <c:v>6004.3241640980896</c:v>
                </c:pt>
                <c:pt idx="302">
                  <c:v>6004.3241640980896</c:v>
                </c:pt>
                <c:pt idx="303">
                  <c:v>6004.3241640980896</c:v>
                </c:pt>
                <c:pt idx="304">
                  <c:v>6004.3241640980896</c:v>
                </c:pt>
                <c:pt idx="305">
                  <c:v>6004.3241640980896</c:v>
                </c:pt>
                <c:pt idx="306">
                  <c:v>6004.3241640980896</c:v>
                </c:pt>
                <c:pt idx="307">
                  <c:v>6004.3241640980896</c:v>
                </c:pt>
                <c:pt idx="308">
                  <c:v>6004.3241640980896</c:v>
                </c:pt>
                <c:pt idx="309">
                  <c:v>6004.3241640980896</c:v>
                </c:pt>
                <c:pt idx="310">
                  <c:v>6004.3241640980896</c:v>
                </c:pt>
                <c:pt idx="311">
                  <c:v>6004.3241640980896</c:v>
                </c:pt>
                <c:pt idx="312">
                  <c:v>6004.3241640980896</c:v>
                </c:pt>
                <c:pt idx="313">
                  <c:v>6004.3241640980896</c:v>
                </c:pt>
                <c:pt idx="314">
                  <c:v>6004.3241640980896</c:v>
                </c:pt>
                <c:pt idx="315">
                  <c:v>6004.3241640980896</c:v>
                </c:pt>
                <c:pt idx="316">
                  <c:v>6004.3241640980896</c:v>
                </c:pt>
                <c:pt idx="317">
                  <c:v>6004.3241640980896</c:v>
                </c:pt>
                <c:pt idx="318">
                  <c:v>6004.3241640980896</c:v>
                </c:pt>
                <c:pt idx="319">
                  <c:v>6004.3241640980896</c:v>
                </c:pt>
                <c:pt idx="320">
                  <c:v>6004.3241640980896</c:v>
                </c:pt>
                <c:pt idx="321">
                  <c:v>6004.3241640980896</c:v>
                </c:pt>
                <c:pt idx="322">
                  <c:v>6004.3241640980896</c:v>
                </c:pt>
                <c:pt idx="323">
                  <c:v>6004.3241640980896</c:v>
                </c:pt>
                <c:pt idx="324">
                  <c:v>6004.3241640980896</c:v>
                </c:pt>
                <c:pt idx="325">
                  <c:v>6004.3241640980896</c:v>
                </c:pt>
                <c:pt idx="326">
                  <c:v>6004.3241640980896</c:v>
                </c:pt>
                <c:pt idx="327">
                  <c:v>6004.3241640980896</c:v>
                </c:pt>
                <c:pt idx="328">
                  <c:v>6004.3241640980896</c:v>
                </c:pt>
                <c:pt idx="329">
                  <c:v>6004.3241640980896</c:v>
                </c:pt>
                <c:pt idx="330">
                  <c:v>6004.3241640980896</c:v>
                </c:pt>
                <c:pt idx="331">
                  <c:v>6004.3241640980896</c:v>
                </c:pt>
                <c:pt idx="332">
                  <c:v>6004.3241640980896</c:v>
                </c:pt>
                <c:pt idx="333">
                  <c:v>6004.3241640980896</c:v>
                </c:pt>
                <c:pt idx="334">
                  <c:v>6004.3241640980896</c:v>
                </c:pt>
                <c:pt idx="335">
                  <c:v>6004.3241640980896</c:v>
                </c:pt>
                <c:pt idx="336">
                  <c:v>6004.3241640980896</c:v>
                </c:pt>
                <c:pt idx="337">
                  <c:v>6004.3241640980896</c:v>
                </c:pt>
                <c:pt idx="338">
                  <c:v>6004.3241640980896</c:v>
                </c:pt>
                <c:pt idx="339">
                  <c:v>6004.3241640980896</c:v>
                </c:pt>
                <c:pt idx="340">
                  <c:v>6004.3241640980896</c:v>
                </c:pt>
                <c:pt idx="341">
                  <c:v>6004.3241640980896</c:v>
                </c:pt>
                <c:pt idx="342">
                  <c:v>6004.3241640980896</c:v>
                </c:pt>
                <c:pt idx="343">
                  <c:v>6004.3241640980896</c:v>
                </c:pt>
                <c:pt idx="344">
                  <c:v>6004.3241640980896</c:v>
                </c:pt>
                <c:pt idx="345">
                  <c:v>6004.3241640980896</c:v>
                </c:pt>
                <c:pt idx="346">
                  <c:v>6004.3241640980896</c:v>
                </c:pt>
                <c:pt idx="347">
                  <c:v>6004.3241640980896</c:v>
                </c:pt>
                <c:pt idx="348">
                  <c:v>6004.3241640980896</c:v>
                </c:pt>
                <c:pt idx="349">
                  <c:v>6004.3241640980896</c:v>
                </c:pt>
                <c:pt idx="350">
                  <c:v>6004.3241640980896</c:v>
                </c:pt>
                <c:pt idx="351">
                  <c:v>6004.3241640980896</c:v>
                </c:pt>
                <c:pt idx="352">
                  <c:v>6004.3241640980896</c:v>
                </c:pt>
                <c:pt idx="353">
                  <c:v>6004.3241640980896</c:v>
                </c:pt>
                <c:pt idx="354">
                  <c:v>6004.3241640980896</c:v>
                </c:pt>
                <c:pt idx="355">
                  <c:v>6004.3241640980896</c:v>
                </c:pt>
                <c:pt idx="356">
                  <c:v>6004.3241640980896</c:v>
                </c:pt>
                <c:pt idx="357">
                  <c:v>6004.3241640980896</c:v>
                </c:pt>
                <c:pt idx="358">
                  <c:v>6004.3241640980896</c:v>
                </c:pt>
                <c:pt idx="359">
                  <c:v>6004.3241640980896</c:v>
                </c:pt>
                <c:pt idx="360">
                  <c:v>6004.3241640980896</c:v>
                </c:pt>
                <c:pt idx="361">
                  <c:v>6004.3241640980896</c:v>
                </c:pt>
                <c:pt idx="362">
                  <c:v>6004.3241640980896</c:v>
                </c:pt>
                <c:pt idx="363">
                  <c:v>6004.3241640980896</c:v>
                </c:pt>
                <c:pt idx="364">
                  <c:v>6004.3241640980896</c:v>
                </c:pt>
                <c:pt idx="365">
                  <c:v>6004.3241640980896</c:v>
                </c:pt>
                <c:pt idx="366">
                  <c:v>6004.3241640980896</c:v>
                </c:pt>
                <c:pt idx="367">
                  <c:v>6004.3241640980896</c:v>
                </c:pt>
                <c:pt idx="368">
                  <c:v>6004.3241640980896</c:v>
                </c:pt>
                <c:pt idx="369">
                  <c:v>6004.3241640980896</c:v>
                </c:pt>
                <c:pt idx="370">
                  <c:v>6004.3241640980896</c:v>
                </c:pt>
                <c:pt idx="371">
                  <c:v>6004.3241640980896</c:v>
                </c:pt>
                <c:pt idx="372">
                  <c:v>6004.3241640980896</c:v>
                </c:pt>
                <c:pt idx="373">
                  <c:v>6004.3241640980896</c:v>
                </c:pt>
                <c:pt idx="374">
                  <c:v>6004.3241640980896</c:v>
                </c:pt>
                <c:pt idx="375">
                  <c:v>6004.3241640980896</c:v>
                </c:pt>
                <c:pt idx="376">
                  <c:v>6004.3241640980896</c:v>
                </c:pt>
                <c:pt idx="377">
                  <c:v>6004.3241640980896</c:v>
                </c:pt>
                <c:pt idx="378">
                  <c:v>6004.3241640980896</c:v>
                </c:pt>
                <c:pt idx="379">
                  <c:v>6004.3241640980896</c:v>
                </c:pt>
                <c:pt idx="380">
                  <c:v>6004.3241640980896</c:v>
                </c:pt>
                <c:pt idx="381">
                  <c:v>6004.3241640980896</c:v>
                </c:pt>
                <c:pt idx="382">
                  <c:v>6004.3241640980896</c:v>
                </c:pt>
                <c:pt idx="383">
                  <c:v>6004.3241640980896</c:v>
                </c:pt>
                <c:pt idx="384">
                  <c:v>6004.3241640980896</c:v>
                </c:pt>
                <c:pt idx="385">
                  <c:v>6004.3241640980896</c:v>
                </c:pt>
                <c:pt idx="386">
                  <c:v>6004.3241640980896</c:v>
                </c:pt>
                <c:pt idx="387">
                  <c:v>6004.3241640980896</c:v>
                </c:pt>
                <c:pt idx="388">
                  <c:v>6004.3241640980896</c:v>
                </c:pt>
                <c:pt idx="389">
                  <c:v>6004.3241640980896</c:v>
                </c:pt>
                <c:pt idx="390">
                  <c:v>6004.3241640980896</c:v>
                </c:pt>
                <c:pt idx="391">
                  <c:v>6004.3241640980896</c:v>
                </c:pt>
                <c:pt idx="392">
                  <c:v>6004.3241640980896</c:v>
                </c:pt>
                <c:pt idx="393">
                  <c:v>6004.3241640980896</c:v>
                </c:pt>
                <c:pt idx="394">
                  <c:v>6004.3241640980896</c:v>
                </c:pt>
                <c:pt idx="395">
                  <c:v>6004.3241640980896</c:v>
                </c:pt>
                <c:pt idx="396">
                  <c:v>6004.3241640980896</c:v>
                </c:pt>
                <c:pt idx="397">
                  <c:v>6004.3241640980896</c:v>
                </c:pt>
                <c:pt idx="398">
                  <c:v>6004.3241640980896</c:v>
                </c:pt>
                <c:pt idx="399">
                  <c:v>6004.3241640980896</c:v>
                </c:pt>
                <c:pt idx="400">
                  <c:v>6004.3241640980896</c:v>
                </c:pt>
                <c:pt idx="401">
                  <c:v>6004.3241640980896</c:v>
                </c:pt>
                <c:pt idx="402">
                  <c:v>6004.3241640980896</c:v>
                </c:pt>
                <c:pt idx="403">
                  <c:v>6004.3241640980896</c:v>
                </c:pt>
                <c:pt idx="404">
                  <c:v>6004.3241640980896</c:v>
                </c:pt>
                <c:pt idx="405">
                  <c:v>6004.3241640980896</c:v>
                </c:pt>
                <c:pt idx="406">
                  <c:v>6004.3241640980896</c:v>
                </c:pt>
                <c:pt idx="407">
                  <c:v>6004.3241640980896</c:v>
                </c:pt>
                <c:pt idx="408">
                  <c:v>6004.3241640980896</c:v>
                </c:pt>
                <c:pt idx="409">
                  <c:v>6004.3241640980896</c:v>
                </c:pt>
                <c:pt idx="410">
                  <c:v>6004.3241640980896</c:v>
                </c:pt>
                <c:pt idx="411">
                  <c:v>6004.3241640980896</c:v>
                </c:pt>
                <c:pt idx="412">
                  <c:v>6004.3241640980896</c:v>
                </c:pt>
                <c:pt idx="413">
                  <c:v>6004.3241640980896</c:v>
                </c:pt>
                <c:pt idx="414">
                  <c:v>6004.3241640980896</c:v>
                </c:pt>
                <c:pt idx="415">
                  <c:v>6004.3241640980896</c:v>
                </c:pt>
                <c:pt idx="416">
                  <c:v>6004.3241640980896</c:v>
                </c:pt>
                <c:pt idx="417">
                  <c:v>6004.3241640980896</c:v>
                </c:pt>
                <c:pt idx="418">
                  <c:v>6004.3241640980896</c:v>
                </c:pt>
                <c:pt idx="419">
                  <c:v>6004.3241640980896</c:v>
                </c:pt>
                <c:pt idx="420">
                  <c:v>6004.3241640980896</c:v>
                </c:pt>
                <c:pt idx="421">
                  <c:v>6004.3241640980896</c:v>
                </c:pt>
                <c:pt idx="422">
                  <c:v>6004.3241640980896</c:v>
                </c:pt>
                <c:pt idx="423">
                  <c:v>6004.3241640980896</c:v>
                </c:pt>
                <c:pt idx="424">
                  <c:v>6004.3241640980896</c:v>
                </c:pt>
                <c:pt idx="425">
                  <c:v>6004.3241640980896</c:v>
                </c:pt>
                <c:pt idx="426">
                  <c:v>6004.3241640980896</c:v>
                </c:pt>
                <c:pt idx="427">
                  <c:v>6004.3241640980896</c:v>
                </c:pt>
                <c:pt idx="428">
                  <c:v>6004.3241640980896</c:v>
                </c:pt>
                <c:pt idx="429">
                  <c:v>6004.3241640980896</c:v>
                </c:pt>
                <c:pt idx="430">
                  <c:v>6004.3241640980896</c:v>
                </c:pt>
                <c:pt idx="431">
                  <c:v>6004.3241640980896</c:v>
                </c:pt>
                <c:pt idx="432">
                  <c:v>6004.3241640980896</c:v>
                </c:pt>
                <c:pt idx="433">
                  <c:v>6004.3241640980896</c:v>
                </c:pt>
                <c:pt idx="434">
                  <c:v>6004.3241640980896</c:v>
                </c:pt>
                <c:pt idx="435">
                  <c:v>6004.3241640980896</c:v>
                </c:pt>
                <c:pt idx="436">
                  <c:v>6004.3241640980896</c:v>
                </c:pt>
                <c:pt idx="437">
                  <c:v>6004.3241640980896</c:v>
                </c:pt>
                <c:pt idx="438">
                  <c:v>6004.3241640980896</c:v>
                </c:pt>
                <c:pt idx="439">
                  <c:v>6004.3241640980896</c:v>
                </c:pt>
                <c:pt idx="440">
                  <c:v>6004.3241640980896</c:v>
                </c:pt>
                <c:pt idx="441">
                  <c:v>6004.3241640980896</c:v>
                </c:pt>
                <c:pt idx="442">
                  <c:v>6004.3241640980896</c:v>
                </c:pt>
                <c:pt idx="443">
                  <c:v>6004.3241640980896</c:v>
                </c:pt>
                <c:pt idx="444">
                  <c:v>6004.3241640980896</c:v>
                </c:pt>
                <c:pt idx="445">
                  <c:v>6004.3241640980896</c:v>
                </c:pt>
                <c:pt idx="446">
                  <c:v>6004.3241640980896</c:v>
                </c:pt>
                <c:pt idx="447">
                  <c:v>6004.3241640980896</c:v>
                </c:pt>
                <c:pt idx="448">
                  <c:v>6004.3241640980896</c:v>
                </c:pt>
                <c:pt idx="449">
                  <c:v>6004.3241640980896</c:v>
                </c:pt>
                <c:pt idx="450">
                  <c:v>6004.3241640980896</c:v>
                </c:pt>
                <c:pt idx="451">
                  <c:v>6004.3241640980896</c:v>
                </c:pt>
                <c:pt idx="452">
                  <c:v>6004.3241640980896</c:v>
                </c:pt>
                <c:pt idx="453">
                  <c:v>6004.3241640980896</c:v>
                </c:pt>
                <c:pt idx="454">
                  <c:v>6004.3241640980896</c:v>
                </c:pt>
                <c:pt idx="455">
                  <c:v>6004.3241640980896</c:v>
                </c:pt>
                <c:pt idx="456">
                  <c:v>6004.3241640980896</c:v>
                </c:pt>
                <c:pt idx="457">
                  <c:v>6004.3241640980896</c:v>
                </c:pt>
                <c:pt idx="458">
                  <c:v>6004.3241640980896</c:v>
                </c:pt>
                <c:pt idx="459">
                  <c:v>6004.3241640980896</c:v>
                </c:pt>
                <c:pt idx="460">
                  <c:v>6004.3241640980896</c:v>
                </c:pt>
                <c:pt idx="461">
                  <c:v>6004.3241640980896</c:v>
                </c:pt>
                <c:pt idx="462">
                  <c:v>6004.3241640980896</c:v>
                </c:pt>
                <c:pt idx="463">
                  <c:v>6004.3241640980896</c:v>
                </c:pt>
                <c:pt idx="464">
                  <c:v>6004.3241640980896</c:v>
                </c:pt>
                <c:pt idx="465">
                  <c:v>6004.3241640980896</c:v>
                </c:pt>
                <c:pt idx="466">
                  <c:v>6004.3241640980896</c:v>
                </c:pt>
                <c:pt idx="467">
                  <c:v>6004.3241640980896</c:v>
                </c:pt>
                <c:pt idx="468">
                  <c:v>6004.3241640980896</c:v>
                </c:pt>
                <c:pt idx="469">
                  <c:v>6004.3241640980896</c:v>
                </c:pt>
                <c:pt idx="470">
                  <c:v>6004.3241640980896</c:v>
                </c:pt>
                <c:pt idx="471">
                  <c:v>6004.3241640980896</c:v>
                </c:pt>
                <c:pt idx="472">
                  <c:v>6004.3241640980896</c:v>
                </c:pt>
                <c:pt idx="473">
                  <c:v>6004.3241640980896</c:v>
                </c:pt>
                <c:pt idx="474">
                  <c:v>6004.3241640980896</c:v>
                </c:pt>
                <c:pt idx="475">
                  <c:v>6004.3241640980896</c:v>
                </c:pt>
                <c:pt idx="476">
                  <c:v>6004.3241640980896</c:v>
                </c:pt>
                <c:pt idx="477">
                  <c:v>6004.3241640980896</c:v>
                </c:pt>
                <c:pt idx="478">
                  <c:v>6004.3241640980896</c:v>
                </c:pt>
                <c:pt idx="479">
                  <c:v>6004.3241640980896</c:v>
                </c:pt>
                <c:pt idx="480">
                  <c:v>6004.3241640980896</c:v>
                </c:pt>
                <c:pt idx="481">
                  <c:v>6004.3241640980896</c:v>
                </c:pt>
                <c:pt idx="482">
                  <c:v>6004.3241640980896</c:v>
                </c:pt>
                <c:pt idx="483">
                  <c:v>6004.3241640980896</c:v>
                </c:pt>
                <c:pt idx="484">
                  <c:v>6004.3241640980896</c:v>
                </c:pt>
                <c:pt idx="485">
                  <c:v>6004.3241640980896</c:v>
                </c:pt>
                <c:pt idx="486">
                  <c:v>6004.3241640980896</c:v>
                </c:pt>
                <c:pt idx="487">
                  <c:v>6004.3241640980896</c:v>
                </c:pt>
                <c:pt idx="488">
                  <c:v>6004.3241640980896</c:v>
                </c:pt>
                <c:pt idx="489">
                  <c:v>6004.3241640980896</c:v>
                </c:pt>
                <c:pt idx="490">
                  <c:v>6004.3241640980896</c:v>
                </c:pt>
                <c:pt idx="491">
                  <c:v>6004.3241640980896</c:v>
                </c:pt>
                <c:pt idx="492">
                  <c:v>6004.3241640980896</c:v>
                </c:pt>
                <c:pt idx="493">
                  <c:v>6004.3241640980896</c:v>
                </c:pt>
                <c:pt idx="494">
                  <c:v>6004.3241640980896</c:v>
                </c:pt>
                <c:pt idx="495">
                  <c:v>6004.3241640980896</c:v>
                </c:pt>
                <c:pt idx="496">
                  <c:v>6004.3241640980896</c:v>
                </c:pt>
                <c:pt idx="497">
                  <c:v>6004.3241640980896</c:v>
                </c:pt>
                <c:pt idx="498">
                  <c:v>6004.3241640980896</c:v>
                </c:pt>
                <c:pt idx="499">
                  <c:v>6004.3241640980896</c:v>
                </c:pt>
                <c:pt idx="500">
                  <c:v>6004.3241640980896</c:v>
                </c:pt>
                <c:pt idx="501">
                  <c:v>6004.3241640980896</c:v>
                </c:pt>
                <c:pt idx="502">
                  <c:v>6004.3241640980896</c:v>
                </c:pt>
                <c:pt idx="503">
                  <c:v>6004.3241640980896</c:v>
                </c:pt>
                <c:pt idx="504">
                  <c:v>6004.3241640980896</c:v>
                </c:pt>
                <c:pt idx="505">
                  <c:v>6004.3241640980896</c:v>
                </c:pt>
                <c:pt idx="506">
                  <c:v>6004.3241640980896</c:v>
                </c:pt>
                <c:pt idx="507">
                  <c:v>6004.3241640980896</c:v>
                </c:pt>
                <c:pt idx="508">
                  <c:v>6004.3241640980896</c:v>
                </c:pt>
                <c:pt idx="509">
                  <c:v>6004.3241640980896</c:v>
                </c:pt>
                <c:pt idx="510">
                  <c:v>6004.3241640980896</c:v>
                </c:pt>
                <c:pt idx="511">
                  <c:v>6004.3241640980896</c:v>
                </c:pt>
                <c:pt idx="512">
                  <c:v>6004.3241640980896</c:v>
                </c:pt>
                <c:pt idx="513">
                  <c:v>6004.3241640980896</c:v>
                </c:pt>
                <c:pt idx="514">
                  <c:v>6004.3241640980896</c:v>
                </c:pt>
                <c:pt idx="515">
                  <c:v>6004.3241640980896</c:v>
                </c:pt>
                <c:pt idx="516">
                  <c:v>6004.3241640980896</c:v>
                </c:pt>
                <c:pt idx="517">
                  <c:v>6004.3241640980896</c:v>
                </c:pt>
                <c:pt idx="518">
                  <c:v>6004.3241640980896</c:v>
                </c:pt>
                <c:pt idx="519">
                  <c:v>6004.3241640980896</c:v>
                </c:pt>
                <c:pt idx="520">
                  <c:v>6004.3241640980896</c:v>
                </c:pt>
                <c:pt idx="521">
                  <c:v>6004.3241640980896</c:v>
                </c:pt>
                <c:pt idx="522">
                  <c:v>6004.3241640980896</c:v>
                </c:pt>
                <c:pt idx="523">
                  <c:v>6004.3241640980896</c:v>
                </c:pt>
                <c:pt idx="524">
                  <c:v>6004.3241640980896</c:v>
                </c:pt>
                <c:pt idx="525">
                  <c:v>6004.3241640980896</c:v>
                </c:pt>
                <c:pt idx="526">
                  <c:v>6004.3241640980896</c:v>
                </c:pt>
                <c:pt idx="527">
                  <c:v>6004.3241640980896</c:v>
                </c:pt>
                <c:pt idx="528">
                  <c:v>6004.3241640980896</c:v>
                </c:pt>
                <c:pt idx="529">
                  <c:v>6004.3241640980896</c:v>
                </c:pt>
                <c:pt idx="530">
                  <c:v>6004.3241640980896</c:v>
                </c:pt>
                <c:pt idx="531">
                  <c:v>6004.3241640980896</c:v>
                </c:pt>
                <c:pt idx="532">
                  <c:v>6004.3241640980896</c:v>
                </c:pt>
                <c:pt idx="533">
                  <c:v>6004.3241640980896</c:v>
                </c:pt>
                <c:pt idx="534">
                  <c:v>6004.3241640980896</c:v>
                </c:pt>
                <c:pt idx="535">
                  <c:v>6004.3241640980896</c:v>
                </c:pt>
                <c:pt idx="536">
                  <c:v>6004.3241640980896</c:v>
                </c:pt>
                <c:pt idx="537">
                  <c:v>6004.3241640980896</c:v>
                </c:pt>
                <c:pt idx="538">
                  <c:v>6004.3241640980896</c:v>
                </c:pt>
                <c:pt idx="539">
                  <c:v>6004.3241640980896</c:v>
                </c:pt>
                <c:pt idx="540">
                  <c:v>6004.3241640980896</c:v>
                </c:pt>
                <c:pt idx="541">
                  <c:v>6004.3241640980896</c:v>
                </c:pt>
                <c:pt idx="542">
                  <c:v>6004.3241640980896</c:v>
                </c:pt>
                <c:pt idx="543">
                  <c:v>6004.3241640980896</c:v>
                </c:pt>
                <c:pt idx="544">
                  <c:v>6004.3241640980896</c:v>
                </c:pt>
                <c:pt idx="545">
                  <c:v>6004.3241640980896</c:v>
                </c:pt>
                <c:pt idx="546">
                  <c:v>6004.3241640980896</c:v>
                </c:pt>
                <c:pt idx="547">
                  <c:v>6004.3241640980896</c:v>
                </c:pt>
                <c:pt idx="548">
                  <c:v>6004.3241640980896</c:v>
                </c:pt>
                <c:pt idx="549">
                  <c:v>6004.3241640980896</c:v>
                </c:pt>
                <c:pt idx="550">
                  <c:v>6004.3241640980896</c:v>
                </c:pt>
                <c:pt idx="551">
                  <c:v>6004.3241640980896</c:v>
                </c:pt>
                <c:pt idx="552">
                  <c:v>6004.3241640980896</c:v>
                </c:pt>
                <c:pt idx="553">
                  <c:v>6004.3241640980896</c:v>
                </c:pt>
                <c:pt idx="554">
                  <c:v>6004.3241640980896</c:v>
                </c:pt>
                <c:pt idx="555">
                  <c:v>6004.3241640980896</c:v>
                </c:pt>
                <c:pt idx="556">
                  <c:v>6004.3241640980896</c:v>
                </c:pt>
                <c:pt idx="557">
                  <c:v>6004.3241640980896</c:v>
                </c:pt>
                <c:pt idx="558">
                  <c:v>6004.3241640980896</c:v>
                </c:pt>
                <c:pt idx="559">
                  <c:v>6004.3241640980896</c:v>
                </c:pt>
                <c:pt idx="560">
                  <c:v>6004.3241640980896</c:v>
                </c:pt>
                <c:pt idx="561">
                  <c:v>6004.3241640980896</c:v>
                </c:pt>
                <c:pt idx="562">
                  <c:v>6004.3241640980896</c:v>
                </c:pt>
                <c:pt idx="563">
                  <c:v>6004.3241640980896</c:v>
                </c:pt>
                <c:pt idx="564">
                  <c:v>6004.3241640980896</c:v>
                </c:pt>
                <c:pt idx="565">
                  <c:v>6004.3241640980896</c:v>
                </c:pt>
                <c:pt idx="566">
                  <c:v>6004.3241640980896</c:v>
                </c:pt>
                <c:pt idx="567">
                  <c:v>6004.3241640980896</c:v>
                </c:pt>
                <c:pt idx="568">
                  <c:v>6004.3241640980896</c:v>
                </c:pt>
                <c:pt idx="569">
                  <c:v>6004.3241640980896</c:v>
                </c:pt>
                <c:pt idx="570">
                  <c:v>6004.3241640980896</c:v>
                </c:pt>
                <c:pt idx="571">
                  <c:v>6004.3241640980896</c:v>
                </c:pt>
                <c:pt idx="572">
                  <c:v>6004.3241640980896</c:v>
                </c:pt>
                <c:pt idx="573">
                  <c:v>6004.3241640980896</c:v>
                </c:pt>
                <c:pt idx="574">
                  <c:v>6004.3241640980896</c:v>
                </c:pt>
                <c:pt idx="575">
                  <c:v>6004.3241640980896</c:v>
                </c:pt>
                <c:pt idx="576">
                  <c:v>6004.3241640980896</c:v>
                </c:pt>
                <c:pt idx="577">
                  <c:v>6004.3241640980896</c:v>
                </c:pt>
                <c:pt idx="578">
                  <c:v>6004.3241640980896</c:v>
                </c:pt>
                <c:pt idx="579">
                  <c:v>6004.3241640980896</c:v>
                </c:pt>
                <c:pt idx="580">
                  <c:v>6004.3241640980896</c:v>
                </c:pt>
                <c:pt idx="581">
                  <c:v>6004.3241640980896</c:v>
                </c:pt>
                <c:pt idx="582">
                  <c:v>6004.3241640980896</c:v>
                </c:pt>
                <c:pt idx="583">
                  <c:v>6004.3241640980896</c:v>
                </c:pt>
                <c:pt idx="584">
                  <c:v>6004.3241640980896</c:v>
                </c:pt>
                <c:pt idx="585">
                  <c:v>6004.3241640980896</c:v>
                </c:pt>
                <c:pt idx="586">
                  <c:v>6004.3241640980896</c:v>
                </c:pt>
                <c:pt idx="587">
                  <c:v>6004.3241640980896</c:v>
                </c:pt>
                <c:pt idx="588">
                  <c:v>6004.3241640980896</c:v>
                </c:pt>
                <c:pt idx="589">
                  <c:v>6004.3241640980896</c:v>
                </c:pt>
                <c:pt idx="590">
                  <c:v>6004.3241640980896</c:v>
                </c:pt>
                <c:pt idx="591">
                  <c:v>6004.3241640980896</c:v>
                </c:pt>
                <c:pt idx="592">
                  <c:v>6004.3241640980896</c:v>
                </c:pt>
                <c:pt idx="593">
                  <c:v>6004.3241640980896</c:v>
                </c:pt>
                <c:pt idx="594">
                  <c:v>6004.3241640980896</c:v>
                </c:pt>
                <c:pt idx="595">
                  <c:v>6004.3241640980896</c:v>
                </c:pt>
                <c:pt idx="596">
                  <c:v>6004.3241640980896</c:v>
                </c:pt>
                <c:pt idx="597">
                  <c:v>6004.3241640980896</c:v>
                </c:pt>
                <c:pt idx="598">
                  <c:v>6004.3241640980896</c:v>
                </c:pt>
                <c:pt idx="599">
                  <c:v>6004.3241640980896</c:v>
                </c:pt>
                <c:pt idx="600">
                  <c:v>6004.3241640980896</c:v>
                </c:pt>
                <c:pt idx="601">
                  <c:v>6004.3241640980896</c:v>
                </c:pt>
                <c:pt idx="602">
                  <c:v>6004.3241640980896</c:v>
                </c:pt>
                <c:pt idx="603">
                  <c:v>6004.3241640980896</c:v>
                </c:pt>
                <c:pt idx="604">
                  <c:v>6004.3241640980896</c:v>
                </c:pt>
                <c:pt idx="605">
                  <c:v>6004.3241640980896</c:v>
                </c:pt>
                <c:pt idx="606">
                  <c:v>6004.3241640980896</c:v>
                </c:pt>
                <c:pt idx="607">
                  <c:v>6004.3241640980896</c:v>
                </c:pt>
                <c:pt idx="608">
                  <c:v>6004.3241640980896</c:v>
                </c:pt>
                <c:pt idx="609">
                  <c:v>6004.3241640980896</c:v>
                </c:pt>
                <c:pt idx="610">
                  <c:v>6004.3241640980896</c:v>
                </c:pt>
                <c:pt idx="611">
                  <c:v>6004.3241640980896</c:v>
                </c:pt>
                <c:pt idx="612">
                  <c:v>6004.3241640980896</c:v>
                </c:pt>
                <c:pt idx="613">
                  <c:v>6004.3241640980896</c:v>
                </c:pt>
                <c:pt idx="614">
                  <c:v>6004.3241640980896</c:v>
                </c:pt>
                <c:pt idx="615">
                  <c:v>6004.3241640980896</c:v>
                </c:pt>
                <c:pt idx="616">
                  <c:v>6004.3241640980896</c:v>
                </c:pt>
                <c:pt idx="617">
                  <c:v>6004.3241640980896</c:v>
                </c:pt>
                <c:pt idx="618">
                  <c:v>6004.3241640980896</c:v>
                </c:pt>
                <c:pt idx="619">
                  <c:v>6004.3241640980896</c:v>
                </c:pt>
                <c:pt idx="620">
                  <c:v>6004.3241640980896</c:v>
                </c:pt>
                <c:pt idx="621">
                  <c:v>6004.3241640980896</c:v>
                </c:pt>
                <c:pt idx="622">
                  <c:v>6004.3241640980896</c:v>
                </c:pt>
                <c:pt idx="623">
                  <c:v>6004.3241640980896</c:v>
                </c:pt>
                <c:pt idx="624">
                  <c:v>6004.3241640980896</c:v>
                </c:pt>
                <c:pt idx="625">
                  <c:v>6004.3241640980896</c:v>
                </c:pt>
                <c:pt idx="626">
                  <c:v>6004.3241640980896</c:v>
                </c:pt>
                <c:pt idx="627">
                  <c:v>6004.3241640980896</c:v>
                </c:pt>
                <c:pt idx="628">
                  <c:v>6004.3241640980896</c:v>
                </c:pt>
                <c:pt idx="629">
                  <c:v>6004.3241640980896</c:v>
                </c:pt>
                <c:pt idx="630">
                  <c:v>6004.3241640980896</c:v>
                </c:pt>
                <c:pt idx="631">
                  <c:v>6004.3241640980896</c:v>
                </c:pt>
                <c:pt idx="632">
                  <c:v>6004.3241640980896</c:v>
                </c:pt>
                <c:pt idx="633">
                  <c:v>6004.3241640980896</c:v>
                </c:pt>
                <c:pt idx="634">
                  <c:v>6004.3241640980896</c:v>
                </c:pt>
                <c:pt idx="635">
                  <c:v>6004.3241640980896</c:v>
                </c:pt>
                <c:pt idx="636">
                  <c:v>6004.3241640980896</c:v>
                </c:pt>
                <c:pt idx="637">
                  <c:v>6004.3241640980896</c:v>
                </c:pt>
                <c:pt idx="638">
                  <c:v>6004.3241640980896</c:v>
                </c:pt>
                <c:pt idx="639">
                  <c:v>6004.3241640980896</c:v>
                </c:pt>
                <c:pt idx="640">
                  <c:v>6004.3241640980896</c:v>
                </c:pt>
                <c:pt idx="641">
                  <c:v>6004.3241640980896</c:v>
                </c:pt>
                <c:pt idx="642">
                  <c:v>6004.3241640980896</c:v>
                </c:pt>
                <c:pt idx="643">
                  <c:v>6004.3241640980896</c:v>
                </c:pt>
                <c:pt idx="644">
                  <c:v>6004.3241640980896</c:v>
                </c:pt>
                <c:pt idx="645">
                  <c:v>6004.3241640980896</c:v>
                </c:pt>
                <c:pt idx="646">
                  <c:v>6004.3241640980896</c:v>
                </c:pt>
                <c:pt idx="647">
                  <c:v>6004.3241640980896</c:v>
                </c:pt>
                <c:pt idx="648">
                  <c:v>6004.3241640980896</c:v>
                </c:pt>
                <c:pt idx="649">
                  <c:v>6004.3241640980896</c:v>
                </c:pt>
                <c:pt idx="650">
                  <c:v>6004.3241640980896</c:v>
                </c:pt>
                <c:pt idx="651">
                  <c:v>6004.3241640980896</c:v>
                </c:pt>
                <c:pt idx="652">
                  <c:v>6004.3241640980896</c:v>
                </c:pt>
                <c:pt idx="653">
                  <c:v>6004.3241640980896</c:v>
                </c:pt>
                <c:pt idx="654">
                  <c:v>6004.3241640980896</c:v>
                </c:pt>
                <c:pt idx="655">
                  <c:v>6004.3241640980896</c:v>
                </c:pt>
                <c:pt idx="656">
                  <c:v>6004.3241640980896</c:v>
                </c:pt>
                <c:pt idx="657">
                  <c:v>6004.3241640980896</c:v>
                </c:pt>
                <c:pt idx="658">
                  <c:v>6004.3241640980896</c:v>
                </c:pt>
                <c:pt idx="659">
                  <c:v>6004.3241640980896</c:v>
                </c:pt>
                <c:pt idx="660">
                  <c:v>6004.3241640980896</c:v>
                </c:pt>
                <c:pt idx="661">
                  <c:v>6004.3241640980896</c:v>
                </c:pt>
                <c:pt idx="662">
                  <c:v>6004.3241640980896</c:v>
                </c:pt>
                <c:pt idx="663">
                  <c:v>6004.3241640980896</c:v>
                </c:pt>
                <c:pt idx="664">
                  <c:v>6004.3241640980896</c:v>
                </c:pt>
                <c:pt idx="665">
                  <c:v>6004.3241640980896</c:v>
                </c:pt>
                <c:pt idx="666">
                  <c:v>6004.3241640980896</c:v>
                </c:pt>
                <c:pt idx="667">
                  <c:v>6004.3241640980896</c:v>
                </c:pt>
                <c:pt idx="668">
                  <c:v>6004.3241640980896</c:v>
                </c:pt>
                <c:pt idx="669">
                  <c:v>6004.3241640980896</c:v>
                </c:pt>
                <c:pt idx="670">
                  <c:v>6004.3241640980896</c:v>
                </c:pt>
                <c:pt idx="671">
                  <c:v>6004.3241640980896</c:v>
                </c:pt>
                <c:pt idx="672">
                  <c:v>6004.3241640980896</c:v>
                </c:pt>
                <c:pt idx="673">
                  <c:v>6004.3241640980896</c:v>
                </c:pt>
                <c:pt idx="674">
                  <c:v>6004.3241640980896</c:v>
                </c:pt>
                <c:pt idx="675">
                  <c:v>6004.3241640980896</c:v>
                </c:pt>
                <c:pt idx="676">
                  <c:v>6004.3241640980896</c:v>
                </c:pt>
                <c:pt idx="677">
                  <c:v>6004.3241640980896</c:v>
                </c:pt>
                <c:pt idx="678">
                  <c:v>6004.3241640980896</c:v>
                </c:pt>
                <c:pt idx="679">
                  <c:v>6004.3241640980896</c:v>
                </c:pt>
                <c:pt idx="680">
                  <c:v>6004.3241640980896</c:v>
                </c:pt>
                <c:pt idx="681">
                  <c:v>6004.3241640980896</c:v>
                </c:pt>
                <c:pt idx="682">
                  <c:v>6004.3241640980896</c:v>
                </c:pt>
                <c:pt idx="683">
                  <c:v>6004.3241640980896</c:v>
                </c:pt>
                <c:pt idx="684">
                  <c:v>6004.3241640980896</c:v>
                </c:pt>
                <c:pt idx="685">
                  <c:v>6004.3241640980896</c:v>
                </c:pt>
                <c:pt idx="686">
                  <c:v>6004.3241640980896</c:v>
                </c:pt>
                <c:pt idx="687">
                  <c:v>6004.3241640980896</c:v>
                </c:pt>
                <c:pt idx="688">
                  <c:v>6004.3241640980896</c:v>
                </c:pt>
                <c:pt idx="689">
                  <c:v>6004.3241640980896</c:v>
                </c:pt>
                <c:pt idx="690">
                  <c:v>6004.3241640980896</c:v>
                </c:pt>
                <c:pt idx="691">
                  <c:v>6004.3241640980896</c:v>
                </c:pt>
                <c:pt idx="692">
                  <c:v>6004.3241640980896</c:v>
                </c:pt>
                <c:pt idx="693">
                  <c:v>6004.3241640980896</c:v>
                </c:pt>
                <c:pt idx="694">
                  <c:v>6004.3241640980896</c:v>
                </c:pt>
                <c:pt idx="695">
                  <c:v>6004.3241640980896</c:v>
                </c:pt>
                <c:pt idx="696">
                  <c:v>6004.3241640980896</c:v>
                </c:pt>
                <c:pt idx="697">
                  <c:v>6004.3241640980896</c:v>
                </c:pt>
                <c:pt idx="698">
                  <c:v>6004.3241640980896</c:v>
                </c:pt>
                <c:pt idx="699">
                  <c:v>6004.3241640980896</c:v>
                </c:pt>
                <c:pt idx="700">
                  <c:v>6004.3241640980896</c:v>
                </c:pt>
                <c:pt idx="701">
                  <c:v>6004.3241640980896</c:v>
                </c:pt>
                <c:pt idx="702">
                  <c:v>6004.3241640980896</c:v>
                </c:pt>
                <c:pt idx="703">
                  <c:v>6004.3241640980896</c:v>
                </c:pt>
                <c:pt idx="704">
                  <c:v>6004.3241640980896</c:v>
                </c:pt>
                <c:pt idx="705">
                  <c:v>6004.3241640980896</c:v>
                </c:pt>
                <c:pt idx="706">
                  <c:v>6004.3241640980896</c:v>
                </c:pt>
                <c:pt idx="707">
                  <c:v>6004.3241640980896</c:v>
                </c:pt>
                <c:pt idx="708">
                  <c:v>6004.3241640980896</c:v>
                </c:pt>
                <c:pt idx="709">
                  <c:v>6004.3241640980896</c:v>
                </c:pt>
                <c:pt idx="710">
                  <c:v>6004.3241640980896</c:v>
                </c:pt>
                <c:pt idx="711">
                  <c:v>6004.3241640980896</c:v>
                </c:pt>
                <c:pt idx="712">
                  <c:v>6004.3241640980896</c:v>
                </c:pt>
                <c:pt idx="713">
                  <c:v>6004.3241640980896</c:v>
                </c:pt>
                <c:pt idx="714">
                  <c:v>6004.3241640980896</c:v>
                </c:pt>
                <c:pt idx="715">
                  <c:v>6004.3241640980896</c:v>
                </c:pt>
                <c:pt idx="716">
                  <c:v>6004.3241640980896</c:v>
                </c:pt>
                <c:pt idx="717">
                  <c:v>6004.3241640980896</c:v>
                </c:pt>
                <c:pt idx="718">
                  <c:v>6004.3241640980896</c:v>
                </c:pt>
                <c:pt idx="719">
                  <c:v>6004.3241640980896</c:v>
                </c:pt>
                <c:pt idx="720">
                  <c:v>6004.3241640980896</c:v>
                </c:pt>
                <c:pt idx="721">
                  <c:v>6004.3241640980896</c:v>
                </c:pt>
                <c:pt idx="722">
                  <c:v>6004.3241640980896</c:v>
                </c:pt>
                <c:pt idx="723">
                  <c:v>6004.3241640980896</c:v>
                </c:pt>
                <c:pt idx="724">
                  <c:v>6004.3241640980896</c:v>
                </c:pt>
                <c:pt idx="725">
                  <c:v>6004.3241640980896</c:v>
                </c:pt>
                <c:pt idx="726">
                  <c:v>6004.3241640980896</c:v>
                </c:pt>
                <c:pt idx="727">
                  <c:v>6004.3241640980896</c:v>
                </c:pt>
                <c:pt idx="728">
                  <c:v>6004.3241640980896</c:v>
                </c:pt>
                <c:pt idx="729">
                  <c:v>6004.3241640980896</c:v>
                </c:pt>
                <c:pt idx="730">
                  <c:v>6004.3241640980896</c:v>
                </c:pt>
                <c:pt idx="731">
                  <c:v>6004.3241640980896</c:v>
                </c:pt>
                <c:pt idx="732">
                  <c:v>6004.3241640980896</c:v>
                </c:pt>
                <c:pt idx="733">
                  <c:v>6004.3241640980896</c:v>
                </c:pt>
                <c:pt idx="734">
                  <c:v>6004.3241640980896</c:v>
                </c:pt>
                <c:pt idx="735">
                  <c:v>6004.3241640980896</c:v>
                </c:pt>
                <c:pt idx="736">
                  <c:v>6004.3241640980896</c:v>
                </c:pt>
                <c:pt idx="737">
                  <c:v>6004.3241640980896</c:v>
                </c:pt>
                <c:pt idx="738">
                  <c:v>6004.3241640980896</c:v>
                </c:pt>
                <c:pt idx="739">
                  <c:v>6004.3241640980896</c:v>
                </c:pt>
                <c:pt idx="740">
                  <c:v>6004.3241640980896</c:v>
                </c:pt>
                <c:pt idx="741">
                  <c:v>6004.3241640980896</c:v>
                </c:pt>
                <c:pt idx="742">
                  <c:v>6004.3241640980896</c:v>
                </c:pt>
                <c:pt idx="743">
                  <c:v>6004.3241640980896</c:v>
                </c:pt>
                <c:pt idx="744">
                  <c:v>6004.3241640980896</c:v>
                </c:pt>
                <c:pt idx="745">
                  <c:v>6004.3241640980896</c:v>
                </c:pt>
                <c:pt idx="746">
                  <c:v>6004.3241640980896</c:v>
                </c:pt>
                <c:pt idx="747">
                  <c:v>6004.3241640980896</c:v>
                </c:pt>
                <c:pt idx="748">
                  <c:v>6004.3241640980896</c:v>
                </c:pt>
                <c:pt idx="749">
                  <c:v>6004.3241640980896</c:v>
                </c:pt>
                <c:pt idx="750">
                  <c:v>6004.3242322010201</c:v>
                </c:pt>
                <c:pt idx="751">
                  <c:v>6027.9525134021696</c:v>
                </c:pt>
                <c:pt idx="752">
                  <c:v>6051.5639363149903</c:v>
                </c:pt>
                <c:pt idx="753">
                  <c:v>6075.1545915965298</c:v>
                </c:pt>
                <c:pt idx="754">
                  <c:v>6098.7193512227695</c:v>
                </c:pt>
                <c:pt idx="755">
                  <c:v>6122.2499823524604</c:v>
                </c:pt>
                <c:pt idx="756">
                  <c:v>6145.7316839104196</c:v>
                </c:pt>
                <c:pt idx="757">
                  <c:v>6169.1335114097401</c:v>
                </c:pt>
                <c:pt idx="758">
                  <c:v>6192.3500482965901</c:v>
                </c:pt>
                <c:pt idx="759">
                  <c:v>6200.0489119330095</c:v>
                </c:pt>
                <c:pt idx="760">
                  <c:v>6203.6653648493202</c:v>
                </c:pt>
                <c:pt idx="761">
                  <c:v>6208.7370242745701</c:v>
                </c:pt>
                <c:pt idx="762">
                  <c:v>6211.1130553952198</c:v>
                </c:pt>
                <c:pt idx="763">
                  <c:v>6214.4110011722496</c:v>
                </c:pt>
                <c:pt idx="764">
                  <c:v>6215.76406717175</c:v>
                </c:pt>
                <c:pt idx="765">
                  <c:v>6216.3224943346504</c:v>
                </c:pt>
                <c:pt idx="766">
                  <c:v>6217.09207123743</c:v>
                </c:pt>
                <c:pt idx="767">
                  <c:v>6217.4073413887299</c:v>
                </c:pt>
                <c:pt idx="768">
                  <c:v>6217.8296095724299</c:v>
                </c:pt>
                <c:pt idx="769">
                  <c:v>6218.2864444771403</c:v>
                </c:pt>
                <c:pt idx="770">
                  <c:v>6218.9305864152902</c:v>
                </c:pt>
                <c:pt idx="771">
                  <c:v>6219.8415388533303</c:v>
                </c:pt>
                <c:pt idx="772">
                  <c:v>6221.12981649215</c:v>
                </c:pt>
                <c:pt idx="773">
                  <c:v>6222.9517088937801</c:v>
                </c:pt>
                <c:pt idx="774">
                  <c:v>6225.52823922268</c:v>
                </c:pt>
                <c:pt idx="775">
                  <c:v>6229.17197412929</c:v>
                </c:pt>
                <c:pt idx="776">
                  <c:v>6232.6891161960702</c:v>
                </c:pt>
                <c:pt idx="777">
                  <c:v>6237.8420303207504</c:v>
                </c:pt>
                <c:pt idx="778">
                  <c:v>6245.1292344590302</c:v>
                </c:pt>
                <c:pt idx="779">
                  <c:v>6255.4346635911897</c:v>
                </c:pt>
                <c:pt idx="780">
                  <c:v>6270.00709002655</c:v>
                </c:pt>
                <c:pt idx="781">
                  <c:v>6287.0036761852298</c:v>
                </c:pt>
                <c:pt idx="782">
                  <c:v>6303.9995172447498</c:v>
                </c:pt>
                <c:pt idx="783">
                  <c:v>6317.6746225474399</c:v>
                </c:pt>
                <c:pt idx="784">
                  <c:v>6334.6691192090802</c:v>
                </c:pt>
                <c:pt idx="785">
                  <c:v>6351.6628710404802</c:v>
                </c:pt>
                <c:pt idx="786">
                  <c:v>6368.6558781374897</c:v>
                </c:pt>
                <c:pt idx="787">
                  <c:v>6385.6462158735903</c:v>
                </c:pt>
                <c:pt idx="788">
                  <c:v>6402.6358090083004</c:v>
                </c:pt>
                <c:pt idx="789">
                  <c:v>6419.6246576375697</c:v>
                </c:pt>
                <c:pt idx="790">
                  <c:v>6436.6138825732596</c:v>
                </c:pt>
                <c:pt idx="791">
                  <c:v>6453.6010988569396</c:v>
                </c:pt>
                <c:pt idx="792">
                  <c:v>6470.58757091809</c:v>
                </c:pt>
                <c:pt idx="793">
                  <c:v>6487.5732988523796</c:v>
                </c:pt>
                <c:pt idx="794">
                  <c:v>6504.5567315172302</c:v>
                </c:pt>
                <c:pt idx="795">
                  <c:v>6521.5394201995396</c:v>
                </c:pt>
                <c:pt idx="796">
                  <c:v>6538.52136499478</c:v>
                </c:pt>
                <c:pt idx="797">
                  <c:v>6555.5025659987105</c:v>
                </c:pt>
                <c:pt idx="798">
                  <c:v>6572.4830233069197</c:v>
                </c:pt>
                <c:pt idx="799">
                  <c:v>6589.4627370150902</c:v>
                </c:pt>
                <c:pt idx="800">
                  <c:v>6606.4417072188098</c:v>
                </c:pt>
                <c:pt idx="801">
                  <c:v>6623.4181284636697</c:v>
                </c:pt>
                <c:pt idx="802">
                  <c:v>6640.3938063405203</c:v>
                </c:pt>
                <c:pt idx="803">
                  <c:v>6657.3687409446302</c:v>
                </c:pt>
                <c:pt idx="804">
                  <c:v>6674.34293237161</c:v>
                </c:pt>
                <c:pt idx="805">
                  <c:v>6691.3163807170104</c:v>
                </c:pt>
                <c:pt idx="806">
                  <c:v>6708.2890860764101</c:v>
                </c:pt>
                <c:pt idx="807">
                  <c:v>6725.2610485451996</c:v>
                </c:pt>
                <c:pt idx="808">
                  <c:v>6742.2304472750902</c:v>
                </c:pt>
                <c:pt idx="809">
                  <c:v>6759.19910324998</c:v>
                </c:pt>
                <c:pt idx="810">
                  <c:v>6776.1670165653804</c:v>
                </c:pt>
                <c:pt idx="811">
                  <c:v>6793.1341873165302</c:v>
                </c:pt>
                <c:pt idx="812">
                  <c:v>6810.1006155989899</c:v>
                </c:pt>
                <c:pt idx="813">
                  <c:v>6827.06630150808</c:v>
                </c:pt>
                <c:pt idx="814">
                  <c:v>6844.0312451391501</c:v>
                </c:pt>
                <c:pt idx="815">
                  <c:v>6860.9937284637399</c:v>
                </c:pt>
                <c:pt idx="816">
                  <c:v>6877.9554696488703</c:v>
                </c:pt>
                <c:pt idx="817">
                  <c:v>6894.9164687897201</c:v>
                </c:pt>
                <c:pt idx="818">
                  <c:v>6911.8767259817396</c:v>
                </c:pt>
                <c:pt idx="819">
                  <c:v>6928.8362413201203</c:v>
                </c:pt>
                <c:pt idx="820">
                  <c:v>6945.79501490032</c:v>
                </c:pt>
                <c:pt idx="821">
                  <c:v>6962.7518273530704</c:v>
                </c:pt>
                <c:pt idx="822">
                  <c:v>6979.7078982008898</c:v>
                </c:pt>
                <c:pt idx="823">
                  <c:v>6996.6632275390702</c:v>
                </c:pt>
                <c:pt idx="824">
                  <c:v>7013.6178154627796</c:v>
                </c:pt>
                <c:pt idx="825">
                  <c:v>7030.5716620672601</c:v>
                </c:pt>
                <c:pt idx="826">
                  <c:v>7047.5227630506897</c:v>
                </c:pt>
                <c:pt idx="827">
                  <c:v>7064.4731228442897</c:v>
                </c:pt>
                <c:pt idx="828">
                  <c:v>7081.4227415433697</c:v>
                </c:pt>
                <c:pt idx="829">
                  <c:v>7098.3716192427801</c:v>
                </c:pt>
                <c:pt idx="830">
                  <c:v>7115.3197560377503</c:v>
                </c:pt>
                <c:pt idx="831">
                  <c:v>7132.2671520232698</c:v>
                </c:pt>
                <c:pt idx="832">
                  <c:v>7149.21380729473</c:v>
                </c:pt>
                <c:pt idx="833">
                  <c:v>7166.1601331700504</c:v>
                </c:pt>
                <c:pt idx="834">
                  <c:v>7183.1057185336704</c:v>
                </c:pt>
                <c:pt idx="835">
                  <c:v>7200.0475424597198</c:v>
                </c:pt>
                <c:pt idx="836">
                  <c:v>7216.9886259723899</c:v>
                </c:pt>
                <c:pt idx="837">
                  <c:v>7233.9309613963196</c:v>
                </c:pt>
                <c:pt idx="838">
                  <c:v>7250.8725566571702</c:v>
                </c:pt>
                <c:pt idx="839">
                  <c:v>7267.8103909191896</c:v>
                </c:pt>
                <c:pt idx="840">
                  <c:v>7284.7474851164397</c:v>
                </c:pt>
                <c:pt idx="841">
                  <c:v>7301.6858319678304</c:v>
                </c:pt>
                <c:pt idx="842">
                  <c:v>7318.6234390048603</c:v>
                </c:pt>
                <c:pt idx="843">
                  <c:v>7335.5572854812699</c:v>
                </c:pt>
                <c:pt idx="844">
                  <c:v>7352.4903922412304</c:v>
                </c:pt>
                <c:pt idx="845">
                  <c:v>7369.4247523981803</c:v>
                </c:pt>
                <c:pt idx="846">
                  <c:v>7386.3583730889704</c:v>
                </c:pt>
                <c:pt idx="847">
                  <c:v>7403.2882336566499</c:v>
                </c:pt>
                <c:pt idx="848">
                  <c:v>7420.2173548560804</c:v>
                </c:pt>
                <c:pt idx="849">
                  <c:v>7437.1477301949299</c:v>
                </c:pt>
                <c:pt idx="850">
                  <c:v>7454.0773664155704</c:v>
                </c:pt>
                <c:pt idx="851">
                  <c:v>7471.00324295064</c:v>
                </c:pt>
                <c:pt idx="852">
                  <c:v>7487.9283804653696</c:v>
                </c:pt>
                <c:pt idx="853">
                  <c:v>7504.8547728610001</c:v>
                </c:pt>
                <c:pt idx="854">
                  <c:v>7521.7804264860597</c:v>
                </c:pt>
                <c:pt idx="855">
                  <c:v>7538.7023208628498</c:v>
                </c:pt>
                <c:pt idx="856">
                  <c:v>7555.6234765669496</c:v>
                </c:pt>
                <c:pt idx="857">
                  <c:v>7572.5458878933596</c:v>
                </c:pt>
                <c:pt idx="858">
                  <c:v>7589.4675607968002</c:v>
                </c:pt>
                <c:pt idx="859">
                  <c:v>7606.3854748883005</c:v>
                </c:pt>
                <c:pt idx="860">
                  <c:v>7623.3026506545802</c:v>
                </c:pt>
                <c:pt idx="861">
                  <c:v>7640.2210827839599</c:v>
                </c:pt>
                <c:pt idx="862">
                  <c:v>7657.1387768377199</c:v>
                </c:pt>
                <c:pt idx="863">
                  <c:v>7674.0527125159797</c:v>
                </c:pt>
                <c:pt idx="864">
                  <c:v>7690.9659102162504</c:v>
                </c:pt>
                <c:pt idx="865">
                  <c:v>7707.8803650198297</c:v>
                </c:pt>
                <c:pt idx="866">
                  <c:v>7724.7940820947697</c:v>
                </c:pt>
                <c:pt idx="867">
                  <c:v>7741.7040412302304</c:v>
                </c:pt>
                <c:pt idx="868">
                  <c:v>7758.6132627344796</c:v>
                </c:pt>
                <c:pt idx="869">
                  <c:v>7775.5237420819503</c:v>
                </c:pt>
                <c:pt idx="870">
                  <c:v>7792.4334840475103</c:v>
                </c:pt>
                <c:pt idx="871">
                  <c:v>7809.3394685093999</c:v>
                </c:pt>
                <c:pt idx="872">
                  <c:v>7826.2447156867302</c:v>
                </c:pt>
                <c:pt idx="873">
                  <c:v>7843.1512214468203</c:v>
                </c:pt>
                <c:pt idx="874">
                  <c:v>7860.0569901715198</c:v>
                </c:pt>
                <c:pt idx="875">
                  <c:v>7876.9590018276403</c:v>
                </c:pt>
                <c:pt idx="876">
                  <c:v>7893.8602765455698</c:v>
                </c:pt>
                <c:pt idx="877">
                  <c:v>7910.76281058513</c:v>
                </c:pt>
                <c:pt idx="878">
                  <c:v>7927.6646079357397</c:v>
                </c:pt>
                <c:pt idx="879">
                  <c:v>7944.5626486524097</c:v>
                </c:pt>
                <c:pt idx="880">
                  <c:v>7961.4599527772698</c:v>
                </c:pt>
                <c:pt idx="881">
                  <c:v>7978.3585169623902</c:v>
                </c:pt>
                <c:pt idx="882">
                  <c:v>7995.2563448045503</c:v>
                </c:pt>
                <c:pt idx="883">
                  <c:v>8012.1504164472899</c:v>
                </c:pt>
                <c:pt idx="884">
                  <c:v>8029.0437518440503</c:v>
                </c:pt>
                <c:pt idx="885">
                  <c:v>8045.9383480391198</c:v>
                </c:pt>
                <c:pt idx="886">
                  <c:v>8062.8322082370096</c:v>
                </c:pt>
                <c:pt idx="887">
                  <c:v>8079.7223126696599</c:v>
                </c:pt>
                <c:pt idx="888">
                  <c:v>8096.61168120202</c:v>
                </c:pt>
                <c:pt idx="889">
                  <c:v>8113.5023112703602</c:v>
                </c:pt>
                <c:pt idx="890">
                  <c:v>8130.3922056870497</c:v>
                </c:pt>
                <c:pt idx="891">
                  <c:v>8147.2783447721404</c:v>
                </c:pt>
                <c:pt idx="892">
                  <c:v>8164.1637483023796</c:v>
                </c:pt>
                <c:pt idx="893">
                  <c:v>8181.05041410588</c:v>
                </c:pt>
                <c:pt idx="894">
                  <c:v>8197.9363446029492</c:v>
                </c:pt>
                <c:pt idx="895">
                  <c:v>8214.8185202019195</c:v>
                </c:pt>
                <c:pt idx="896">
                  <c:v>8231.6999605912006</c:v>
                </c:pt>
                <c:pt idx="897">
                  <c:v>8248.5826639903698</c:v>
                </c:pt>
                <c:pt idx="898">
                  <c:v>8265.4646324282403</c:v>
                </c:pt>
                <c:pt idx="899">
                  <c:v>8282.3428464009794</c:v>
                </c:pt>
                <c:pt idx="900">
                  <c:v>8299.2203255089498</c:v>
                </c:pt>
                <c:pt idx="901">
                  <c:v>8316.0990683630298</c:v>
                </c:pt>
                <c:pt idx="902">
                  <c:v>8332.9770766007696</c:v>
                </c:pt>
                <c:pt idx="903">
                  <c:v>8349.85133080587</c:v>
                </c:pt>
                <c:pt idx="904">
                  <c:v>8366.7248504910403</c:v>
                </c:pt>
                <c:pt idx="905">
                  <c:v>8383.5996346581105</c:v>
                </c:pt>
                <c:pt idx="906">
                  <c:v>8400.4736845532298</c:v>
                </c:pt>
                <c:pt idx="907">
                  <c:v>8417.3439808482708</c:v>
                </c:pt>
                <c:pt idx="908">
                  <c:v>8434.2135429678292</c:v>
                </c:pt>
                <c:pt idx="909">
                  <c:v>8451.0843703045994</c:v>
                </c:pt>
                <c:pt idx="910">
                  <c:v>8467.9544637139006</c:v>
                </c:pt>
                <c:pt idx="911">
                  <c:v>8484.8208039546007</c:v>
                </c:pt>
                <c:pt idx="912">
                  <c:v>8501.6864103640601</c:v>
                </c:pt>
                <c:pt idx="913">
                  <c:v>8518.5532827259194</c:v>
                </c:pt>
                <c:pt idx="914">
                  <c:v>8535.4194215044499</c:v>
                </c:pt>
                <c:pt idx="915">
                  <c:v>8552.2818075457599</c:v>
                </c:pt>
                <c:pt idx="916">
                  <c:v>8569.14346009984</c:v>
                </c:pt>
                <c:pt idx="917">
                  <c:v>8586.0063793408008</c:v>
                </c:pt>
                <c:pt idx="918">
                  <c:v>8602.8685653420998</c:v>
                </c:pt>
                <c:pt idx="919">
                  <c:v>8619.7269990374207</c:v>
                </c:pt>
                <c:pt idx="920">
                  <c:v>8636.5846995891807</c:v>
                </c:pt>
                <c:pt idx="921">
                  <c:v>8653.44366756214</c:v>
                </c:pt>
                <c:pt idx="922">
                  <c:v>8670.3019026391594</c:v>
                </c:pt>
                <c:pt idx="923">
                  <c:v>8687.1563858406207</c:v>
                </c:pt>
                <c:pt idx="924">
                  <c:v>8704.01013624199</c:v>
                </c:pt>
                <c:pt idx="925">
                  <c:v>8720.8651547982699</c:v>
                </c:pt>
                <c:pt idx="926">
                  <c:v>8737.7194408020296</c:v>
                </c:pt>
                <c:pt idx="927">
                  <c:v>8754.5699753604295</c:v>
                </c:pt>
                <c:pt idx="928">
                  <c:v>8771.4197774620006</c:v>
                </c:pt>
                <c:pt idx="929">
                  <c:v>8788.2708484517407</c:v>
                </c:pt>
                <c:pt idx="930">
                  <c:v>8805.1211872321201</c:v>
                </c:pt>
                <c:pt idx="931">
                  <c:v>8821.9677749968996</c:v>
                </c:pt>
                <c:pt idx="932">
                  <c:v>8838.8136306478591</c:v>
                </c:pt>
                <c:pt idx="933">
                  <c:v>8855.6607559199892</c:v>
                </c:pt>
                <c:pt idx="934">
                  <c:v>8872.50714932562</c:v>
                </c:pt>
                <c:pt idx="935">
                  <c:v>8889.3497921452399</c:v>
                </c:pt>
                <c:pt idx="936">
                  <c:v>8906.1917031938301</c:v>
                </c:pt>
                <c:pt idx="937">
                  <c:v>8923.0348845958506</c:v>
                </c:pt>
                <c:pt idx="938">
                  <c:v>8939.8773344740093</c:v>
                </c:pt>
                <c:pt idx="939">
                  <c:v>8956.7160341953095</c:v>
                </c:pt>
                <c:pt idx="940">
                  <c:v>8973.5540024881593</c:v>
                </c:pt>
                <c:pt idx="941">
                  <c:v>8990.3932418663699</c:v>
                </c:pt>
                <c:pt idx="942">
                  <c:v>9007.2317500631198</c:v>
                </c:pt>
                <c:pt idx="943">
                  <c:v>9024.0665085316996</c:v>
                </c:pt>
                <c:pt idx="944">
                  <c:v>9040.9005359140701</c:v>
                </c:pt>
                <c:pt idx="945">
                  <c:v>9057.7358351135899</c:v>
                </c:pt>
                <c:pt idx="946">
                  <c:v>9074.5704034737701</c:v>
                </c:pt>
                <c:pt idx="947">
                  <c:v>9091.4012225339502</c:v>
                </c:pt>
                <c:pt idx="948">
                  <c:v>9108.2313108499802</c:v>
                </c:pt>
                <c:pt idx="949">
                  <c:v>9125.0626717143696</c:v>
                </c:pt>
                <c:pt idx="950">
                  <c:v>9141.8933020813292</c:v>
                </c:pt>
                <c:pt idx="951">
                  <c:v>9158.7201835761898</c:v>
                </c:pt>
                <c:pt idx="952">
                  <c:v>9175.5463346688794</c:v>
                </c:pt>
                <c:pt idx="953">
                  <c:v>9192.3737590404198</c:v>
                </c:pt>
                <c:pt idx="954">
                  <c:v>9209.2004532562805</c:v>
                </c:pt>
                <c:pt idx="955">
                  <c:v>9226.0233990274701</c:v>
                </c:pt>
                <c:pt idx="956">
                  <c:v>9242.8456147380693</c:v>
                </c:pt>
                <c:pt idx="957">
                  <c:v>9259.6691044580602</c:v>
                </c:pt>
                <c:pt idx="958">
                  <c:v>9276.4918643637702</c:v>
                </c:pt>
                <c:pt idx="959">
                  <c:v>9293.3108762519805</c:v>
                </c:pt>
                <c:pt idx="960">
                  <c:v>9310.1291584207793</c:v>
                </c:pt>
                <c:pt idx="961">
                  <c:v>9326.9487153288792</c:v>
                </c:pt>
                <c:pt idx="962">
                  <c:v>9343.7675427638605</c:v>
                </c:pt>
                <c:pt idx="963">
                  <c:v>9360.5826226081208</c:v>
                </c:pt>
                <c:pt idx="964">
                  <c:v>9377.3969730741992</c:v>
                </c:pt>
                <c:pt idx="965">
                  <c:v>9394.2125990088807</c:v>
                </c:pt>
                <c:pt idx="966">
                  <c:v>9411.0274958116406</c:v>
                </c:pt>
                <c:pt idx="967">
                  <c:v>9427.8386454497904</c:v>
                </c:pt>
                <c:pt idx="968">
                  <c:v>9444.6490660505697</c:v>
                </c:pt>
                <c:pt idx="969">
                  <c:v>9461.4607628492704</c:v>
                </c:pt>
                <c:pt idx="970">
                  <c:v>9478.2717308567208</c:v>
                </c:pt>
                <c:pt idx="971">
                  <c:v>9495.07895212519</c:v>
                </c:pt>
                <c:pt idx="972">
                  <c:v>9511.8854446970199</c:v>
                </c:pt>
                <c:pt idx="973">
                  <c:v>9528.6932141956895</c:v>
                </c:pt>
                <c:pt idx="974">
                  <c:v>9545.5002552436599</c:v>
                </c:pt>
                <c:pt idx="975">
                  <c:v>9562.3035499778998</c:v>
                </c:pt>
                <c:pt idx="976">
                  <c:v>9579.1061163559207</c:v>
                </c:pt>
                <c:pt idx="977">
                  <c:v>9595.9099603889808</c:v>
                </c:pt>
                <c:pt idx="978">
                  <c:v>9612.7130763115001</c:v>
                </c:pt>
                <c:pt idx="979">
                  <c:v>9629.5124463458505</c:v>
                </c:pt>
                <c:pt idx="980">
                  <c:v>9646.3110883640602</c:v>
                </c:pt>
                <c:pt idx="981">
                  <c:v>9663.1110087647503</c:v>
                </c:pt>
                <c:pt idx="982">
                  <c:v>9679.9102013949996</c:v>
                </c:pt>
                <c:pt idx="983">
                  <c:v>9696.7056485619796</c:v>
                </c:pt>
                <c:pt idx="984">
                  <c:v>9713.5003680526206</c:v>
                </c:pt>
                <c:pt idx="985">
                  <c:v>9730.2963666531796</c:v>
                </c:pt>
                <c:pt idx="986">
                  <c:v>9747.0916378230504</c:v>
                </c:pt>
                <c:pt idx="987">
                  <c:v>9763.8831639542004</c:v>
                </c:pt>
                <c:pt idx="988">
                  <c:v>9780.6739627487605</c:v>
                </c:pt>
                <c:pt idx="989">
                  <c:v>9797.4660413798101</c:v>
                </c:pt>
                <c:pt idx="990">
                  <c:v>9814.2573929197297</c:v>
                </c:pt>
                <c:pt idx="991">
                  <c:v>9831.0449998452805</c:v>
                </c:pt>
                <c:pt idx="992">
                  <c:v>9847.8318797736192</c:v>
                </c:pt>
                <c:pt idx="993">
                  <c:v>9864.6200402648792</c:v>
                </c:pt>
                <c:pt idx="994">
                  <c:v>9881.4074740041906</c:v>
                </c:pt>
                <c:pt idx="995">
                  <c:v>9898.1911635527704</c:v>
                </c:pt>
                <c:pt idx="996">
                  <c:v>9914.9741264433906</c:v>
                </c:pt>
                <c:pt idx="997">
                  <c:v>9931.7583706229998</c:v>
                </c:pt>
                <c:pt idx="998">
                  <c:v>9948.5418883898601</c:v>
                </c:pt>
                <c:pt idx="999">
                  <c:v>9965.3216623891403</c:v>
                </c:pt>
                <c:pt idx="1000">
                  <c:v>9982.1007100695206</c:v>
                </c:pt>
                <c:pt idx="1001">
                  <c:v>9998.8810397645702</c:v>
                </c:pt>
                <c:pt idx="1002">
                  <c:v>10015.660643385499</c:v>
                </c:pt>
                <c:pt idx="1003">
                  <c:v>10032.436503662</c:v>
                </c:pt>
                <c:pt idx="1004">
                  <c:v>10049.2116379581</c:v>
                </c:pt>
                <c:pt idx="1005">
                  <c:v>10065.988054994101</c:v>
                </c:pt>
                <c:pt idx="1006">
                  <c:v>10082.7637462947</c:v>
                </c:pt>
                <c:pt idx="1007">
                  <c:v>10099.535694673301</c:v>
                </c:pt>
                <c:pt idx="1008">
                  <c:v>10116.3069174103</c:v>
                </c:pt>
                <c:pt idx="1009">
                  <c:v>10133.0794236116</c:v>
                </c:pt>
                <c:pt idx="1010">
                  <c:v>10149.8512044159</c:v>
                </c:pt>
                <c:pt idx="1011">
                  <c:v>10166.619242720701</c:v>
                </c:pt>
                <c:pt idx="1012">
                  <c:v>10183.3865557219</c:v>
                </c:pt>
                <c:pt idx="1013">
                  <c:v>10200.1551529115</c:v>
                </c:pt>
                <c:pt idx="1014">
                  <c:v>10216.923025042401</c:v>
                </c:pt>
                <c:pt idx="1015">
                  <c:v>10233.6871550955</c:v>
                </c:pt>
                <c:pt idx="1016">
                  <c:v>10250.450560183101</c:v>
                </c:pt>
                <c:pt idx="1017">
                  <c:v>10267.215250183301</c:v>
                </c:pt>
                <c:pt idx="1018">
                  <c:v>10283.979215462199</c:v>
                </c:pt>
              </c:numCache>
            </c:numRef>
          </c:yVal>
          <c:smooth val="0"/>
          <c:extLst>
            <c:ext xmlns:c16="http://schemas.microsoft.com/office/drawing/2014/chart" uri="{C3380CC4-5D6E-409C-BE32-E72D297353CC}">
              <c16:uniqueId val="{00000001-A243-4BF9-AF67-E1D5139055B7}"/>
            </c:ext>
          </c:extLst>
        </c:ser>
        <c:dLbls>
          <c:showLegendKey val="0"/>
          <c:showVal val="0"/>
          <c:showCatName val="0"/>
          <c:showSerName val="0"/>
          <c:showPercent val="0"/>
          <c:showBubbleSize val="0"/>
        </c:dLbls>
        <c:axId val="934862336"/>
        <c:axId val="934863168"/>
      </c:scatterChart>
      <c:valAx>
        <c:axId val="934862336"/>
        <c:scaling>
          <c:orientation val="minMax"/>
          <c:max val="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BE"/>
            </a:p>
          </c:txPr>
        </c:title>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E"/>
          </a:p>
        </c:txPr>
        <c:crossAx val="934863168"/>
        <c:crosses val="autoZero"/>
        <c:crossBetween val="midCat"/>
      </c:valAx>
      <c:valAx>
        <c:axId val="9348631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Stress [MPa]</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BE"/>
            </a:p>
          </c:txPr>
        </c:title>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E"/>
          </a:p>
        </c:txPr>
        <c:crossAx val="934862336"/>
        <c:crosses val="autoZero"/>
        <c:crossBetween val="midCat"/>
      </c:valAx>
      <c:spPr>
        <a:noFill/>
        <a:ln>
          <a:noFill/>
        </a:ln>
        <a:effectLst/>
      </c:spPr>
    </c:plotArea>
    <c:legend>
      <c:legendPos val="r"/>
      <c:layout>
        <c:manualLayout>
          <c:xMode val="edge"/>
          <c:yMode val="edge"/>
          <c:x val="0.3148128205128205"/>
          <c:y val="0.12645000000000001"/>
          <c:w val="0.2524465811965812"/>
          <c:h val="0.18826633986928104"/>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BE"/>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1"/>
          <c:order val="1"/>
          <c:tx>
            <c:v>Iso Damage</c:v>
          </c:tx>
          <c:spPr>
            <a:ln w="19050" cap="rnd">
              <a:solidFill>
                <a:schemeClr val="accent2"/>
              </a:solidFill>
              <a:round/>
            </a:ln>
            <a:effectLst/>
          </c:spPr>
          <c:marker>
            <c:symbol val="circle"/>
            <c:size val="3"/>
            <c:spPr>
              <a:solidFill>
                <a:schemeClr val="accent2"/>
              </a:solidFill>
              <a:ln w="9525">
                <a:solidFill>
                  <a:schemeClr val="accent2"/>
                </a:solidFill>
              </a:ln>
              <a:effectLst/>
            </c:spPr>
          </c:marker>
          <c:xVal>
            <c:numRef>
              <c:f>'IH_H1e8_s1.3_S0.015'!$A$2:$A$10007</c:f>
              <c:numCache>
                <c:formatCode>0.000000</c:formatCode>
                <c:ptCount val="10006"/>
                <c:pt idx="0">
                  <c:v>0</c:v>
                </c:pt>
                <c:pt idx="1">
                  <c:v>1E-3</c:v>
                </c:pt>
                <c:pt idx="2">
                  <c:v>2E-3</c:v>
                </c:pt>
                <c:pt idx="3">
                  <c:v>3.0000000000000001E-3</c:v>
                </c:pt>
                <c:pt idx="4">
                  <c:v>4.0000000000000001E-3</c:v>
                </c:pt>
                <c:pt idx="5">
                  <c:v>5.0000000000000001E-3</c:v>
                </c:pt>
                <c:pt idx="6">
                  <c:v>6.0000000000000001E-3</c:v>
                </c:pt>
                <c:pt idx="7">
                  <c:v>7.0000000000000001E-3</c:v>
                </c:pt>
                <c:pt idx="8">
                  <c:v>8.0000000000000002E-3</c:v>
                </c:pt>
                <c:pt idx="9">
                  <c:v>8.9999999999999993E-3</c:v>
                </c:pt>
                <c:pt idx="10">
                  <c:v>0.01</c:v>
                </c:pt>
                <c:pt idx="11">
                  <c:v>1.09999999999999E-2</c:v>
                </c:pt>
                <c:pt idx="12">
                  <c:v>1.2E-2</c:v>
                </c:pt>
                <c:pt idx="13">
                  <c:v>1.2999999999999999E-2</c:v>
                </c:pt>
                <c:pt idx="14">
                  <c:v>1.4E-2</c:v>
                </c:pt>
                <c:pt idx="15">
                  <c:v>1.4999999999999901E-2</c:v>
                </c:pt>
                <c:pt idx="16">
                  <c:v>1.6E-2</c:v>
                </c:pt>
                <c:pt idx="17">
                  <c:v>1.7000000000000001E-2</c:v>
                </c:pt>
                <c:pt idx="18">
                  <c:v>1.7999999999999999E-2</c:v>
                </c:pt>
                <c:pt idx="19">
                  <c:v>1.9E-2</c:v>
                </c:pt>
                <c:pt idx="20">
                  <c:v>0.02</c:v>
                </c:pt>
                <c:pt idx="21">
                  <c:v>2.1000000000000001E-2</c:v>
                </c:pt>
                <c:pt idx="22">
                  <c:v>2.1999999999999999E-2</c:v>
                </c:pt>
                <c:pt idx="23">
                  <c:v>2.3E-2</c:v>
                </c:pt>
                <c:pt idx="24">
                  <c:v>2.4E-2</c:v>
                </c:pt>
                <c:pt idx="25">
                  <c:v>2.5000000000000001E-2</c:v>
                </c:pt>
                <c:pt idx="26">
                  <c:v>2.5999999999999999E-2</c:v>
                </c:pt>
                <c:pt idx="27">
                  <c:v>2.7E-2</c:v>
                </c:pt>
                <c:pt idx="28">
                  <c:v>2.8000000000000001E-2</c:v>
                </c:pt>
                <c:pt idx="29">
                  <c:v>2.9000000000000001E-2</c:v>
                </c:pt>
                <c:pt idx="30">
                  <c:v>2.9999999999999898E-2</c:v>
                </c:pt>
                <c:pt idx="31">
                  <c:v>3.1E-2</c:v>
                </c:pt>
                <c:pt idx="32">
                  <c:v>3.2000000000000001E-2</c:v>
                </c:pt>
                <c:pt idx="33">
                  <c:v>3.3000000000000002E-2</c:v>
                </c:pt>
                <c:pt idx="34">
                  <c:v>3.4000000000000002E-2</c:v>
                </c:pt>
                <c:pt idx="35">
                  <c:v>3.5000000000000003E-2</c:v>
                </c:pt>
                <c:pt idx="36">
                  <c:v>3.5999999999999997E-2</c:v>
                </c:pt>
                <c:pt idx="37">
                  <c:v>3.6999999999999998E-2</c:v>
                </c:pt>
                <c:pt idx="38">
                  <c:v>3.7999999999999999E-2</c:v>
                </c:pt>
                <c:pt idx="39">
                  <c:v>3.9E-2</c:v>
                </c:pt>
                <c:pt idx="40">
                  <c:v>0.04</c:v>
                </c:pt>
                <c:pt idx="41">
                  <c:v>4.1000000000000002E-2</c:v>
                </c:pt>
                <c:pt idx="42">
                  <c:v>4.2000000000000003E-2</c:v>
                </c:pt>
                <c:pt idx="43">
                  <c:v>4.2999999999999997E-2</c:v>
                </c:pt>
                <c:pt idx="44">
                  <c:v>4.3999999999999997E-2</c:v>
                </c:pt>
                <c:pt idx="45">
                  <c:v>4.4999999999999901E-2</c:v>
                </c:pt>
                <c:pt idx="46">
                  <c:v>4.5999999999999902E-2</c:v>
                </c:pt>
                <c:pt idx="47">
                  <c:v>4.7E-2</c:v>
                </c:pt>
                <c:pt idx="48">
                  <c:v>4.8000000000000001E-2</c:v>
                </c:pt>
                <c:pt idx="49">
                  <c:v>4.9000000000000002E-2</c:v>
                </c:pt>
                <c:pt idx="50">
                  <c:v>0.05</c:v>
                </c:pt>
                <c:pt idx="51">
                  <c:v>5.0999999999999997E-2</c:v>
                </c:pt>
                <c:pt idx="52">
                  <c:v>5.1999999999999998E-2</c:v>
                </c:pt>
                <c:pt idx="53">
                  <c:v>5.2999999999999999E-2</c:v>
                </c:pt>
                <c:pt idx="54">
                  <c:v>5.3999999999999999E-2</c:v>
                </c:pt>
                <c:pt idx="55">
                  <c:v>5.5E-2</c:v>
                </c:pt>
                <c:pt idx="56">
                  <c:v>5.6000000000000001E-2</c:v>
                </c:pt>
                <c:pt idx="57">
                  <c:v>5.7000000000000002E-2</c:v>
                </c:pt>
                <c:pt idx="58">
                  <c:v>5.8000000000000003E-2</c:v>
                </c:pt>
                <c:pt idx="59">
                  <c:v>5.8999999999999997E-2</c:v>
                </c:pt>
                <c:pt idx="60">
                  <c:v>5.9999999999999901E-2</c:v>
                </c:pt>
                <c:pt idx="61">
                  <c:v>6.0999999999999902E-2</c:v>
                </c:pt>
                <c:pt idx="62">
                  <c:v>6.2E-2</c:v>
                </c:pt>
                <c:pt idx="63">
                  <c:v>6.3E-2</c:v>
                </c:pt>
                <c:pt idx="64">
                  <c:v>6.4000000000000001E-2</c:v>
                </c:pt>
                <c:pt idx="65">
                  <c:v>6.5000000000000002E-2</c:v>
                </c:pt>
                <c:pt idx="66">
                  <c:v>6.6000000000000003E-2</c:v>
                </c:pt>
                <c:pt idx="67">
                  <c:v>6.7000000000000004E-2</c:v>
                </c:pt>
                <c:pt idx="68">
                  <c:v>6.8000000000000005E-2</c:v>
                </c:pt>
                <c:pt idx="69">
                  <c:v>6.9000000000000006E-2</c:v>
                </c:pt>
                <c:pt idx="70">
                  <c:v>7.0000000000000007E-2</c:v>
                </c:pt>
                <c:pt idx="71">
                  <c:v>7.0999999999999994E-2</c:v>
                </c:pt>
                <c:pt idx="72">
                  <c:v>7.1999999999999995E-2</c:v>
                </c:pt>
                <c:pt idx="73">
                  <c:v>7.2999999999999995E-2</c:v>
                </c:pt>
                <c:pt idx="74">
                  <c:v>7.3999999999999996E-2</c:v>
                </c:pt>
                <c:pt idx="75">
                  <c:v>7.49999999999999E-2</c:v>
                </c:pt>
                <c:pt idx="76">
                  <c:v>7.5999999999999901E-2</c:v>
                </c:pt>
                <c:pt idx="77">
                  <c:v>7.6999999999999902E-2</c:v>
                </c:pt>
                <c:pt idx="78">
                  <c:v>7.8E-2</c:v>
                </c:pt>
                <c:pt idx="79">
                  <c:v>7.9000000000000001E-2</c:v>
                </c:pt>
                <c:pt idx="80">
                  <c:v>0.08</c:v>
                </c:pt>
                <c:pt idx="81">
                  <c:v>8.1000000000000003E-2</c:v>
                </c:pt>
                <c:pt idx="82">
                  <c:v>8.2000000000000003E-2</c:v>
                </c:pt>
                <c:pt idx="83">
                  <c:v>8.3000000000000004E-2</c:v>
                </c:pt>
                <c:pt idx="84">
                  <c:v>8.4000000000000005E-2</c:v>
                </c:pt>
                <c:pt idx="85">
                  <c:v>8.5000000000000006E-2</c:v>
                </c:pt>
                <c:pt idx="86">
                  <c:v>8.5999999999999993E-2</c:v>
                </c:pt>
                <c:pt idx="87">
                  <c:v>8.6999999999999994E-2</c:v>
                </c:pt>
                <c:pt idx="88">
                  <c:v>8.7999999999999995E-2</c:v>
                </c:pt>
                <c:pt idx="89">
                  <c:v>8.8999999999999996E-2</c:v>
                </c:pt>
                <c:pt idx="90">
                  <c:v>8.99999999999999E-2</c:v>
                </c:pt>
                <c:pt idx="91">
                  <c:v>9.09999999999999E-2</c:v>
                </c:pt>
                <c:pt idx="92">
                  <c:v>9.1999999999999901E-2</c:v>
                </c:pt>
                <c:pt idx="93">
                  <c:v>9.2999999999999902E-2</c:v>
                </c:pt>
                <c:pt idx="94">
                  <c:v>9.4E-2</c:v>
                </c:pt>
                <c:pt idx="95">
                  <c:v>9.5000000000000001E-2</c:v>
                </c:pt>
                <c:pt idx="96">
                  <c:v>9.6000000000000002E-2</c:v>
                </c:pt>
                <c:pt idx="97">
                  <c:v>9.7000000000000003E-2</c:v>
                </c:pt>
                <c:pt idx="98">
                  <c:v>9.8000000000000004E-2</c:v>
                </c:pt>
                <c:pt idx="99">
                  <c:v>9.9000000000000005E-2</c:v>
                </c:pt>
                <c:pt idx="100">
                  <c:v>0.1</c:v>
                </c:pt>
                <c:pt idx="101">
                  <c:v>0.10100000000000001</c:v>
                </c:pt>
                <c:pt idx="102">
                  <c:v>0.10199999999999999</c:v>
                </c:pt>
                <c:pt idx="103">
                  <c:v>0.10299999999999999</c:v>
                </c:pt>
                <c:pt idx="104">
                  <c:v>0.104</c:v>
                </c:pt>
                <c:pt idx="105">
                  <c:v>0.105</c:v>
                </c:pt>
                <c:pt idx="106">
                  <c:v>0.106</c:v>
                </c:pt>
                <c:pt idx="107">
                  <c:v>0.107</c:v>
                </c:pt>
                <c:pt idx="108">
                  <c:v>0.108</c:v>
                </c:pt>
                <c:pt idx="109">
                  <c:v>0.109</c:v>
                </c:pt>
                <c:pt idx="110">
                  <c:v>0.11</c:v>
                </c:pt>
                <c:pt idx="111">
                  <c:v>0.111</c:v>
                </c:pt>
                <c:pt idx="112">
                  <c:v>0.112</c:v>
                </c:pt>
                <c:pt idx="113">
                  <c:v>0.113</c:v>
                </c:pt>
                <c:pt idx="114">
                  <c:v>0.114</c:v>
                </c:pt>
                <c:pt idx="115">
                  <c:v>0.115</c:v>
                </c:pt>
                <c:pt idx="116">
                  <c:v>0.11600000000000001</c:v>
                </c:pt>
                <c:pt idx="117">
                  <c:v>0.11700000000000001</c:v>
                </c:pt>
                <c:pt idx="118">
                  <c:v>0.11799999999999999</c:v>
                </c:pt>
                <c:pt idx="119">
                  <c:v>0.11899999999999999</c:v>
                </c:pt>
                <c:pt idx="120">
                  <c:v>0.12</c:v>
                </c:pt>
                <c:pt idx="121">
                  <c:v>0.121</c:v>
                </c:pt>
                <c:pt idx="122">
                  <c:v>0.122</c:v>
                </c:pt>
                <c:pt idx="123">
                  <c:v>0.123</c:v>
                </c:pt>
                <c:pt idx="124">
                  <c:v>0.124</c:v>
                </c:pt>
                <c:pt idx="125">
                  <c:v>0.125</c:v>
                </c:pt>
                <c:pt idx="126">
                  <c:v>0.126</c:v>
                </c:pt>
                <c:pt idx="127">
                  <c:v>0.127</c:v>
                </c:pt>
                <c:pt idx="128">
                  <c:v>0.128</c:v>
                </c:pt>
                <c:pt idx="129">
                  <c:v>0.129</c:v>
                </c:pt>
                <c:pt idx="130">
                  <c:v>0.13</c:v>
                </c:pt>
                <c:pt idx="131">
                  <c:v>0.13100000000000001</c:v>
                </c:pt>
                <c:pt idx="132">
                  <c:v>0.13200000000000001</c:v>
                </c:pt>
                <c:pt idx="133">
                  <c:v>0.13300000000000001</c:v>
                </c:pt>
                <c:pt idx="134">
                  <c:v>0.13400000000000001</c:v>
                </c:pt>
                <c:pt idx="135">
                  <c:v>0.13500000000000001</c:v>
                </c:pt>
                <c:pt idx="136">
                  <c:v>0.13600000000000001</c:v>
                </c:pt>
                <c:pt idx="137">
                  <c:v>0.13700000000000001</c:v>
                </c:pt>
                <c:pt idx="138">
                  <c:v>0.13800000000000001</c:v>
                </c:pt>
                <c:pt idx="139">
                  <c:v>0.13900000000000001</c:v>
                </c:pt>
                <c:pt idx="140">
                  <c:v>0.14000000000000001</c:v>
                </c:pt>
                <c:pt idx="141">
                  <c:v>0.14099999999999999</c:v>
                </c:pt>
                <c:pt idx="142">
                  <c:v>0.14199999999999999</c:v>
                </c:pt>
                <c:pt idx="143">
                  <c:v>0.14299999999999999</c:v>
                </c:pt>
                <c:pt idx="144">
                  <c:v>0.14399999999999999</c:v>
                </c:pt>
                <c:pt idx="145">
                  <c:v>0.14499999999999899</c:v>
                </c:pt>
                <c:pt idx="146">
                  <c:v>0.14599999999999899</c:v>
                </c:pt>
                <c:pt idx="147">
                  <c:v>0.14699999999999899</c:v>
                </c:pt>
                <c:pt idx="148">
                  <c:v>0.14799999999999899</c:v>
                </c:pt>
                <c:pt idx="149">
                  <c:v>0.14899999999999899</c:v>
                </c:pt>
                <c:pt idx="150">
                  <c:v>0.149999999999999</c:v>
                </c:pt>
                <c:pt idx="151">
                  <c:v>0.151</c:v>
                </c:pt>
                <c:pt idx="152">
                  <c:v>0.152</c:v>
                </c:pt>
                <c:pt idx="153">
                  <c:v>0.153</c:v>
                </c:pt>
                <c:pt idx="154">
                  <c:v>0.154</c:v>
                </c:pt>
                <c:pt idx="155">
                  <c:v>0.155</c:v>
                </c:pt>
                <c:pt idx="156">
                  <c:v>0.156</c:v>
                </c:pt>
                <c:pt idx="157">
                  <c:v>0.157</c:v>
                </c:pt>
                <c:pt idx="158">
                  <c:v>0.158</c:v>
                </c:pt>
                <c:pt idx="159">
                  <c:v>0.159</c:v>
                </c:pt>
                <c:pt idx="160">
                  <c:v>0.16</c:v>
                </c:pt>
                <c:pt idx="161">
                  <c:v>0.161</c:v>
                </c:pt>
                <c:pt idx="162">
                  <c:v>0.16200000000000001</c:v>
                </c:pt>
                <c:pt idx="163">
                  <c:v>0.16300000000000001</c:v>
                </c:pt>
                <c:pt idx="164">
                  <c:v>0.16400000000000001</c:v>
                </c:pt>
                <c:pt idx="165">
                  <c:v>0.16500000000000001</c:v>
                </c:pt>
                <c:pt idx="166">
                  <c:v>0.16600000000000001</c:v>
                </c:pt>
                <c:pt idx="167">
                  <c:v>0.16700000000000001</c:v>
                </c:pt>
                <c:pt idx="168">
                  <c:v>0.16800000000000001</c:v>
                </c:pt>
                <c:pt idx="169">
                  <c:v>0.16900000000000001</c:v>
                </c:pt>
                <c:pt idx="170">
                  <c:v>0.17</c:v>
                </c:pt>
                <c:pt idx="171">
                  <c:v>0.17100000000000001</c:v>
                </c:pt>
                <c:pt idx="172">
                  <c:v>0.17199999999999999</c:v>
                </c:pt>
                <c:pt idx="173">
                  <c:v>0.17299999999999999</c:v>
                </c:pt>
                <c:pt idx="174">
                  <c:v>0.17399999999999999</c:v>
                </c:pt>
                <c:pt idx="175">
                  <c:v>0.17499999999999999</c:v>
                </c:pt>
                <c:pt idx="176">
                  <c:v>0.17599999999999999</c:v>
                </c:pt>
                <c:pt idx="177">
                  <c:v>0.17699999999999999</c:v>
                </c:pt>
                <c:pt idx="178">
                  <c:v>0.17799999999999999</c:v>
                </c:pt>
                <c:pt idx="179">
                  <c:v>0.17899999999999999</c:v>
                </c:pt>
                <c:pt idx="180">
                  <c:v>0.17999999999999899</c:v>
                </c:pt>
                <c:pt idx="181">
                  <c:v>0.180999999999999</c:v>
                </c:pt>
                <c:pt idx="182">
                  <c:v>0.182</c:v>
                </c:pt>
                <c:pt idx="183">
                  <c:v>0.183</c:v>
                </c:pt>
                <c:pt idx="184">
                  <c:v>0.184</c:v>
                </c:pt>
                <c:pt idx="185">
                  <c:v>0.185</c:v>
                </c:pt>
                <c:pt idx="186">
                  <c:v>0.186</c:v>
                </c:pt>
                <c:pt idx="187">
                  <c:v>0.187</c:v>
                </c:pt>
                <c:pt idx="188">
                  <c:v>0.188</c:v>
                </c:pt>
                <c:pt idx="189">
                  <c:v>0.189</c:v>
                </c:pt>
                <c:pt idx="190">
                  <c:v>0.19</c:v>
                </c:pt>
                <c:pt idx="191">
                  <c:v>0.191</c:v>
                </c:pt>
                <c:pt idx="192">
                  <c:v>0.192</c:v>
                </c:pt>
                <c:pt idx="193">
                  <c:v>0.193</c:v>
                </c:pt>
                <c:pt idx="194">
                  <c:v>0.19400000000000001</c:v>
                </c:pt>
                <c:pt idx="195">
                  <c:v>0.19500000000000001</c:v>
                </c:pt>
                <c:pt idx="196">
                  <c:v>0.19600000000000001</c:v>
                </c:pt>
                <c:pt idx="197">
                  <c:v>0.19700000000000001</c:v>
                </c:pt>
                <c:pt idx="198">
                  <c:v>0.19800000000000001</c:v>
                </c:pt>
                <c:pt idx="199">
                  <c:v>0.19900000000000001</c:v>
                </c:pt>
                <c:pt idx="200">
                  <c:v>0.2</c:v>
                </c:pt>
                <c:pt idx="201">
                  <c:v>0.20100000000000001</c:v>
                </c:pt>
                <c:pt idx="202">
                  <c:v>0.20200000000000001</c:v>
                </c:pt>
                <c:pt idx="203">
                  <c:v>0.20300000000000001</c:v>
                </c:pt>
                <c:pt idx="204">
                  <c:v>0.20399999999999999</c:v>
                </c:pt>
                <c:pt idx="205">
                  <c:v>0.20499999999999999</c:v>
                </c:pt>
                <c:pt idx="206">
                  <c:v>0.20599999999999999</c:v>
                </c:pt>
                <c:pt idx="207">
                  <c:v>0.20699999999999999</c:v>
                </c:pt>
                <c:pt idx="208">
                  <c:v>0.20799999999999999</c:v>
                </c:pt>
                <c:pt idx="209">
                  <c:v>0.20899999999999999</c:v>
                </c:pt>
                <c:pt idx="210">
                  <c:v>0.20999999999999899</c:v>
                </c:pt>
                <c:pt idx="211">
                  <c:v>0.21099999999999899</c:v>
                </c:pt>
                <c:pt idx="212">
                  <c:v>0.21199999999999899</c:v>
                </c:pt>
                <c:pt idx="213">
                  <c:v>0.212999999999999</c:v>
                </c:pt>
                <c:pt idx="214">
                  <c:v>0.214</c:v>
                </c:pt>
                <c:pt idx="215">
                  <c:v>0.215</c:v>
                </c:pt>
                <c:pt idx="216">
                  <c:v>0.216</c:v>
                </c:pt>
                <c:pt idx="217">
                  <c:v>0.217</c:v>
                </c:pt>
                <c:pt idx="218">
                  <c:v>0.218</c:v>
                </c:pt>
                <c:pt idx="219">
                  <c:v>0.219</c:v>
                </c:pt>
                <c:pt idx="220">
                  <c:v>0.22</c:v>
                </c:pt>
                <c:pt idx="221">
                  <c:v>0.221</c:v>
                </c:pt>
                <c:pt idx="222">
                  <c:v>0.222</c:v>
                </c:pt>
                <c:pt idx="223">
                  <c:v>0.223</c:v>
                </c:pt>
                <c:pt idx="224">
                  <c:v>0.224</c:v>
                </c:pt>
                <c:pt idx="225">
                  <c:v>0.22500000000000001</c:v>
                </c:pt>
                <c:pt idx="226">
                  <c:v>0.22600000000000001</c:v>
                </c:pt>
                <c:pt idx="227">
                  <c:v>0.22700000000000001</c:v>
                </c:pt>
                <c:pt idx="228">
                  <c:v>0.22800000000000001</c:v>
                </c:pt>
                <c:pt idx="229">
                  <c:v>0.22900000000000001</c:v>
                </c:pt>
                <c:pt idx="230">
                  <c:v>0.23</c:v>
                </c:pt>
                <c:pt idx="231">
                  <c:v>0.23100000000000001</c:v>
                </c:pt>
                <c:pt idx="232">
                  <c:v>0.23200000000000001</c:v>
                </c:pt>
                <c:pt idx="233">
                  <c:v>0.23300000000000001</c:v>
                </c:pt>
                <c:pt idx="234">
                  <c:v>0.23400000000000001</c:v>
                </c:pt>
                <c:pt idx="235">
                  <c:v>0.23499999999999999</c:v>
                </c:pt>
                <c:pt idx="236">
                  <c:v>0.23599999999999999</c:v>
                </c:pt>
                <c:pt idx="237">
                  <c:v>0.23699999999999999</c:v>
                </c:pt>
                <c:pt idx="238">
                  <c:v>0.23799999999999999</c:v>
                </c:pt>
                <c:pt idx="239">
                  <c:v>0.23899999999999999</c:v>
                </c:pt>
                <c:pt idx="240">
                  <c:v>0.23999999999999899</c:v>
                </c:pt>
                <c:pt idx="241">
                  <c:v>0.24099999999999899</c:v>
                </c:pt>
                <c:pt idx="242">
                  <c:v>0.24199999999999899</c:v>
                </c:pt>
                <c:pt idx="243">
                  <c:v>0.24299999999999899</c:v>
                </c:pt>
                <c:pt idx="244">
                  <c:v>0.243999999999999</c:v>
                </c:pt>
                <c:pt idx="245">
                  <c:v>0.245</c:v>
                </c:pt>
                <c:pt idx="246">
                  <c:v>0.246</c:v>
                </c:pt>
                <c:pt idx="247">
                  <c:v>0.247</c:v>
                </c:pt>
                <c:pt idx="248">
                  <c:v>0.248</c:v>
                </c:pt>
                <c:pt idx="249">
                  <c:v>0.249</c:v>
                </c:pt>
                <c:pt idx="250">
                  <c:v>0.25</c:v>
                </c:pt>
                <c:pt idx="251">
                  <c:v>0.251</c:v>
                </c:pt>
                <c:pt idx="252">
                  <c:v>0.252</c:v>
                </c:pt>
                <c:pt idx="253">
                  <c:v>0.253</c:v>
                </c:pt>
                <c:pt idx="254">
                  <c:v>0.254</c:v>
                </c:pt>
                <c:pt idx="255">
                  <c:v>0.255</c:v>
                </c:pt>
                <c:pt idx="256">
                  <c:v>0.25600000000000001</c:v>
                </c:pt>
                <c:pt idx="257">
                  <c:v>0.25700000000000001</c:v>
                </c:pt>
                <c:pt idx="258">
                  <c:v>0.25800000000000001</c:v>
                </c:pt>
                <c:pt idx="259">
                  <c:v>0.25900000000000001</c:v>
                </c:pt>
                <c:pt idx="260">
                  <c:v>0.26</c:v>
                </c:pt>
                <c:pt idx="261">
                  <c:v>0.26100000000000001</c:v>
                </c:pt>
                <c:pt idx="262">
                  <c:v>0.26200000000000001</c:v>
                </c:pt>
                <c:pt idx="263">
                  <c:v>0.26300000000000001</c:v>
                </c:pt>
                <c:pt idx="264">
                  <c:v>0.26400000000000001</c:v>
                </c:pt>
                <c:pt idx="265">
                  <c:v>0.26500000000000001</c:v>
                </c:pt>
                <c:pt idx="266">
                  <c:v>0.26600000000000001</c:v>
                </c:pt>
                <c:pt idx="267">
                  <c:v>0.26700000000000002</c:v>
                </c:pt>
                <c:pt idx="268">
                  <c:v>0.26800000000000002</c:v>
                </c:pt>
                <c:pt idx="269">
                  <c:v>0.26900000000000002</c:v>
                </c:pt>
                <c:pt idx="270">
                  <c:v>0.27</c:v>
                </c:pt>
                <c:pt idx="271">
                  <c:v>0.27100000000000002</c:v>
                </c:pt>
                <c:pt idx="272">
                  <c:v>0.27200000000000002</c:v>
                </c:pt>
                <c:pt idx="273">
                  <c:v>0.27300000000000002</c:v>
                </c:pt>
                <c:pt idx="274">
                  <c:v>0.27400000000000002</c:v>
                </c:pt>
                <c:pt idx="275">
                  <c:v>0.27500000000000002</c:v>
                </c:pt>
                <c:pt idx="276">
                  <c:v>0.27600000000000002</c:v>
                </c:pt>
                <c:pt idx="277">
                  <c:v>0.27700000000000002</c:v>
                </c:pt>
                <c:pt idx="278">
                  <c:v>0.27800000000000002</c:v>
                </c:pt>
                <c:pt idx="279">
                  <c:v>0.27900000000000003</c:v>
                </c:pt>
                <c:pt idx="280">
                  <c:v>0.28000000000000003</c:v>
                </c:pt>
                <c:pt idx="281">
                  <c:v>0.28100000000000003</c:v>
                </c:pt>
                <c:pt idx="282">
                  <c:v>0.28199999999999997</c:v>
                </c:pt>
                <c:pt idx="283">
                  <c:v>0.28299999999999997</c:v>
                </c:pt>
                <c:pt idx="284">
                  <c:v>0.28399999999999997</c:v>
                </c:pt>
                <c:pt idx="285">
                  <c:v>0.28499999999999998</c:v>
                </c:pt>
                <c:pt idx="286">
                  <c:v>0.28599999999999998</c:v>
                </c:pt>
                <c:pt idx="287">
                  <c:v>0.28699999999999998</c:v>
                </c:pt>
                <c:pt idx="288">
                  <c:v>0.28799999999999998</c:v>
                </c:pt>
                <c:pt idx="289">
                  <c:v>0.28899999999999998</c:v>
                </c:pt>
                <c:pt idx="290">
                  <c:v>0.28999999999999898</c:v>
                </c:pt>
                <c:pt idx="291">
                  <c:v>0.29099999999999898</c:v>
                </c:pt>
                <c:pt idx="292">
                  <c:v>0.29199999999999898</c:v>
                </c:pt>
                <c:pt idx="293">
                  <c:v>0.29299999999999898</c:v>
                </c:pt>
                <c:pt idx="294">
                  <c:v>0.29399999999999898</c:v>
                </c:pt>
                <c:pt idx="295">
                  <c:v>0.29499999999999899</c:v>
                </c:pt>
                <c:pt idx="296">
                  <c:v>0.29599999999999899</c:v>
                </c:pt>
                <c:pt idx="297">
                  <c:v>0.29699999999999899</c:v>
                </c:pt>
                <c:pt idx="298">
                  <c:v>0.29799999999999899</c:v>
                </c:pt>
                <c:pt idx="299">
                  <c:v>0.29899999999999899</c:v>
                </c:pt>
                <c:pt idx="300">
                  <c:v>0.29999999999999899</c:v>
                </c:pt>
                <c:pt idx="301">
                  <c:v>0.30099999999999899</c:v>
                </c:pt>
                <c:pt idx="302">
                  <c:v>0.30199999999999899</c:v>
                </c:pt>
                <c:pt idx="303">
                  <c:v>0.30299999999999899</c:v>
                </c:pt>
                <c:pt idx="304">
                  <c:v>0.30399999999999899</c:v>
                </c:pt>
                <c:pt idx="305">
                  <c:v>0.30499999999999899</c:v>
                </c:pt>
                <c:pt idx="306">
                  <c:v>0.305999999999999</c:v>
                </c:pt>
                <c:pt idx="307">
                  <c:v>0.307</c:v>
                </c:pt>
                <c:pt idx="308">
                  <c:v>0.308</c:v>
                </c:pt>
                <c:pt idx="309">
                  <c:v>0.309</c:v>
                </c:pt>
                <c:pt idx="310">
                  <c:v>0.31</c:v>
                </c:pt>
                <c:pt idx="311">
                  <c:v>0.311</c:v>
                </c:pt>
                <c:pt idx="312">
                  <c:v>0.312</c:v>
                </c:pt>
                <c:pt idx="313">
                  <c:v>0.313</c:v>
                </c:pt>
                <c:pt idx="314">
                  <c:v>0.314</c:v>
                </c:pt>
                <c:pt idx="315">
                  <c:v>0.315</c:v>
                </c:pt>
                <c:pt idx="316">
                  <c:v>0.316</c:v>
                </c:pt>
                <c:pt idx="317">
                  <c:v>0.317</c:v>
                </c:pt>
                <c:pt idx="318">
                  <c:v>0.318</c:v>
                </c:pt>
                <c:pt idx="319">
                  <c:v>0.31900000000000001</c:v>
                </c:pt>
                <c:pt idx="320">
                  <c:v>0.32</c:v>
                </c:pt>
                <c:pt idx="321">
                  <c:v>0.32100000000000001</c:v>
                </c:pt>
                <c:pt idx="322">
                  <c:v>0.32200000000000001</c:v>
                </c:pt>
                <c:pt idx="323">
                  <c:v>0.32300000000000001</c:v>
                </c:pt>
                <c:pt idx="324">
                  <c:v>0.32400000000000001</c:v>
                </c:pt>
                <c:pt idx="325">
                  <c:v>0.32500000000000001</c:v>
                </c:pt>
                <c:pt idx="326">
                  <c:v>0.32600000000000001</c:v>
                </c:pt>
                <c:pt idx="327">
                  <c:v>0.32700000000000001</c:v>
                </c:pt>
                <c:pt idx="328">
                  <c:v>0.32800000000000001</c:v>
                </c:pt>
                <c:pt idx="329">
                  <c:v>0.32900000000000001</c:v>
                </c:pt>
                <c:pt idx="330">
                  <c:v>0.33</c:v>
                </c:pt>
                <c:pt idx="331">
                  <c:v>0.33100000000000002</c:v>
                </c:pt>
                <c:pt idx="332">
                  <c:v>0.33200000000000002</c:v>
                </c:pt>
                <c:pt idx="333">
                  <c:v>0.33300000000000002</c:v>
                </c:pt>
                <c:pt idx="334">
                  <c:v>0.33400000000000002</c:v>
                </c:pt>
                <c:pt idx="335">
                  <c:v>0.33500000000000002</c:v>
                </c:pt>
                <c:pt idx="336">
                  <c:v>0.33600000000000002</c:v>
                </c:pt>
                <c:pt idx="337">
                  <c:v>0.33700000000000002</c:v>
                </c:pt>
                <c:pt idx="338">
                  <c:v>0.33800000000000002</c:v>
                </c:pt>
                <c:pt idx="339">
                  <c:v>0.33900000000000002</c:v>
                </c:pt>
                <c:pt idx="340">
                  <c:v>0.34</c:v>
                </c:pt>
                <c:pt idx="341">
                  <c:v>0.34100000000000003</c:v>
                </c:pt>
                <c:pt idx="342">
                  <c:v>0.34200000000000003</c:v>
                </c:pt>
                <c:pt idx="343">
                  <c:v>0.34300000000000003</c:v>
                </c:pt>
                <c:pt idx="344">
                  <c:v>0.34399999999999997</c:v>
                </c:pt>
                <c:pt idx="345">
                  <c:v>0.34499999999999997</c:v>
                </c:pt>
                <c:pt idx="346">
                  <c:v>0.34599999999999997</c:v>
                </c:pt>
                <c:pt idx="347">
                  <c:v>0.34699999999999998</c:v>
                </c:pt>
                <c:pt idx="348">
                  <c:v>0.34799999999999998</c:v>
                </c:pt>
                <c:pt idx="349">
                  <c:v>0.34899999999999998</c:v>
                </c:pt>
                <c:pt idx="350">
                  <c:v>0.35</c:v>
                </c:pt>
                <c:pt idx="351">
                  <c:v>0.35099999999999998</c:v>
                </c:pt>
                <c:pt idx="352">
                  <c:v>0.35199999999999998</c:v>
                </c:pt>
                <c:pt idx="353">
                  <c:v>0.35299999999999998</c:v>
                </c:pt>
                <c:pt idx="354">
                  <c:v>0.35399999999999998</c:v>
                </c:pt>
                <c:pt idx="355">
                  <c:v>0.35499999999999898</c:v>
                </c:pt>
                <c:pt idx="356">
                  <c:v>0.35599999999999898</c:v>
                </c:pt>
                <c:pt idx="357">
                  <c:v>0.35699999999999898</c:v>
                </c:pt>
                <c:pt idx="358">
                  <c:v>0.35799999999999899</c:v>
                </c:pt>
                <c:pt idx="359">
                  <c:v>0.35899999999999899</c:v>
                </c:pt>
                <c:pt idx="360">
                  <c:v>0.35999999999999899</c:v>
                </c:pt>
                <c:pt idx="361">
                  <c:v>0.36099999999999899</c:v>
                </c:pt>
                <c:pt idx="362">
                  <c:v>0.36199999999999899</c:v>
                </c:pt>
                <c:pt idx="363">
                  <c:v>0.36299999999999899</c:v>
                </c:pt>
                <c:pt idx="364">
                  <c:v>0.36399999999999899</c:v>
                </c:pt>
                <c:pt idx="365">
                  <c:v>0.36499999999999899</c:v>
                </c:pt>
                <c:pt idx="366">
                  <c:v>0.36599999999999899</c:v>
                </c:pt>
                <c:pt idx="367">
                  <c:v>0.36699999999999899</c:v>
                </c:pt>
                <c:pt idx="368">
                  <c:v>0.36799999999999899</c:v>
                </c:pt>
                <c:pt idx="369">
                  <c:v>0.368999999999999</c:v>
                </c:pt>
                <c:pt idx="370">
                  <c:v>0.37</c:v>
                </c:pt>
                <c:pt idx="371">
                  <c:v>0.371</c:v>
                </c:pt>
                <c:pt idx="372">
                  <c:v>0.372</c:v>
                </c:pt>
                <c:pt idx="373">
                  <c:v>0.373</c:v>
                </c:pt>
                <c:pt idx="374">
                  <c:v>0.374</c:v>
                </c:pt>
                <c:pt idx="375">
                  <c:v>0.375</c:v>
                </c:pt>
                <c:pt idx="376">
                  <c:v>0.376</c:v>
                </c:pt>
                <c:pt idx="377">
                  <c:v>0.377</c:v>
                </c:pt>
                <c:pt idx="378">
                  <c:v>0.378</c:v>
                </c:pt>
                <c:pt idx="379">
                  <c:v>0.379</c:v>
                </c:pt>
                <c:pt idx="380">
                  <c:v>0.38</c:v>
                </c:pt>
                <c:pt idx="381">
                  <c:v>0.38100000000000001</c:v>
                </c:pt>
                <c:pt idx="382">
                  <c:v>0.38200000000000001</c:v>
                </c:pt>
                <c:pt idx="383">
                  <c:v>0.38300000000000001</c:v>
                </c:pt>
                <c:pt idx="384">
                  <c:v>0.38400000000000001</c:v>
                </c:pt>
                <c:pt idx="385">
                  <c:v>0.38500000000000001</c:v>
                </c:pt>
                <c:pt idx="386">
                  <c:v>0.38600000000000001</c:v>
                </c:pt>
                <c:pt idx="387">
                  <c:v>0.38700000000000001</c:v>
                </c:pt>
                <c:pt idx="388">
                  <c:v>0.38800000000000001</c:v>
                </c:pt>
                <c:pt idx="389">
                  <c:v>0.38900000000000001</c:v>
                </c:pt>
                <c:pt idx="390">
                  <c:v>0.39</c:v>
                </c:pt>
                <c:pt idx="391">
                  <c:v>0.39100000000000001</c:v>
                </c:pt>
                <c:pt idx="392">
                  <c:v>0.39200000000000002</c:v>
                </c:pt>
                <c:pt idx="393">
                  <c:v>0.39300000000000002</c:v>
                </c:pt>
                <c:pt idx="394">
                  <c:v>0.39400000000000002</c:v>
                </c:pt>
                <c:pt idx="395">
                  <c:v>0.39500000000000002</c:v>
                </c:pt>
                <c:pt idx="396">
                  <c:v>0.39600000000000002</c:v>
                </c:pt>
                <c:pt idx="397">
                  <c:v>0.39700000000000002</c:v>
                </c:pt>
                <c:pt idx="398">
                  <c:v>0.39800000000000002</c:v>
                </c:pt>
                <c:pt idx="399">
                  <c:v>0.39900000000000002</c:v>
                </c:pt>
                <c:pt idx="400">
                  <c:v>0.4</c:v>
                </c:pt>
                <c:pt idx="401">
                  <c:v>0.40100000000000002</c:v>
                </c:pt>
                <c:pt idx="402">
                  <c:v>0.40200000000000002</c:v>
                </c:pt>
                <c:pt idx="403">
                  <c:v>0.40300000000000002</c:v>
                </c:pt>
                <c:pt idx="404">
                  <c:v>0.40400000000000003</c:v>
                </c:pt>
                <c:pt idx="405">
                  <c:v>0.40500000000000003</c:v>
                </c:pt>
                <c:pt idx="406">
                  <c:v>0.40600000000000003</c:v>
                </c:pt>
                <c:pt idx="407">
                  <c:v>0.40699999999999997</c:v>
                </c:pt>
                <c:pt idx="408">
                  <c:v>0.40799999999999997</c:v>
                </c:pt>
                <c:pt idx="409">
                  <c:v>0.40899999999999997</c:v>
                </c:pt>
                <c:pt idx="410">
                  <c:v>0.41</c:v>
                </c:pt>
                <c:pt idx="411">
                  <c:v>0.41099999999999998</c:v>
                </c:pt>
                <c:pt idx="412">
                  <c:v>0.41199999999999998</c:v>
                </c:pt>
                <c:pt idx="413">
                  <c:v>0.41299999999999998</c:v>
                </c:pt>
                <c:pt idx="414">
                  <c:v>0.41399999999999998</c:v>
                </c:pt>
                <c:pt idx="415">
                  <c:v>0.41499999999999998</c:v>
                </c:pt>
                <c:pt idx="416">
                  <c:v>0.41599999999999998</c:v>
                </c:pt>
                <c:pt idx="417">
                  <c:v>0.41699999999999998</c:v>
                </c:pt>
                <c:pt idx="418">
                  <c:v>0.41799999999999998</c:v>
                </c:pt>
                <c:pt idx="419">
                  <c:v>0.41899999999999998</c:v>
                </c:pt>
                <c:pt idx="420">
                  <c:v>0.41999999999999899</c:v>
                </c:pt>
                <c:pt idx="421">
                  <c:v>0.42099999999999899</c:v>
                </c:pt>
                <c:pt idx="422">
                  <c:v>0.42199999999999899</c:v>
                </c:pt>
                <c:pt idx="423">
                  <c:v>0.42299999999999899</c:v>
                </c:pt>
                <c:pt idx="424">
                  <c:v>0.42399999999999899</c:v>
                </c:pt>
                <c:pt idx="425">
                  <c:v>0.42499999999999899</c:v>
                </c:pt>
                <c:pt idx="426">
                  <c:v>0.42599999999999899</c:v>
                </c:pt>
                <c:pt idx="427">
                  <c:v>0.42699999999999899</c:v>
                </c:pt>
                <c:pt idx="428">
                  <c:v>0.42799999999999899</c:v>
                </c:pt>
                <c:pt idx="429">
                  <c:v>0.42899999999999899</c:v>
                </c:pt>
                <c:pt idx="430">
                  <c:v>0.42999999999999899</c:v>
                </c:pt>
                <c:pt idx="431">
                  <c:v>0.430999999999999</c:v>
                </c:pt>
                <c:pt idx="432">
                  <c:v>0.432</c:v>
                </c:pt>
                <c:pt idx="433">
                  <c:v>0.433</c:v>
                </c:pt>
                <c:pt idx="434">
                  <c:v>0.434</c:v>
                </c:pt>
                <c:pt idx="435">
                  <c:v>0.435</c:v>
                </c:pt>
                <c:pt idx="436">
                  <c:v>0.436</c:v>
                </c:pt>
                <c:pt idx="437">
                  <c:v>0.437</c:v>
                </c:pt>
                <c:pt idx="438">
                  <c:v>0.438</c:v>
                </c:pt>
                <c:pt idx="439">
                  <c:v>0.439</c:v>
                </c:pt>
                <c:pt idx="440">
                  <c:v>0.44</c:v>
                </c:pt>
                <c:pt idx="441">
                  <c:v>0.441</c:v>
                </c:pt>
                <c:pt idx="442">
                  <c:v>0.442</c:v>
                </c:pt>
                <c:pt idx="443">
                  <c:v>0.443</c:v>
                </c:pt>
                <c:pt idx="444">
                  <c:v>0.44400000000000001</c:v>
                </c:pt>
                <c:pt idx="445">
                  <c:v>0.44500000000000001</c:v>
                </c:pt>
                <c:pt idx="446">
                  <c:v>0.44600000000000001</c:v>
                </c:pt>
                <c:pt idx="447">
                  <c:v>0.44700000000000001</c:v>
                </c:pt>
                <c:pt idx="448">
                  <c:v>0.44800000000000001</c:v>
                </c:pt>
                <c:pt idx="449">
                  <c:v>0.44900000000000001</c:v>
                </c:pt>
                <c:pt idx="450">
                  <c:v>0.45</c:v>
                </c:pt>
                <c:pt idx="451">
                  <c:v>0.45100000000000001</c:v>
                </c:pt>
                <c:pt idx="452">
                  <c:v>0.45200000000000001</c:v>
                </c:pt>
                <c:pt idx="453">
                  <c:v>0.45300000000000001</c:v>
                </c:pt>
                <c:pt idx="454">
                  <c:v>0.45400000000000001</c:v>
                </c:pt>
                <c:pt idx="455">
                  <c:v>0.45500000000000002</c:v>
                </c:pt>
                <c:pt idx="456">
                  <c:v>0.45600000000000002</c:v>
                </c:pt>
                <c:pt idx="457">
                  <c:v>0.45700000000000002</c:v>
                </c:pt>
                <c:pt idx="458">
                  <c:v>0.45800000000000002</c:v>
                </c:pt>
                <c:pt idx="459">
                  <c:v>0.45900000000000002</c:v>
                </c:pt>
                <c:pt idx="460">
                  <c:v>0.46</c:v>
                </c:pt>
                <c:pt idx="461">
                  <c:v>0.46100000000000002</c:v>
                </c:pt>
                <c:pt idx="462">
                  <c:v>0.46200000000000002</c:v>
                </c:pt>
                <c:pt idx="463">
                  <c:v>0.46300000000000002</c:v>
                </c:pt>
                <c:pt idx="464">
                  <c:v>0.46400000000000002</c:v>
                </c:pt>
                <c:pt idx="465">
                  <c:v>0.46500000000000002</c:v>
                </c:pt>
                <c:pt idx="466">
                  <c:v>0.46600000000000003</c:v>
                </c:pt>
                <c:pt idx="467">
                  <c:v>0.46700000000000003</c:v>
                </c:pt>
                <c:pt idx="468">
                  <c:v>0.46800000000000003</c:v>
                </c:pt>
                <c:pt idx="469">
                  <c:v>0.46899999999999997</c:v>
                </c:pt>
                <c:pt idx="470">
                  <c:v>0.47</c:v>
                </c:pt>
                <c:pt idx="471">
                  <c:v>0.47099999999999997</c:v>
                </c:pt>
                <c:pt idx="472">
                  <c:v>0.47199999999999998</c:v>
                </c:pt>
                <c:pt idx="473">
                  <c:v>0.47299999999999998</c:v>
                </c:pt>
                <c:pt idx="474">
                  <c:v>0.47399999999999998</c:v>
                </c:pt>
                <c:pt idx="475">
                  <c:v>0.47499999999999998</c:v>
                </c:pt>
                <c:pt idx="476">
                  <c:v>0.47599999999999998</c:v>
                </c:pt>
                <c:pt idx="477">
                  <c:v>0.47699999999999998</c:v>
                </c:pt>
                <c:pt idx="478">
                  <c:v>0.47799999999999998</c:v>
                </c:pt>
                <c:pt idx="479">
                  <c:v>0.47899999999999998</c:v>
                </c:pt>
                <c:pt idx="480">
                  <c:v>0.47999999999999898</c:v>
                </c:pt>
                <c:pt idx="481">
                  <c:v>0.48099999999999898</c:v>
                </c:pt>
                <c:pt idx="482">
                  <c:v>0.48199999999999898</c:v>
                </c:pt>
                <c:pt idx="483">
                  <c:v>0.48299999999999899</c:v>
                </c:pt>
                <c:pt idx="484">
                  <c:v>0.48399999999999899</c:v>
                </c:pt>
                <c:pt idx="485">
                  <c:v>0.48499999999999899</c:v>
                </c:pt>
                <c:pt idx="486">
                  <c:v>0.48599999999999899</c:v>
                </c:pt>
                <c:pt idx="487">
                  <c:v>0.48699999999999899</c:v>
                </c:pt>
                <c:pt idx="488">
                  <c:v>0.48799999999999899</c:v>
                </c:pt>
                <c:pt idx="489">
                  <c:v>0.48899999999999899</c:v>
                </c:pt>
                <c:pt idx="490">
                  <c:v>0.48999999999999899</c:v>
                </c:pt>
                <c:pt idx="491">
                  <c:v>0.49099999999999899</c:v>
                </c:pt>
                <c:pt idx="492">
                  <c:v>0.49199999999999899</c:v>
                </c:pt>
                <c:pt idx="493">
                  <c:v>0.49299999999999899</c:v>
                </c:pt>
                <c:pt idx="494">
                  <c:v>0.493999999999999</c:v>
                </c:pt>
                <c:pt idx="495">
                  <c:v>0.495</c:v>
                </c:pt>
                <c:pt idx="496">
                  <c:v>0.496</c:v>
                </c:pt>
                <c:pt idx="497">
                  <c:v>0.497</c:v>
                </c:pt>
                <c:pt idx="498">
                  <c:v>0.498</c:v>
                </c:pt>
                <c:pt idx="499">
                  <c:v>0.499</c:v>
                </c:pt>
                <c:pt idx="500">
                  <c:v>0.5</c:v>
                </c:pt>
                <c:pt idx="501">
                  <c:v>0.501</c:v>
                </c:pt>
                <c:pt idx="502">
                  <c:v>0.502</c:v>
                </c:pt>
                <c:pt idx="503">
                  <c:v>0.503</c:v>
                </c:pt>
                <c:pt idx="504">
                  <c:v>0.504</c:v>
                </c:pt>
                <c:pt idx="505">
                  <c:v>0.505</c:v>
                </c:pt>
                <c:pt idx="506">
                  <c:v>0.50600000000000001</c:v>
                </c:pt>
                <c:pt idx="507">
                  <c:v>0.50700000000000001</c:v>
                </c:pt>
                <c:pt idx="508">
                  <c:v>0.50800000000000001</c:v>
                </c:pt>
                <c:pt idx="509">
                  <c:v>0.50900000000000001</c:v>
                </c:pt>
                <c:pt idx="510">
                  <c:v>0.51</c:v>
                </c:pt>
                <c:pt idx="511">
                  <c:v>0.51100000000000001</c:v>
                </c:pt>
                <c:pt idx="512">
                  <c:v>0.51200000000000001</c:v>
                </c:pt>
                <c:pt idx="513">
                  <c:v>0.51300000000000001</c:v>
                </c:pt>
                <c:pt idx="514">
                  <c:v>0.51400000000000001</c:v>
                </c:pt>
                <c:pt idx="515">
                  <c:v>0.51500000000000001</c:v>
                </c:pt>
                <c:pt idx="516">
                  <c:v>0.51600000000000001</c:v>
                </c:pt>
                <c:pt idx="517">
                  <c:v>0.51700000000000002</c:v>
                </c:pt>
                <c:pt idx="518">
                  <c:v>0.51800000000000002</c:v>
                </c:pt>
                <c:pt idx="519">
                  <c:v>0.51900000000000002</c:v>
                </c:pt>
                <c:pt idx="520">
                  <c:v>0.52</c:v>
                </c:pt>
                <c:pt idx="521">
                  <c:v>0.52100000000000002</c:v>
                </c:pt>
                <c:pt idx="522">
                  <c:v>0.52200000000000002</c:v>
                </c:pt>
                <c:pt idx="523">
                  <c:v>0.52300000000000002</c:v>
                </c:pt>
                <c:pt idx="524">
                  <c:v>0.52400000000000002</c:v>
                </c:pt>
                <c:pt idx="525">
                  <c:v>0.52500000000000002</c:v>
                </c:pt>
                <c:pt idx="526">
                  <c:v>0.52600000000000002</c:v>
                </c:pt>
                <c:pt idx="527">
                  <c:v>0.52700000000000002</c:v>
                </c:pt>
                <c:pt idx="528">
                  <c:v>0.52800000000000002</c:v>
                </c:pt>
                <c:pt idx="529">
                  <c:v>0.52900000000000003</c:v>
                </c:pt>
                <c:pt idx="530">
                  <c:v>0.53</c:v>
                </c:pt>
                <c:pt idx="531">
                  <c:v>0.53100000000000003</c:v>
                </c:pt>
                <c:pt idx="532">
                  <c:v>0.53200000000000003</c:v>
                </c:pt>
                <c:pt idx="533">
                  <c:v>0.53300000000000003</c:v>
                </c:pt>
                <c:pt idx="534">
                  <c:v>0.53400000000000003</c:v>
                </c:pt>
                <c:pt idx="535">
                  <c:v>0.53500000000000003</c:v>
                </c:pt>
                <c:pt idx="536">
                  <c:v>0.53600000000000003</c:v>
                </c:pt>
                <c:pt idx="537">
                  <c:v>0.53700000000000003</c:v>
                </c:pt>
                <c:pt idx="538">
                  <c:v>0.53800000000000003</c:v>
                </c:pt>
                <c:pt idx="539">
                  <c:v>0.53900000000000003</c:v>
                </c:pt>
                <c:pt idx="540">
                  <c:v>0.54</c:v>
                </c:pt>
                <c:pt idx="541">
                  <c:v>0.54100000000000004</c:v>
                </c:pt>
                <c:pt idx="542">
                  <c:v>0.54200000000000004</c:v>
                </c:pt>
                <c:pt idx="543">
                  <c:v>0.54300000000000004</c:v>
                </c:pt>
                <c:pt idx="544">
                  <c:v>0.54400000000000004</c:v>
                </c:pt>
                <c:pt idx="545">
                  <c:v>0.54500000000000004</c:v>
                </c:pt>
                <c:pt idx="546">
                  <c:v>0.54600000000000004</c:v>
                </c:pt>
                <c:pt idx="547">
                  <c:v>0.54700000000000004</c:v>
                </c:pt>
                <c:pt idx="548">
                  <c:v>0.54800000000000004</c:v>
                </c:pt>
                <c:pt idx="549">
                  <c:v>0.54900000000000004</c:v>
                </c:pt>
                <c:pt idx="550">
                  <c:v>0.55000000000000004</c:v>
                </c:pt>
                <c:pt idx="551">
                  <c:v>0.55100000000000005</c:v>
                </c:pt>
                <c:pt idx="552">
                  <c:v>0.55200000000000005</c:v>
                </c:pt>
                <c:pt idx="553">
                  <c:v>0.55300000000000005</c:v>
                </c:pt>
                <c:pt idx="554">
                  <c:v>0.55400000000000005</c:v>
                </c:pt>
                <c:pt idx="555">
                  <c:v>0.55500000000000005</c:v>
                </c:pt>
                <c:pt idx="556">
                  <c:v>0.55600000000000005</c:v>
                </c:pt>
                <c:pt idx="557">
                  <c:v>0.55700000000000005</c:v>
                </c:pt>
                <c:pt idx="558">
                  <c:v>0.55800000000000005</c:v>
                </c:pt>
                <c:pt idx="559">
                  <c:v>0.55900000000000005</c:v>
                </c:pt>
                <c:pt idx="560">
                  <c:v>0.56000000000000005</c:v>
                </c:pt>
                <c:pt idx="561">
                  <c:v>0.56100000000000005</c:v>
                </c:pt>
                <c:pt idx="562">
                  <c:v>0.56200000000000006</c:v>
                </c:pt>
                <c:pt idx="563">
                  <c:v>0.56299999999999994</c:v>
                </c:pt>
                <c:pt idx="564">
                  <c:v>0.56399999999999995</c:v>
                </c:pt>
                <c:pt idx="565">
                  <c:v>0.56499999999999995</c:v>
                </c:pt>
                <c:pt idx="566">
                  <c:v>0.56599999999999995</c:v>
                </c:pt>
                <c:pt idx="567">
                  <c:v>0.56699999999999995</c:v>
                </c:pt>
                <c:pt idx="568">
                  <c:v>0.56799999999999995</c:v>
                </c:pt>
                <c:pt idx="569">
                  <c:v>0.56899999999999995</c:v>
                </c:pt>
                <c:pt idx="570">
                  <c:v>0.56999999999999995</c:v>
                </c:pt>
                <c:pt idx="571">
                  <c:v>0.57099999999999995</c:v>
                </c:pt>
                <c:pt idx="572">
                  <c:v>0.57199999999999995</c:v>
                </c:pt>
                <c:pt idx="573">
                  <c:v>0.57299999999999995</c:v>
                </c:pt>
                <c:pt idx="574">
                  <c:v>0.57399999999999995</c:v>
                </c:pt>
                <c:pt idx="575">
                  <c:v>0.57499999999999996</c:v>
                </c:pt>
                <c:pt idx="576">
                  <c:v>0.57599999999999996</c:v>
                </c:pt>
                <c:pt idx="577">
                  <c:v>0.57699999999999996</c:v>
                </c:pt>
                <c:pt idx="578">
                  <c:v>0.57799999999999996</c:v>
                </c:pt>
                <c:pt idx="579">
                  <c:v>0.57899999999999996</c:v>
                </c:pt>
                <c:pt idx="580">
                  <c:v>0.57999999999999896</c:v>
                </c:pt>
                <c:pt idx="581">
                  <c:v>0.58099999999999896</c:v>
                </c:pt>
                <c:pt idx="582">
                  <c:v>0.58199999999999896</c:v>
                </c:pt>
                <c:pt idx="583">
                  <c:v>0.58299999999999896</c:v>
                </c:pt>
                <c:pt idx="584">
                  <c:v>0.58399999999999896</c:v>
                </c:pt>
                <c:pt idx="585">
                  <c:v>0.58499999999999897</c:v>
                </c:pt>
                <c:pt idx="586">
                  <c:v>0.58599999999999897</c:v>
                </c:pt>
                <c:pt idx="587">
                  <c:v>0.58699999999999897</c:v>
                </c:pt>
                <c:pt idx="588">
                  <c:v>0.58799999999999897</c:v>
                </c:pt>
                <c:pt idx="589">
                  <c:v>0.58899999999999897</c:v>
                </c:pt>
                <c:pt idx="590">
                  <c:v>0.58999999999999897</c:v>
                </c:pt>
                <c:pt idx="591">
                  <c:v>0.59099999999999897</c:v>
                </c:pt>
                <c:pt idx="592">
                  <c:v>0.59199999999999897</c:v>
                </c:pt>
                <c:pt idx="593">
                  <c:v>0.59299999999999897</c:v>
                </c:pt>
                <c:pt idx="594">
                  <c:v>0.59399999999999897</c:v>
                </c:pt>
                <c:pt idx="595">
                  <c:v>0.59499999999999897</c:v>
                </c:pt>
                <c:pt idx="596">
                  <c:v>0.59599999999999898</c:v>
                </c:pt>
                <c:pt idx="597">
                  <c:v>0.59699999999999898</c:v>
                </c:pt>
                <c:pt idx="598">
                  <c:v>0.59799999999999898</c:v>
                </c:pt>
                <c:pt idx="599">
                  <c:v>0.59899999999999898</c:v>
                </c:pt>
                <c:pt idx="600">
                  <c:v>0.59999999999999898</c:v>
                </c:pt>
                <c:pt idx="601">
                  <c:v>0.60099999999999898</c:v>
                </c:pt>
                <c:pt idx="602">
                  <c:v>0.60199999999999898</c:v>
                </c:pt>
                <c:pt idx="603">
                  <c:v>0.60299999999999898</c:v>
                </c:pt>
                <c:pt idx="604">
                  <c:v>0.60399999999999898</c:v>
                </c:pt>
                <c:pt idx="605">
                  <c:v>0.60499999999999898</c:v>
                </c:pt>
                <c:pt idx="606">
                  <c:v>0.60599999999999898</c:v>
                </c:pt>
                <c:pt idx="607">
                  <c:v>0.60699999999999898</c:v>
                </c:pt>
                <c:pt idx="608">
                  <c:v>0.60799999999999899</c:v>
                </c:pt>
                <c:pt idx="609">
                  <c:v>0.60899999999999899</c:v>
                </c:pt>
                <c:pt idx="610">
                  <c:v>0.60999999999999899</c:v>
                </c:pt>
                <c:pt idx="611">
                  <c:v>0.61099999999999899</c:v>
                </c:pt>
                <c:pt idx="612">
                  <c:v>0.61199999999999899</c:v>
                </c:pt>
                <c:pt idx="613">
                  <c:v>0.61299999999999899</c:v>
                </c:pt>
                <c:pt idx="614">
                  <c:v>0.61399999999999899</c:v>
                </c:pt>
                <c:pt idx="615">
                  <c:v>0.61499999999999899</c:v>
                </c:pt>
                <c:pt idx="616">
                  <c:v>0.61599999999999899</c:v>
                </c:pt>
                <c:pt idx="617">
                  <c:v>0.61699999999999899</c:v>
                </c:pt>
                <c:pt idx="618">
                  <c:v>0.61799999999999899</c:v>
                </c:pt>
                <c:pt idx="619">
                  <c:v>0.618999999999999</c:v>
                </c:pt>
                <c:pt idx="620">
                  <c:v>0.62</c:v>
                </c:pt>
                <c:pt idx="621">
                  <c:v>0.621</c:v>
                </c:pt>
                <c:pt idx="622">
                  <c:v>0.622</c:v>
                </c:pt>
                <c:pt idx="623">
                  <c:v>0.623</c:v>
                </c:pt>
                <c:pt idx="624">
                  <c:v>0.624</c:v>
                </c:pt>
                <c:pt idx="625">
                  <c:v>0.625</c:v>
                </c:pt>
                <c:pt idx="626">
                  <c:v>0.626</c:v>
                </c:pt>
                <c:pt idx="627">
                  <c:v>0.627</c:v>
                </c:pt>
                <c:pt idx="628">
                  <c:v>0.628</c:v>
                </c:pt>
                <c:pt idx="629">
                  <c:v>0.629</c:v>
                </c:pt>
                <c:pt idx="630">
                  <c:v>0.63</c:v>
                </c:pt>
                <c:pt idx="631">
                  <c:v>0.63100000000000001</c:v>
                </c:pt>
                <c:pt idx="632">
                  <c:v>0.63200000000000001</c:v>
                </c:pt>
                <c:pt idx="633">
                  <c:v>0.63300000000000001</c:v>
                </c:pt>
                <c:pt idx="634">
                  <c:v>0.63400000000000001</c:v>
                </c:pt>
                <c:pt idx="635">
                  <c:v>0.63500000000000001</c:v>
                </c:pt>
                <c:pt idx="636">
                  <c:v>0.63600000000000001</c:v>
                </c:pt>
                <c:pt idx="637">
                  <c:v>0.63700000000000001</c:v>
                </c:pt>
                <c:pt idx="638">
                  <c:v>0.63800000000000001</c:v>
                </c:pt>
                <c:pt idx="639">
                  <c:v>0.63900000000000001</c:v>
                </c:pt>
                <c:pt idx="640">
                  <c:v>0.64</c:v>
                </c:pt>
                <c:pt idx="641">
                  <c:v>0.64100000000000001</c:v>
                </c:pt>
                <c:pt idx="642">
                  <c:v>0.64200000000000002</c:v>
                </c:pt>
                <c:pt idx="643">
                  <c:v>0.64300000000000002</c:v>
                </c:pt>
                <c:pt idx="644">
                  <c:v>0.64400000000000002</c:v>
                </c:pt>
                <c:pt idx="645">
                  <c:v>0.64500000000000002</c:v>
                </c:pt>
                <c:pt idx="646">
                  <c:v>0.64600000000000002</c:v>
                </c:pt>
                <c:pt idx="647">
                  <c:v>0.64700000000000002</c:v>
                </c:pt>
                <c:pt idx="648">
                  <c:v>0.64800000000000002</c:v>
                </c:pt>
                <c:pt idx="649">
                  <c:v>0.64900000000000002</c:v>
                </c:pt>
                <c:pt idx="650">
                  <c:v>0.65</c:v>
                </c:pt>
                <c:pt idx="651">
                  <c:v>0.65100000000000002</c:v>
                </c:pt>
                <c:pt idx="652">
                  <c:v>0.65200000000000002</c:v>
                </c:pt>
                <c:pt idx="653">
                  <c:v>0.65300000000000002</c:v>
                </c:pt>
                <c:pt idx="654">
                  <c:v>0.65400000000000003</c:v>
                </c:pt>
                <c:pt idx="655">
                  <c:v>0.65500000000000003</c:v>
                </c:pt>
                <c:pt idx="656">
                  <c:v>0.65600000000000003</c:v>
                </c:pt>
                <c:pt idx="657">
                  <c:v>0.65700000000000003</c:v>
                </c:pt>
                <c:pt idx="658">
                  <c:v>0.65800000000000003</c:v>
                </c:pt>
                <c:pt idx="659">
                  <c:v>0.65900000000000003</c:v>
                </c:pt>
                <c:pt idx="660">
                  <c:v>0.66</c:v>
                </c:pt>
                <c:pt idx="661">
                  <c:v>0.66100000000000003</c:v>
                </c:pt>
                <c:pt idx="662">
                  <c:v>0.66200000000000003</c:v>
                </c:pt>
                <c:pt idx="663">
                  <c:v>0.66300000000000003</c:v>
                </c:pt>
                <c:pt idx="664">
                  <c:v>0.66400000000000003</c:v>
                </c:pt>
                <c:pt idx="665">
                  <c:v>0.66500000000000004</c:v>
                </c:pt>
                <c:pt idx="666">
                  <c:v>0.66600000000000004</c:v>
                </c:pt>
                <c:pt idx="667">
                  <c:v>0.66700000000000004</c:v>
                </c:pt>
                <c:pt idx="668">
                  <c:v>0.66800000000000004</c:v>
                </c:pt>
                <c:pt idx="669">
                  <c:v>0.66900000000000004</c:v>
                </c:pt>
                <c:pt idx="670">
                  <c:v>0.67</c:v>
                </c:pt>
                <c:pt idx="671">
                  <c:v>0.67100000000000004</c:v>
                </c:pt>
                <c:pt idx="672">
                  <c:v>0.67200000000000004</c:v>
                </c:pt>
                <c:pt idx="673">
                  <c:v>0.67300000000000004</c:v>
                </c:pt>
                <c:pt idx="674">
                  <c:v>0.67400000000000004</c:v>
                </c:pt>
                <c:pt idx="675">
                  <c:v>0.67500000000000004</c:v>
                </c:pt>
                <c:pt idx="676">
                  <c:v>0.67600000000000005</c:v>
                </c:pt>
                <c:pt idx="677">
                  <c:v>0.67700000000000005</c:v>
                </c:pt>
                <c:pt idx="678">
                  <c:v>0.67800000000000005</c:v>
                </c:pt>
                <c:pt idx="679">
                  <c:v>0.67900000000000005</c:v>
                </c:pt>
                <c:pt idx="680">
                  <c:v>0.68</c:v>
                </c:pt>
                <c:pt idx="681">
                  <c:v>0.68100000000000005</c:v>
                </c:pt>
                <c:pt idx="682">
                  <c:v>0.68200000000000005</c:v>
                </c:pt>
                <c:pt idx="683">
                  <c:v>0.68300000000000005</c:v>
                </c:pt>
                <c:pt idx="684">
                  <c:v>0.68400000000000005</c:v>
                </c:pt>
                <c:pt idx="685">
                  <c:v>0.68500000000000005</c:v>
                </c:pt>
                <c:pt idx="686">
                  <c:v>0.68600000000000005</c:v>
                </c:pt>
                <c:pt idx="687">
                  <c:v>0.68700000000000006</c:v>
                </c:pt>
                <c:pt idx="688">
                  <c:v>0.68799999999999994</c:v>
                </c:pt>
                <c:pt idx="689">
                  <c:v>0.68899999999999995</c:v>
                </c:pt>
                <c:pt idx="690">
                  <c:v>0.69</c:v>
                </c:pt>
                <c:pt idx="691">
                  <c:v>0.69099999999999995</c:v>
                </c:pt>
                <c:pt idx="692">
                  <c:v>0.69199999999999995</c:v>
                </c:pt>
                <c:pt idx="693">
                  <c:v>0.69299999999999995</c:v>
                </c:pt>
                <c:pt idx="694">
                  <c:v>0.69399999999999995</c:v>
                </c:pt>
                <c:pt idx="695">
                  <c:v>0.69499999999999995</c:v>
                </c:pt>
                <c:pt idx="696">
                  <c:v>0.69599999999999995</c:v>
                </c:pt>
                <c:pt idx="697">
                  <c:v>0.69699999999999995</c:v>
                </c:pt>
                <c:pt idx="698">
                  <c:v>0.69799999999999995</c:v>
                </c:pt>
                <c:pt idx="699">
                  <c:v>0.69899999999999995</c:v>
                </c:pt>
                <c:pt idx="700">
                  <c:v>0.7</c:v>
                </c:pt>
                <c:pt idx="701">
                  <c:v>0.70099999999999996</c:v>
                </c:pt>
                <c:pt idx="702">
                  <c:v>0.70199999999999996</c:v>
                </c:pt>
                <c:pt idx="703">
                  <c:v>0.70299999999999996</c:v>
                </c:pt>
                <c:pt idx="704">
                  <c:v>0.70399999999999996</c:v>
                </c:pt>
                <c:pt idx="705">
                  <c:v>0.70499999999999896</c:v>
                </c:pt>
                <c:pt idx="706">
                  <c:v>0.70599999999999896</c:v>
                </c:pt>
                <c:pt idx="707">
                  <c:v>0.70699999999999896</c:v>
                </c:pt>
                <c:pt idx="708">
                  <c:v>0.70799999999999896</c:v>
                </c:pt>
                <c:pt idx="709">
                  <c:v>0.70899999999999896</c:v>
                </c:pt>
                <c:pt idx="710">
                  <c:v>0.70999999999999897</c:v>
                </c:pt>
                <c:pt idx="711">
                  <c:v>0.71099999999999897</c:v>
                </c:pt>
                <c:pt idx="712">
                  <c:v>0.71199999999999897</c:v>
                </c:pt>
                <c:pt idx="713">
                  <c:v>0.71299999999999897</c:v>
                </c:pt>
                <c:pt idx="714">
                  <c:v>0.71399999999999897</c:v>
                </c:pt>
                <c:pt idx="715">
                  <c:v>0.71499999999999897</c:v>
                </c:pt>
                <c:pt idx="716">
                  <c:v>0.71599999999999897</c:v>
                </c:pt>
                <c:pt idx="717">
                  <c:v>0.71699999999999897</c:v>
                </c:pt>
                <c:pt idx="718">
                  <c:v>0.71799999999999897</c:v>
                </c:pt>
                <c:pt idx="719">
                  <c:v>0.71899999999999897</c:v>
                </c:pt>
                <c:pt idx="720">
                  <c:v>0.71999999999999897</c:v>
                </c:pt>
                <c:pt idx="721">
                  <c:v>0.72099999999999898</c:v>
                </c:pt>
                <c:pt idx="722">
                  <c:v>0.72199999999999898</c:v>
                </c:pt>
                <c:pt idx="723">
                  <c:v>0.72299999999999898</c:v>
                </c:pt>
                <c:pt idx="724">
                  <c:v>0.72399999999999898</c:v>
                </c:pt>
                <c:pt idx="725">
                  <c:v>0.72499999999999898</c:v>
                </c:pt>
                <c:pt idx="726">
                  <c:v>0.72599999999999898</c:v>
                </c:pt>
                <c:pt idx="727">
                  <c:v>0.72699999999999898</c:v>
                </c:pt>
                <c:pt idx="728">
                  <c:v>0.72799999999999898</c:v>
                </c:pt>
                <c:pt idx="729">
                  <c:v>0.72899999999999898</c:v>
                </c:pt>
                <c:pt idx="730">
                  <c:v>0.72999999999999898</c:v>
                </c:pt>
                <c:pt idx="731">
                  <c:v>0.73099999999999898</c:v>
                </c:pt>
                <c:pt idx="732">
                  <c:v>0.73199999999999898</c:v>
                </c:pt>
                <c:pt idx="733">
                  <c:v>0.73299999999999899</c:v>
                </c:pt>
                <c:pt idx="734">
                  <c:v>0.73399999999999899</c:v>
                </c:pt>
                <c:pt idx="735">
                  <c:v>0.73499999999999899</c:v>
                </c:pt>
                <c:pt idx="736">
                  <c:v>0.73599999999999899</c:v>
                </c:pt>
                <c:pt idx="737">
                  <c:v>0.73699999999999899</c:v>
                </c:pt>
                <c:pt idx="738">
                  <c:v>0.73799999999999899</c:v>
                </c:pt>
                <c:pt idx="739">
                  <c:v>0.73899999999999899</c:v>
                </c:pt>
                <c:pt idx="740">
                  <c:v>0.73999999999999899</c:v>
                </c:pt>
                <c:pt idx="741">
                  <c:v>0.74099999999999899</c:v>
                </c:pt>
                <c:pt idx="742">
                  <c:v>0.74199999999999899</c:v>
                </c:pt>
                <c:pt idx="743">
                  <c:v>0.74299999999999899</c:v>
                </c:pt>
                <c:pt idx="744">
                  <c:v>0.743999999999999</c:v>
                </c:pt>
                <c:pt idx="745">
                  <c:v>0.745</c:v>
                </c:pt>
                <c:pt idx="746">
                  <c:v>0.746</c:v>
                </c:pt>
                <c:pt idx="747">
                  <c:v>0.747</c:v>
                </c:pt>
                <c:pt idx="748">
                  <c:v>0.748</c:v>
                </c:pt>
                <c:pt idx="749">
                  <c:v>0.749</c:v>
                </c:pt>
                <c:pt idx="750">
                  <c:v>0.75</c:v>
                </c:pt>
                <c:pt idx="751">
                  <c:v>0.751</c:v>
                </c:pt>
                <c:pt idx="752">
                  <c:v>0.752</c:v>
                </c:pt>
                <c:pt idx="753">
                  <c:v>0.753</c:v>
                </c:pt>
                <c:pt idx="754">
                  <c:v>0.754</c:v>
                </c:pt>
                <c:pt idx="755">
                  <c:v>0.755</c:v>
                </c:pt>
                <c:pt idx="756">
                  <c:v>0.75600000000000001</c:v>
                </c:pt>
                <c:pt idx="757">
                  <c:v>0.75700000000000001</c:v>
                </c:pt>
                <c:pt idx="758">
                  <c:v>0.75800000000000001</c:v>
                </c:pt>
                <c:pt idx="759">
                  <c:v>0.75833333333333297</c:v>
                </c:pt>
                <c:pt idx="760">
                  <c:v>0.758490468173597</c:v>
                </c:pt>
                <c:pt idx="761">
                  <c:v>0.75871269039581901</c:v>
                </c:pt>
                <c:pt idx="762">
                  <c:v>0.75881744695599496</c:v>
                </c:pt>
                <c:pt idx="763">
                  <c:v>0.75896559510414296</c:v>
                </c:pt>
                <c:pt idx="764">
                  <c:v>0.75902732349920399</c:v>
                </c:pt>
                <c:pt idx="765">
                  <c:v>0.75905304366381299</c:v>
                </c:pt>
                <c:pt idx="766">
                  <c:v>0.75908941746943004</c:v>
                </c:pt>
                <c:pt idx="767">
                  <c:v>0.75910457322177005</c:v>
                </c:pt>
                <c:pt idx="768">
                  <c:v>0.75912600669227803</c:v>
                </c:pt>
                <c:pt idx="769">
                  <c:v>0.75915279853041195</c:v>
                </c:pt>
                <c:pt idx="770">
                  <c:v>0.75919068791126298</c:v>
                </c:pt>
                <c:pt idx="771">
                  <c:v>0.75924427158753205</c:v>
                </c:pt>
                <c:pt idx="772">
                  <c:v>0.759320050349233</c:v>
                </c:pt>
                <c:pt idx="773">
                  <c:v>0.75942721770177102</c:v>
                </c:pt>
                <c:pt idx="774">
                  <c:v>0.75957877522517303</c:v>
                </c:pt>
                <c:pt idx="775">
                  <c:v>0.75979310993024896</c:v>
                </c:pt>
                <c:pt idx="776">
                  <c:v>0.76</c:v>
                </c:pt>
                <c:pt idx="777">
                  <c:v>0.76030311504680403</c:v>
                </c:pt>
                <c:pt idx="778">
                  <c:v>0.760731784456955</c:v>
                </c:pt>
                <c:pt idx="779">
                  <c:v>0.76133801455056505</c:v>
                </c:pt>
                <c:pt idx="780">
                  <c:v>0.76219535337086697</c:v>
                </c:pt>
                <c:pt idx="781">
                  <c:v>0.76319535337086697</c:v>
                </c:pt>
                <c:pt idx="782">
                  <c:v>0.76419535337086697</c:v>
                </c:pt>
                <c:pt idx="783">
                  <c:v>0.76500000000000001</c:v>
                </c:pt>
                <c:pt idx="784">
                  <c:v>0.76600000000000001</c:v>
                </c:pt>
                <c:pt idx="785">
                  <c:v>0.76700000000000002</c:v>
                </c:pt>
                <c:pt idx="786">
                  <c:v>0.76800000000000002</c:v>
                </c:pt>
                <c:pt idx="787">
                  <c:v>0.76900000000000002</c:v>
                </c:pt>
                <c:pt idx="788">
                  <c:v>0.77</c:v>
                </c:pt>
                <c:pt idx="789">
                  <c:v>0.77100000000000002</c:v>
                </c:pt>
                <c:pt idx="790">
                  <c:v>0.77200000000000002</c:v>
                </c:pt>
                <c:pt idx="791">
                  <c:v>0.77300000000000002</c:v>
                </c:pt>
                <c:pt idx="792">
                  <c:v>0.77400000000000002</c:v>
                </c:pt>
                <c:pt idx="793">
                  <c:v>0.77500000000000002</c:v>
                </c:pt>
                <c:pt idx="794">
                  <c:v>0.77600000000000002</c:v>
                </c:pt>
                <c:pt idx="795">
                  <c:v>0.77700000000000002</c:v>
                </c:pt>
                <c:pt idx="796">
                  <c:v>0.77800000000000002</c:v>
                </c:pt>
                <c:pt idx="797">
                  <c:v>0.77900000000000003</c:v>
                </c:pt>
                <c:pt idx="798">
                  <c:v>0.78</c:v>
                </c:pt>
                <c:pt idx="799">
                  <c:v>0.78100000000000003</c:v>
                </c:pt>
                <c:pt idx="800">
                  <c:v>0.78200000000000003</c:v>
                </c:pt>
                <c:pt idx="801">
                  <c:v>0.78300000000000003</c:v>
                </c:pt>
                <c:pt idx="802">
                  <c:v>0.78400000000000003</c:v>
                </c:pt>
                <c:pt idx="803">
                  <c:v>0.78500000000000003</c:v>
                </c:pt>
                <c:pt idx="804">
                  <c:v>0.78600000000000003</c:v>
                </c:pt>
                <c:pt idx="805">
                  <c:v>0.78700000000000003</c:v>
                </c:pt>
                <c:pt idx="806">
                  <c:v>0.78800000000000003</c:v>
                </c:pt>
                <c:pt idx="807">
                  <c:v>0.78900000000000003</c:v>
                </c:pt>
                <c:pt idx="808">
                  <c:v>0.79</c:v>
                </c:pt>
                <c:pt idx="809">
                  <c:v>0.79100000000000004</c:v>
                </c:pt>
                <c:pt idx="810">
                  <c:v>0.79200000000000004</c:v>
                </c:pt>
                <c:pt idx="811">
                  <c:v>0.79300000000000004</c:v>
                </c:pt>
                <c:pt idx="812">
                  <c:v>0.79400000000000004</c:v>
                </c:pt>
                <c:pt idx="813">
                  <c:v>0.79500000000000004</c:v>
                </c:pt>
                <c:pt idx="814">
                  <c:v>0.79600000000000004</c:v>
                </c:pt>
                <c:pt idx="815">
                  <c:v>0.79700000000000004</c:v>
                </c:pt>
                <c:pt idx="816">
                  <c:v>0.79800000000000004</c:v>
                </c:pt>
                <c:pt idx="817">
                  <c:v>0.79900000000000004</c:v>
                </c:pt>
                <c:pt idx="818">
                  <c:v>0.8</c:v>
                </c:pt>
                <c:pt idx="819">
                  <c:v>0.80100000000000005</c:v>
                </c:pt>
                <c:pt idx="820">
                  <c:v>0.80200000000000005</c:v>
                </c:pt>
                <c:pt idx="821">
                  <c:v>0.80300000000000005</c:v>
                </c:pt>
                <c:pt idx="822">
                  <c:v>0.80400000000000005</c:v>
                </c:pt>
                <c:pt idx="823">
                  <c:v>0.80500000000000005</c:v>
                </c:pt>
                <c:pt idx="824">
                  <c:v>0.80600000000000005</c:v>
                </c:pt>
                <c:pt idx="825">
                  <c:v>0.80700000000000005</c:v>
                </c:pt>
                <c:pt idx="826">
                  <c:v>0.80800000000000005</c:v>
                </c:pt>
                <c:pt idx="827">
                  <c:v>0.80900000000000005</c:v>
                </c:pt>
                <c:pt idx="828">
                  <c:v>0.81</c:v>
                </c:pt>
                <c:pt idx="829">
                  <c:v>0.81100000000000005</c:v>
                </c:pt>
                <c:pt idx="830">
                  <c:v>0.81200000000000006</c:v>
                </c:pt>
                <c:pt idx="831">
                  <c:v>0.81299999999999994</c:v>
                </c:pt>
                <c:pt idx="832">
                  <c:v>0.81399999999999995</c:v>
                </c:pt>
                <c:pt idx="833">
                  <c:v>0.81499999999999995</c:v>
                </c:pt>
                <c:pt idx="834">
                  <c:v>0.81599999999999995</c:v>
                </c:pt>
                <c:pt idx="835">
                  <c:v>0.81699999999999995</c:v>
                </c:pt>
                <c:pt idx="836">
                  <c:v>0.81799999999999995</c:v>
                </c:pt>
                <c:pt idx="837">
                  <c:v>0.81899999999999995</c:v>
                </c:pt>
                <c:pt idx="838">
                  <c:v>0.82</c:v>
                </c:pt>
                <c:pt idx="839">
                  <c:v>0.82099999999999995</c:v>
                </c:pt>
                <c:pt idx="840">
                  <c:v>0.82199999999999995</c:v>
                </c:pt>
                <c:pt idx="841">
                  <c:v>0.82299999999999995</c:v>
                </c:pt>
                <c:pt idx="842">
                  <c:v>0.82399999999999995</c:v>
                </c:pt>
                <c:pt idx="843">
                  <c:v>0.82499999999999996</c:v>
                </c:pt>
                <c:pt idx="844">
                  <c:v>0.82599999999999996</c:v>
                </c:pt>
                <c:pt idx="845">
                  <c:v>0.82699999999999996</c:v>
                </c:pt>
                <c:pt idx="846">
                  <c:v>0.82799999999999996</c:v>
                </c:pt>
                <c:pt idx="847">
                  <c:v>0.82899999999999996</c:v>
                </c:pt>
                <c:pt idx="848">
                  <c:v>0.83</c:v>
                </c:pt>
                <c:pt idx="849">
                  <c:v>0.83099999999999996</c:v>
                </c:pt>
                <c:pt idx="850">
                  <c:v>0.83199999999999996</c:v>
                </c:pt>
                <c:pt idx="851">
                  <c:v>0.83299999999999996</c:v>
                </c:pt>
                <c:pt idx="852">
                  <c:v>0.83399999999999996</c:v>
                </c:pt>
                <c:pt idx="853">
                  <c:v>0.83499999999999897</c:v>
                </c:pt>
                <c:pt idx="854">
                  <c:v>0.83599999999999897</c:v>
                </c:pt>
                <c:pt idx="855">
                  <c:v>0.83699999999999897</c:v>
                </c:pt>
                <c:pt idx="856">
                  <c:v>0.83799999999999897</c:v>
                </c:pt>
                <c:pt idx="857">
                  <c:v>0.83899999999999897</c:v>
                </c:pt>
                <c:pt idx="858">
                  <c:v>0.83999999999999897</c:v>
                </c:pt>
                <c:pt idx="859">
                  <c:v>0.84099999999999897</c:v>
                </c:pt>
                <c:pt idx="860">
                  <c:v>0.84199999999999897</c:v>
                </c:pt>
                <c:pt idx="861">
                  <c:v>0.84299999999999897</c:v>
                </c:pt>
                <c:pt idx="862">
                  <c:v>0.84399999999999897</c:v>
                </c:pt>
                <c:pt idx="863">
                  <c:v>0.84499999999999897</c:v>
                </c:pt>
                <c:pt idx="864">
                  <c:v>0.84599999999999898</c:v>
                </c:pt>
                <c:pt idx="865">
                  <c:v>0.84699999999999898</c:v>
                </c:pt>
                <c:pt idx="866">
                  <c:v>0.84799999999999898</c:v>
                </c:pt>
                <c:pt idx="867">
                  <c:v>0.84899999999999898</c:v>
                </c:pt>
                <c:pt idx="868">
                  <c:v>0.84999999999999898</c:v>
                </c:pt>
                <c:pt idx="869">
                  <c:v>0.85099999999999898</c:v>
                </c:pt>
                <c:pt idx="870">
                  <c:v>0.85199999999999898</c:v>
                </c:pt>
                <c:pt idx="871">
                  <c:v>0.85299999999999898</c:v>
                </c:pt>
                <c:pt idx="872">
                  <c:v>0.85399999999999898</c:v>
                </c:pt>
                <c:pt idx="873">
                  <c:v>0.85499999999999898</c:v>
                </c:pt>
                <c:pt idx="874">
                  <c:v>0.85599999999999898</c:v>
                </c:pt>
                <c:pt idx="875">
                  <c:v>0.85699999999999898</c:v>
                </c:pt>
                <c:pt idx="876">
                  <c:v>0.85799999999999899</c:v>
                </c:pt>
                <c:pt idx="877">
                  <c:v>0.85899999999999899</c:v>
                </c:pt>
                <c:pt idx="878">
                  <c:v>0.85999999999999899</c:v>
                </c:pt>
                <c:pt idx="879">
                  <c:v>0.86099999999999899</c:v>
                </c:pt>
                <c:pt idx="880">
                  <c:v>0.86199999999999899</c:v>
                </c:pt>
                <c:pt idx="881">
                  <c:v>0.86299999999999899</c:v>
                </c:pt>
                <c:pt idx="882">
                  <c:v>0.86399999999999899</c:v>
                </c:pt>
                <c:pt idx="883">
                  <c:v>0.86499999999999899</c:v>
                </c:pt>
                <c:pt idx="884">
                  <c:v>0.86599999999999899</c:v>
                </c:pt>
                <c:pt idx="885">
                  <c:v>0.86699999999999899</c:v>
                </c:pt>
                <c:pt idx="886">
                  <c:v>0.86799999999999899</c:v>
                </c:pt>
                <c:pt idx="887">
                  <c:v>0.868999999999999</c:v>
                </c:pt>
                <c:pt idx="888">
                  <c:v>0.87</c:v>
                </c:pt>
                <c:pt idx="889">
                  <c:v>0.871</c:v>
                </c:pt>
                <c:pt idx="890">
                  <c:v>0.872</c:v>
                </c:pt>
                <c:pt idx="891">
                  <c:v>0.873</c:v>
                </c:pt>
                <c:pt idx="892">
                  <c:v>0.874</c:v>
                </c:pt>
                <c:pt idx="893">
                  <c:v>0.875</c:v>
                </c:pt>
                <c:pt idx="894">
                  <c:v>0.876</c:v>
                </c:pt>
                <c:pt idx="895">
                  <c:v>0.877</c:v>
                </c:pt>
                <c:pt idx="896">
                  <c:v>0.878</c:v>
                </c:pt>
                <c:pt idx="897">
                  <c:v>0.879</c:v>
                </c:pt>
                <c:pt idx="898">
                  <c:v>0.88</c:v>
                </c:pt>
                <c:pt idx="899">
                  <c:v>0.88100000000000001</c:v>
                </c:pt>
                <c:pt idx="900">
                  <c:v>0.88200000000000001</c:v>
                </c:pt>
                <c:pt idx="901">
                  <c:v>0.88300000000000001</c:v>
                </c:pt>
                <c:pt idx="902">
                  <c:v>0.88400000000000001</c:v>
                </c:pt>
                <c:pt idx="903">
                  <c:v>0.88500000000000001</c:v>
                </c:pt>
                <c:pt idx="904">
                  <c:v>0.88600000000000001</c:v>
                </c:pt>
                <c:pt idx="905">
                  <c:v>0.88700000000000001</c:v>
                </c:pt>
                <c:pt idx="906">
                  <c:v>0.88800000000000001</c:v>
                </c:pt>
                <c:pt idx="907">
                  <c:v>0.88900000000000001</c:v>
                </c:pt>
                <c:pt idx="908">
                  <c:v>0.89</c:v>
                </c:pt>
                <c:pt idx="909">
                  <c:v>0.89100000000000001</c:v>
                </c:pt>
                <c:pt idx="910">
                  <c:v>0.89200000000000002</c:v>
                </c:pt>
                <c:pt idx="911">
                  <c:v>0.89300000000000002</c:v>
                </c:pt>
                <c:pt idx="912">
                  <c:v>0.89400000000000002</c:v>
                </c:pt>
                <c:pt idx="913">
                  <c:v>0.89500000000000002</c:v>
                </c:pt>
                <c:pt idx="914">
                  <c:v>0.89600000000000002</c:v>
                </c:pt>
                <c:pt idx="915">
                  <c:v>0.89700000000000002</c:v>
                </c:pt>
                <c:pt idx="916">
                  <c:v>0.89800000000000002</c:v>
                </c:pt>
                <c:pt idx="917">
                  <c:v>0.89900000000000002</c:v>
                </c:pt>
                <c:pt idx="918">
                  <c:v>0.9</c:v>
                </c:pt>
                <c:pt idx="919">
                  <c:v>0.90100000000000002</c:v>
                </c:pt>
                <c:pt idx="920">
                  <c:v>0.90200000000000002</c:v>
                </c:pt>
                <c:pt idx="921">
                  <c:v>0.90300000000000002</c:v>
                </c:pt>
                <c:pt idx="922">
                  <c:v>0.90400000000000003</c:v>
                </c:pt>
                <c:pt idx="923">
                  <c:v>0.90500000000000003</c:v>
                </c:pt>
                <c:pt idx="924">
                  <c:v>0.90600000000000003</c:v>
                </c:pt>
                <c:pt idx="925">
                  <c:v>0.90700000000000003</c:v>
                </c:pt>
                <c:pt idx="926">
                  <c:v>0.90800000000000003</c:v>
                </c:pt>
                <c:pt idx="927">
                  <c:v>0.90900000000000003</c:v>
                </c:pt>
                <c:pt idx="928">
                  <c:v>0.91</c:v>
                </c:pt>
                <c:pt idx="929">
                  <c:v>0.91100000000000003</c:v>
                </c:pt>
                <c:pt idx="930">
                  <c:v>0.91200000000000003</c:v>
                </c:pt>
                <c:pt idx="931">
                  <c:v>0.91300000000000003</c:v>
                </c:pt>
                <c:pt idx="932">
                  <c:v>0.91400000000000003</c:v>
                </c:pt>
                <c:pt idx="933">
                  <c:v>0.91500000000000004</c:v>
                </c:pt>
                <c:pt idx="934">
                  <c:v>0.91600000000000004</c:v>
                </c:pt>
                <c:pt idx="935">
                  <c:v>0.91700000000000004</c:v>
                </c:pt>
                <c:pt idx="936">
                  <c:v>0.91800000000000004</c:v>
                </c:pt>
                <c:pt idx="937">
                  <c:v>0.91900000000000004</c:v>
                </c:pt>
                <c:pt idx="938">
                  <c:v>0.92</c:v>
                </c:pt>
                <c:pt idx="939">
                  <c:v>0.92100000000000004</c:v>
                </c:pt>
                <c:pt idx="940">
                  <c:v>0.92200000000000004</c:v>
                </c:pt>
                <c:pt idx="941">
                  <c:v>0.92300000000000004</c:v>
                </c:pt>
                <c:pt idx="942">
                  <c:v>0.92400000000000004</c:v>
                </c:pt>
                <c:pt idx="943">
                  <c:v>0.92500000000000004</c:v>
                </c:pt>
                <c:pt idx="944">
                  <c:v>0.92600000000000005</c:v>
                </c:pt>
                <c:pt idx="945">
                  <c:v>0.92700000000000005</c:v>
                </c:pt>
                <c:pt idx="946">
                  <c:v>0.92800000000000005</c:v>
                </c:pt>
                <c:pt idx="947">
                  <c:v>0.92900000000000005</c:v>
                </c:pt>
                <c:pt idx="948">
                  <c:v>0.93</c:v>
                </c:pt>
                <c:pt idx="949">
                  <c:v>0.93100000000000005</c:v>
                </c:pt>
                <c:pt idx="950">
                  <c:v>0.93200000000000005</c:v>
                </c:pt>
                <c:pt idx="951">
                  <c:v>0.93300000000000005</c:v>
                </c:pt>
                <c:pt idx="952">
                  <c:v>0.93400000000000005</c:v>
                </c:pt>
                <c:pt idx="953">
                  <c:v>0.93500000000000005</c:v>
                </c:pt>
                <c:pt idx="954">
                  <c:v>0.93600000000000005</c:v>
                </c:pt>
                <c:pt idx="955">
                  <c:v>0.93700000000000006</c:v>
                </c:pt>
                <c:pt idx="956">
                  <c:v>0.93799999999999994</c:v>
                </c:pt>
                <c:pt idx="957">
                  <c:v>0.93899999999999995</c:v>
                </c:pt>
                <c:pt idx="958">
                  <c:v>0.94</c:v>
                </c:pt>
                <c:pt idx="959">
                  <c:v>0.94099999999999995</c:v>
                </c:pt>
                <c:pt idx="960">
                  <c:v>0.94199999999999995</c:v>
                </c:pt>
                <c:pt idx="961">
                  <c:v>0.94299999999999995</c:v>
                </c:pt>
                <c:pt idx="962">
                  <c:v>0.94399999999999995</c:v>
                </c:pt>
                <c:pt idx="963">
                  <c:v>0.94499999999999995</c:v>
                </c:pt>
                <c:pt idx="964">
                  <c:v>0.94599999999999995</c:v>
                </c:pt>
                <c:pt idx="965">
                  <c:v>0.94699999999999995</c:v>
                </c:pt>
                <c:pt idx="966">
                  <c:v>0.94799999999999995</c:v>
                </c:pt>
                <c:pt idx="967">
                  <c:v>0.94899999999999995</c:v>
                </c:pt>
                <c:pt idx="968">
                  <c:v>0.95</c:v>
                </c:pt>
                <c:pt idx="969">
                  <c:v>0.95099999999999996</c:v>
                </c:pt>
                <c:pt idx="970">
                  <c:v>0.95199999999999996</c:v>
                </c:pt>
                <c:pt idx="971">
                  <c:v>0.95299999999999996</c:v>
                </c:pt>
                <c:pt idx="972">
                  <c:v>0.95399999999999996</c:v>
                </c:pt>
                <c:pt idx="973">
                  <c:v>0.95499999999999996</c:v>
                </c:pt>
                <c:pt idx="974">
                  <c:v>0.95599999999999996</c:v>
                </c:pt>
                <c:pt idx="975">
                  <c:v>0.95699999999999996</c:v>
                </c:pt>
                <c:pt idx="976">
                  <c:v>0.95799999999999996</c:v>
                </c:pt>
                <c:pt idx="977">
                  <c:v>0.95899999999999996</c:v>
                </c:pt>
                <c:pt idx="978">
                  <c:v>0.95999999999999897</c:v>
                </c:pt>
                <c:pt idx="979">
                  <c:v>0.96099999999999897</c:v>
                </c:pt>
                <c:pt idx="980">
                  <c:v>0.96199999999999897</c:v>
                </c:pt>
                <c:pt idx="981">
                  <c:v>0.96299999999999897</c:v>
                </c:pt>
                <c:pt idx="982">
                  <c:v>0.96399999999999897</c:v>
                </c:pt>
                <c:pt idx="983">
                  <c:v>0.96499999999999897</c:v>
                </c:pt>
                <c:pt idx="984">
                  <c:v>0.96599999999999897</c:v>
                </c:pt>
                <c:pt idx="985">
                  <c:v>0.96699999999999897</c:v>
                </c:pt>
                <c:pt idx="986">
                  <c:v>0.96799999999999897</c:v>
                </c:pt>
                <c:pt idx="987">
                  <c:v>0.96899999999999897</c:v>
                </c:pt>
                <c:pt idx="988">
                  <c:v>0.96999999999999897</c:v>
                </c:pt>
                <c:pt idx="989">
                  <c:v>0.97099999999999898</c:v>
                </c:pt>
                <c:pt idx="990">
                  <c:v>0.97199999999999898</c:v>
                </c:pt>
                <c:pt idx="991">
                  <c:v>0.97299999999999898</c:v>
                </c:pt>
                <c:pt idx="992">
                  <c:v>0.97399999999999898</c:v>
                </c:pt>
                <c:pt idx="993">
                  <c:v>0.97499999999999898</c:v>
                </c:pt>
                <c:pt idx="994">
                  <c:v>0.97599999999999898</c:v>
                </c:pt>
                <c:pt idx="995">
                  <c:v>0.97699999999999898</c:v>
                </c:pt>
                <c:pt idx="996">
                  <c:v>0.97799999999999898</c:v>
                </c:pt>
                <c:pt idx="997">
                  <c:v>0.97899999999999898</c:v>
                </c:pt>
                <c:pt idx="998">
                  <c:v>0.97999999999999898</c:v>
                </c:pt>
                <c:pt idx="999">
                  <c:v>0.98099999999999898</c:v>
                </c:pt>
                <c:pt idx="1000">
                  <c:v>0.98199999999999898</c:v>
                </c:pt>
                <c:pt idx="1001">
                  <c:v>0.98299999999999899</c:v>
                </c:pt>
                <c:pt idx="1002">
                  <c:v>0.98399999999999899</c:v>
                </c:pt>
                <c:pt idx="1003">
                  <c:v>0.98499999999999899</c:v>
                </c:pt>
                <c:pt idx="1004">
                  <c:v>0.98599999999999899</c:v>
                </c:pt>
                <c:pt idx="1005">
                  <c:v>0.98699999999999899</c:v>
                </c:pt>
                <c:pt idx="1006">
                  <c:v>0.98799999999999899</c:v>
                </c:pt>
                <c:pt idx="1007">
                  <c:v>0.98899999999999899</c:v>
                </c:pt>
                <c:pt idx="1008">
                  <c:v>0.98999999999999899</c:v>
                </c:pt>
                <c:pt idx="1009">
                  <c:v>0.99099999999999899</c:v>
                </c:pt>
                <c:pt idx="1010">
                  <c:v>0.99199999999999899</c:v>
                </c:pt>
                <c:pt idx="1011">
                  <c:v>0.99299999999999899</c:v>
                </c:pt>
                <c:pt idx="1012">
                  <c:v>0.993999999999999</c:v>
                </c:pt>
                <c:pt idx="1013">
                  <c:v>0.995</c:v>
                </c:pt>
                <c:pt idx="1014">
                  <c:v>0.996</c:v>
                </c:pt>
                <c:pt idx="1015">
                  <c:v>0.997</c:v>
                </c:pt>
                <c:pt idx="1016">
                  <c:v>0.998</c:v>
                </c:pt>
                <c:pt idx="1017">
                  <c:v>0.999</c:v>
                </c:pt>
                <c:pt idx="1018">
                  <c:v>1</c:v>
                </c:pt>
              </c:numCache>
            </c:numRef>
          </c:xVal>
          <c:yVal>
            <c:numRef>
              <c:f>'IH_H1e8_s1.3_S0.015'!$D$2:$D$10007</c:f>
              <c:numCache>
                <c:formatCode>0.000000</c:formatCode>
                <c:ptCount val="1000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1.4026157314902801E-3</c:v>
                </c:pt>
                <c:pt idx="169">
                  <c:v>4.2751293027611303E-3</c:v>
                </c:pt>
                <c:pt idx="170">
                  <c:v>7.2000234084268902E-3</c:v>
                </c:pt>
                <c:pt idx="171">
                  <c:v>1.01781734341891E-2</c:v>
                </c:pt>
                <c:pt idx="172">
                  <c:v>1.3210473962152599E-2</c:v>
                </c:pt>
                <c:pt idx="173">
                  <c:v>1.6297840855631102E-2</c:v>
                </c:pt>
                <c:pt idx="174">
                  <c:v>1.9441212102477502E-2</c:v>
                </c:pt>
                <c:pt idx="175">
                  <c:v>2.2641548699482799E-2</c:v>
                </c:pt>
                <c:pt idx="176">
                  <c:v>2.5899835583098701E-2</c:v>
                </c:pt>
                <c:pt idx="177">
                  <c:v>2.9217082609750901E-2</c:v>
                </c:pt>
                <c:pt idx="178">
                  <c:v>3.2594325588987998E-2</c:v>
                </c:pt>
                <c:pt idx="179">
                  <c:v>3.6032627372946102E-2</c:v>
                </c:pt>
                <c:pt idx="180">
                  <c:v>3.9533079006107398E-2</c:v>
                </c:pt>
                <c:pt idx="181">
                  <c:v>4.3096800939176103E-2</c:v>
                </c:pt>
                <c:pt idx="182">
                  <c:v>4.6724944311950498E-2</c:v>
                </c:pt>
                <c:pt idx="183">
                  <c:v>5.0418692309657898E-2</c:v>
                </c:pt>
                <c:pt idx="184">
                  <c:v>5.4179261598363698E-2</c:v>
                </c:pt>
                <c:pt idx="185">
                  <c:v>5.8007903844877397E-2</c:v>
                </c:pt>
                <c:pt idx="186">
                  <c:v>6.1905907327494097E-2</c:v>
                </c:pt>
                <c:pt idx="187">
                  <c:v>6.5874598644467805E-2</c:v>
                </c:pt>
                <c:pt idx="188">
                  <c:v>6.9915344527304704E-2</c:v>
                </c:pt>
                <c:pt idx="189">
                  <c:v>7.40295537671634E-2</c:v>
                </c:pt>
                <c:pt idx="190">
                  <c:v>7.8218679263076796E-2</c:v>
                </c:pt>
                <c:pt idx="191">
                  <c:v>8.2484220201490599E-2</c:v>
                </c:pt>
                <c:pt idx="192">
                  <c:v>8.6827724377858295E-2</c:v>
                </c:pt>
                <c:pt idx="193">
                  <c:v>9.1250790671613194E-2</c:v>
                </c:pt>
                <c:pt idx="194">
                  <c:v>9.5755071687343193E-2</c:v>
                </c:pt>
                <c:pt idx="195">
                  <c:v>0.100342276575921</c:v>
                </c:pt>
                <c:pt idx="196">
                  <c:v>0.10501417405130201</c:v>
                </c:pt>
                <c:pt idx="197">
                  <c:v>0.109772595619298</c:v>
                </c:pt>
                <c:pt idx="198">
                  <c:v>0.114619439037574</c:v>
                </c:pt>
                <c:pt idx="199">
                  <c:v>0.119556672027264</c:v>
                </c:pt>
                <c:pt idx="200">
                  <c:v>0.124586336259063</c:v>
                </c:pt>
                <c:pt idx="201">
                  <c:v>0.12971055163929401</c:v>
                </c:pt>
                <c:pt idx="202">
                  <c:v>0.134931520924155</c:v>
                </c:pt>
                <c:pt idx="203">
                  <c:v>0.14025153469361601</c:v>
                </c:pt>
                <c:pt idx="204">
                  <c:v>0.14567297671992799</c:v>
                </c:pt>
                <c:pt idx="205">
                  <c:v>0.151198329770209</c:v>
                </c:pt>
                <c:pt idx="206">
                  <c:v>0.15683018188672701</c:v>
                </c:pt>
                <c:pt idx="207">
                  <c:v>0.16257123319453901</c:v>
                </c:pt>
                <c:pt idx="208">
                  <c:v>0.16842430329156299</c:v>
                </c:pt>
                <c:pt idx="209">
                  <c:v>0.17439233928398401</c:v>
                </c:pt>
                <c:pt idx="210">
                  <c:v>0.180478424537344</c:v>
                </c:pt>
                <c:pt idx="211">
                  <c:v>0.186685788223453</c:v>
                </c:pt>
                <c:pt idx="212">
                  <c:v>0.19301781575385901</c:v>
                </c:pt>
                <c:pt idx="213">
                  <c:v>0.19947806020330799</c:v>
                </c:pt>
                <c:pt idx="214">
                  <c:v>0.206070254841491</c:v>
                </c:pt>
                <c:pt idx="215">
                  <c:v>0.21279832690738901</c:v>
                </c:pt>
                <c:pt idx="216">
                  <c:v>0.219666412782062</c:v>
                </c:pt>
                <c:pt idx="217">
                  <c:v>0.22667887473770901</c:v>
                </c:pt>
                <c:pt idx="218">
                  <c:v>0.23384031946988501</c:v>
                </c:pt>
                <c:pt idx="219">
                  <c:v>0.241155618651027</c:v>
                </c:pt>
                <c:pt idx="220">
                  <c:v>0.24862993178381801</c:v>
                </c:pt>
                <c:pt idx="221">
                  <c:v>0.25626873167831599</c:v>
                </c:pt>
                <c:pt idx="222">
                  <c:v>0.26407783293326997</c:v>
                </c:pt>
                <c:pt idx="223">
                  <c:v>0.27206342397859701</c:v>
                </c:pt>
                <c:pt idx="224">
                  <c:v>0.28023207697736002</c:v>
                </c:pt>
                <c:pt idx="225">
                  <c:v>0.28859086060887401</c:v>
                </c:pt>
                <c:pt idx="226">
                  <c:v>0.297147317951867</c:v>
                </c:pt>
                <c:pt idx="227">
                  <c:v>0.30590953998860898</c:v>
                </c:pt>
                <c:pt idx="228">
                  <c:v>0.31488622499281599</c:v>
                </c:pt>
                <c:pt idx="229">
                  <c:v>0.32408674653759201</c:v>
                </c:pt>
                <c:pt idx="230">
                  <c:v>0.33352123170918202</c:v>
                </c:pt>
                <c:pt idx="231">
                  <c:v>0.34320065147551199</c:v>
                </c:pt>
                <c:pt idx="232">
                  <c:v>0.35313692561175902</c:v>
                </c:pt>
                <c:pt idx="233">
                  <c:v>0.36334304517142801</c:v>
                </c:pt>
                <c:pt idx="234">
                  <c:v>0.37383321624699201</c:v>
                </c:pt>
                <c:pt idx="235">
                  <c:v>0.38462302974964202</c:v>
                </c:pt>
                <c:pt idx="236">
                  <c:v>0.39572966323692299</c:v>
                </c:pt>
                <c:pt idx="237">
                  <c:v>0.40717212254708501</c:v>
                </c:pt>
                <c:pt idx="238">
                  <c:v>0.418971533330045</c:v>
                </c:pt>
                <c:pt idx="239">
                  <c:v>0.43115149574663603</c:v>
                </c:pt>
                <c:pt idx="240">
                  <c:v>0.44373852001020597</c:v>
                </c:pt>
                <c:pt idx="241">
                  <c:v>0.45676256662840697</c:v>
                </c:pt>
                <c:pt idx="242">
                  <c:v>0.470257724036869</c:v>
                </c:pt>
                <c:pt idx="243">
                  <c:v>0.48426306916856998</c:v>
                </c:pt>
                <c:pt idx="244">
                  <c:v>0.49882377558874602</c:v>
                </c:pt>
                <c:pt idx="245">
                  <c:v>0.51399256322337505</c:v>
                </c:pt>
                <c:pt idx="246">
                  <c:v>0.52983152141024203</c:v>
                </c:pt>
                <c:pt idx="247">
                  <c:v>0.546414985657245</c:v>
                </c:pt>
                <c:pt idx="248">
                  <c:v>0.56383294679890705</c:v>
                </c:pt>
                <c:pt idx="249">
                  <c:v>0.582196310713468</c:v>
                </c:pt>
                <c:pt idx="250">
                  <c:v>0.60164455296549102</c:v>
                </c:pt>
                <c:pt idx="251">
                  <c:v>0.60164455296549102</c:v>
                </c:pt>
                <c:pt idx="252">
                  <c:v>0.60164455296549102</c:v>
                </c:pt>
                <c:pt idx="253">
                  <c:v>0.60164455296549102</c:v>
                </c:pt>
                <c:pt idx="254">
                  <c:v>0.60164455296549102</c:v>
                </c:pt>
                <c:pt idx="255">
                  <c:v>0.60164455296549102</c:v>
                </c:pt>
                <c:pt idx="256">
                  <c:v>0.60164455296549102</c:v>
                </c:pt>
                <c:pt idx="257">
                  <c:v>0.60164455296549102</c:v>
                </c:pt>
                <c:pt idx="258">
                  <c:v>0.60164455296549102</c:v>
                </c:pt>
                <c:pt idx="259">
                  <c:v>0.60164455296549102</c:v>
                </c:pt>
                <c:pt idx="260">
                  <c:v>0.60164455296549102</c:v>
                </c:pt>
                <c:pt idx="261">
                  <c:v>0.60164455296549102</c:v>
                </c:pt>
                <c:pt idx="262">
                  <c:v>0.60164455296549102</c:v>
                </c:pt>
                <c:pt idx="263">
                  <c:v>0.60164455296549102</c:v>
                </c:pt>
                <c:pt idx="264">
                  <c:v>0.60164455296549102</c:v>
                </c:pt>
                <c:pt idx="265">
                  <c:v>0.60164455296549102</c:v>
                </c:pt>
                <c:pt idx="266">
                  <c:v>0.60164455296549102</c:v>
                </c:pt>
                <c:pt idx="267">
                  <c:v>0.60164455296549102</c:v>
                </c:pt>
                <c:pt idx="268">
                  <c:v>0.60164455296549102</c:v>
                </c:pt>
                <c:pt idx="269">
                  <c:v>0.60164455296549102</c:v>
                </c:pt>
                <c:pt idx="270">
                  <c:v>0.60164455296549102</c:v>
                </c:pt>
                <c:pt idx="271">
                  <c:v>0.60164455296549102</c:v>
                </c:pt>
                <c:pt idx="272">
                  <c:v>0.60164455296549102</c:v>
                </c:pt>
                <c:pt idx="273">
                  <c:v>0.60164455296549102</c:v>
                </c:pt>
                <c:pt idx="274">
                  <c:v>0.60164455296549102</c:v>
                </c:pt>
                <c:pt idx="275">
                  <c:v>0.60164455296549102</c:v>
                </c:pt>
                <c:pt idx="276">
                  <c:v>0.60164455296549102</c:v>
                </c:pt>
                <c:pt idx="277">
                  <c:v>0.60164455296549102</c:v>
                </c:pt>
                <c:pt idx="278">
                  <c:v>0.60164455296549102</c:v>
                </c:pt>
                <c:pt idx="279">
                  <c:v>0.60164455296549102</c:v>
                </c:pt>
                <c:pt idx="280">
                  <c:v>0.60164455296549102</c:v>
                </c:pt>
                <c:pt idx="281">
                  <c:v>0.60164455296549102</c:v>
                </c:pt>
                <c:pt idx="282">
                  <c:v>0.60164455296549102</c:v>
                </c:pt>
                <c:pt idx="283">
                  <c:v>0.60164455296549102</c:v>
                </c:pt>
                <c:pt idx="284">
                  <c:v>0.60164455296549102</c:v>
                </c:pt>
                <c:pt idx="285">
                  <c:v>0.60164455296549102</c:v>
                </c:pt>
                <c:pt idx="286">
                  <c:v>0.60164455296549102</c:v>
                </c:pt>
                <c:pt idx="287">
                  <c:v>0.60164455296549102</c:v>
                </c:pt>
                <c:pt idx="288">
                  <c:v>0.60164455296549102</c:v>
                </c:pt>
                <c:pt idx="289">
                  <c:v>0.60164455296549102</c:v>
                </c:pt>
                <c:pt idx="290">
                  <c:v>0.60164455296549102</c:v>
                </c:pt>
                <c:pt idx="291">
                  <c:v>0.60164455296549102</c:v>
                </c:pt>
                <c:pt idx="292">
                  <c:v>0.60164455296549102</c:v>
                </c:pt>
                <c:pt idx="293">
                  <c:v>0.60164455296549102</c:v>
                </c:pt>
                <c:pt idx="294">
                  <c:v>0.60164455296549102</c:v>
                </c:pt>
                <c:pt idx="295">
                  <c:v>0.60164455296549102</c:v>
                </c:pt>
                <c:pt idx="296">
                  <c:v>0.60164455296549102</c:v>
                </c:pt>
                <c:pt idx="297">
                  <c:v>0.60164455296549102</c:v>
                </c:pt>
                <c:pt idx="298">
                  <c:v>0.60164455296549102</c:v>
                </c:pt>
                <c:pt idx="299">
                  <c:v>0.60164455296549102</c:v>
                </c:pt>
                <c:pt idx="300">
                  <c:v>0.60164455296549102</c:v>
                </c:pt>
                <c:pt idx="301">
                  <c:v>0.60164455296549102</c:v>
                </c:pt>
                <c:pt idx="302">
                  <c:v>0.60164455296549102</c:v>
                </c:pt>
                <c:pt idx="303">
                  <c:v>0.60164455296549102</c:v>
                </c:pt>
                <c:pt idx="304">
                  <c:v>0.60164455296549102</c:v>
                </c:pt>
                <c:pt idx="305">
                  <c:v>0.60164455296549102</c:v>
                </c:pt>
                <c:pt idx="306">
                  <c:v>0.60164455296549102</c:v>
                </c:pt>
                <c:pt idx="307">
                  <c:v>0.60164455296549102</c:v>
                </c:pt>
                <c:pt idx="308">
                  <c:v>0.60164455296549102</c:v>
                </c:pt>
                <c:pt idx="309">
                  <c:v>0.60164455296549102</c:v>
                </c:pt>
                <c:pt idx="310">
                  <c:v>0.60164455296549102</c:v>
                </c:pt>
                <c:pt idx="311">
                  <c:v>0.60164455296549102</c:v>
                </c:pt>
                <c:pt idx="312">
                  <c:v>0.60164455296549102</c:v>
                </c:pt>
                <c:pt idx="313">
                  <c:v>0.60164455296549102</c:v>
                </c:pt>
                <c:pt idx="314">
                  <c:v>0.60164455296549102</c:v>
                </c:pt>
                <c:pt idx="315">
                  <c:v>0.60164455296549102</c:v>
                </c:pt>
                <c:pt idx="316">
                  <c:v>0.60164455296549102</c:v>
                </c:pt>
                <c:pt idx="317">
                  <c:v>0.60164455296549102</c:v>
                </c:pt>
                <c:pt idx="318">
                  <c:v>0.60164455296549102</c:v>
                </c:pt>
                <c:pt idx="319">
                  <c:v>0.60164455296549102</c:v>
                </c:pt>
                <c:pt idx="320">
                  <c:v>0.60164455296549102</c:v>
                </c:pt>
                <c:pt idx="321">
                  <c:v>0.60164455296549102</c:v>
                </c:pt>
                <c:pt idx="322">
                  <c:v>0.60164455296549102</c:v>
                </c:pt>
                <c:pt idx="323">
                  <c:v>0.60164455296549102</c:v>
                </c:pt>
                <c:pt idx="324">
                  <c:v>0.60164455296549102</c:v>
                </c:pt>
                <c:pt idx="325">
                  <c:v>0.60164455296549102</c:v>
                </c:pt>
                <c:pt idx="326">
                  <c:v>0.60164455296549102</c:v>
                </c:pt>
                <c:pt idx="327">
                  <c:v>0.60164455296549102</c:v>
                </c:pt>
                <c:pt idx="328">
                  <c:v>0.60164455296549102</c:v>
                </c:pt>
                <c:pt idx="329">
                  <c:v>0.60164455296549102</c:v>
                </c:pt>
                <c:pt idx="330">
                  <c:v>0.60164455296549102</c:v>
                </c:pt>
                <c:pt idx="331">
                  <c:v>0.60164455296549102</c:v>
                </c:pt>
                <c:pt idx="332">
                  <c:v>0.60164455296549102</c:v>
                </c:pt>
                <c:pt idx="333">
                  <c:v>0.60164455296549102</c:v>
                </c:pt>
                <c:pt idx="334">
                  <c:v>0.60164455296549102</c:v>
                </c:pt>
                <c:pt idx="335">
                  <c:v>0.60164455296549102</c:v>
                </c:pt>
                <c:pt idx="336">
                  <c:v>0.60164455296549102</c:v>
                </c:pt>
                <c:pt idx="337">
                  <c:v>0.60164455296549102</c:v>
                </c:pt>
                <c:pt idx="338">
                  <c:v>0.60164455296549102</c:v>
                </c:pt>
                <c:pt idx="339">
                  <c:v>0.60164455296549102</c:v>
                </c:pt>
                <c:pt idx="340">
                  <c:v>0.60164455296549102</c:v>
                </c:pt>
                <c:pt idx="341">
                  <c:v>0.60164455296549102</c:v>
                </c:pt>
                <c:pt idx="342">
                  <c:v>0.60164455296549102</c:v>
                </c:pt>
                <c:pt idx="343">
                  <c:v>0.60164455296549102</c:v>
                </c:pt>
                <c:pt idx="344">
                  <c:v>0.60164455296549102</c:v>
                </c:pt>
                <c:pt idx="345">
                  <c:v>0.60164455296549102</c:v>
                </c:pt>
                <c:pt idx="346">
                  <c:v>0.60164455296549102</c:v>
                </c:pt>
                <c:pt idx="347">
                  <c:v>0.60164455296549102</c:v>
                </c:pt>
                <c:pt idx="348">
                  <c:v>0.60164455296549102</c:v>
                </c:pt>
                <c:pt idx="349">
                  <c:v>0.60164455296549102</c:v>
                </c:pt>
                <c:pt idx="350">
                  <c:v>0.60164455296549102</c:v>
                </c:pt>
                <c:pt idx="351">
                  <c:v>0.60164455296549102</c:v>
                </c:pt>
                <c:pt idx="352">
                  <c:v>0.60164455296549102</c:v>
                </c:pt>
                <c:pt idx="353">
                  <c:v>0.60164455296549102</c:v>
                </c:pt>
                <c:pt idx="354">
                  <c:v>0.60164455296549102</c:v>
                </c:pt>
                <c:pt idx="355">
                  <c:v>0.60164455296549102</c:v>
                </c:pt>
                <c:pt idx="356">
                  <c:v>0.60164455296549102</c:v>
                </c:pt>
                <c:pt idx="357">
                  <c:v>0.60164455296549102</c:v>
                </c:pt>
                <c:pt idx="358">
                  <c:v>0.60164455296549102</c:v>
                </c:pt>
                <c:pt idx="359">
                  <c:v>0.60164455296549102</c:v>
                </c:pt>
                <c:pt idx="360">
                  <c:v>0.60164455296549102</c:v>
                </c:pt>
                <c:pt idx="361">
                  <c:v>0.60164455296549102</c:v>
                </c:pt>
                <c:pt idx="362">
                  <c:v>0.60164455296549102</c:v>
                </c:pt>
                <c:pt idx="363">
                  <c:v>0.60164455296549102</c:v>
                </c:pt>
                <c:pt idx="364">
                  <c:v>0.60164455296549102</c:v>
                </c:pt>
                <c:pt idx="365">
                  <c:v>0.60164455296549102</c:v>
                </c:pt>
                <c:pt idx="366">
                  <c:v>0.60164455296549102</c:v>
                </c:pt>
                <c:pt idx="367">
                  <c:v>0.60164455296549102</c:v>
                </c:pt>
                <c:pt idx="368">
                  <c:v>0.60164455296549102</c:v>
                </c:pt>
                <c:pt idx="369">
                  <c:v>0.60164455296549102</c:v>
                </c:pt>
                <c:pt idx="370">
                  <c:v>0.60164455296549102</c:v>
                </c:pt>
                <c:pt idx="371">
                  <c:v>0.60164455296549102</c:v>
                </c:pt>
                <c:pt idx="372">
                  <c:v>0.60164455296549102</c:v>
                </c:pt>
                <c:pt idx="373">
                  <c:v>0.60164455296549102</c:v>
                </c:pt>
                <c:pt idx="374">
                  <c:v>0.60164455296549102</c:v>
                </c:pt>
                <c:pt idx="375">
                  <c:v>0.60164455296549102</c:v>
                </c:pt>
                <c:pt idx="376">
                  <c:v>0.60164455296549102</c:v>
                </c:pt>
                <c:pt idx="377">
                  <c:v>0.60164455296549102</c:v>
                </c:pt>
                <c:pt idx="378">
                  <c:v>0.60164455296549102</c:v>
                </c:pt>
                <c:pt idx="379">
                  <c:v>0.60164455296549102</c:v>
                </c:pt>
                <c:pt idx="380">
                  <c:v>0.60164455296549102</c:v>
                </c:pt>
                <c:pt idx="381">
                  <c:v>0.60164455296549102</c:v>
                </c:pt>
                <c:pt idx="382">
                  <c:v>0.60164455296549102</c:v>
                </c:pt>
                <c:pt idx="383">
                  <c:v>0.60164455296549102</c:v>
                </c:pt>
                <c:pt idx="384">
                  <c:v>0.60164455296549102</c:v>
                </c:pt>
                <c:pt idx="385">
                  <c:v>0.60164455296549102</c:v>
                </c:pt>
                <c:pt idx="386">
                  <c:v>0.60164455296549102</c:v>
                </c:pt>
                <c:pt idx="387">
                  <c:v>0.60164455296549102</c:v>
                </c:pt>
                <c:pt idx="388">
                  <c:v>0.60164455296549102</c:v>
                </c:pt>
                <c:pt idx="389">
                  <c:v>0.60164455296549102</c:v>
                </c:pt>
                <c:pt idx="390">
                  <c:v>0.60164455296549102</c:v>
                </c:pt>
                <c:pt idx="391">
                  <c:v>0.60164455296549102</c:v>
                </c:pt>
                <c:pt idx="392">
                  <c:v>0.60164455296549102</c:v>
                </c:pt>
                <c:pt idx="393">
                  <c:v>0.60164455296549102</c:v>
                </c:pt>
                <c:pt idx="394">
                  <c:v>0.60164455296549102</c:v>
                </c:pt>
                <c:pt idx="395">
                  <c:v>0.60164455296549102</c:v>
                </c:pt>
                <c:pt idx="396">
                  <c:v>0.60164455296549102</c:v>
                </c:pt>
                <c:pt idx="397">
                  <c:v>0.60164455296549102</c:v>
                </c:pt>
                <c:pt idx="398">
                  <c:v>0.60164455296549102</c:v>
                </c:pt>
                <c:pt idx="399">
                  <c:v>0.60164455296549102</c:v>
                </c:pt>
                <c:pt idx="400">
                  <c:v>0.60164455296549102</c:v>
                </c:pt>
                <c:pt idx="401">
                  <c:v>0.60164455296549102</c:v>
                </c:pt>
                <c:pt idx="402">
                  <c:v>0.60164455296549102</c:v>
                </c:pt>
                <c:pt idx="403">
                  <c:v>0.60164455296549102</c:v>
                </c:pt>
                <c:pt idx="404">
                  <c:v>0.60164455296549102</c:v>
                </c:pt>
                <c:pt idx="405">
                  <c:v>0.60164455296549102</c:v>
                </c:pt>
                <c:pt idx="406">
                  <c:v>0.60164455296549102</c:v>
                </c:pt>
                <c:pt idx="407">
                  <c:v>0.60164455296549102</c:v>
                </c:pt>
                <c:pt idx="408">
                  <c:v>0.60164455296549102</c:v>
                </c:pt>
                <c:pt idx="409">
                  <c:v>0.60164455296549102</c:v>
                </c:pt>
                <c:pt idx="410">
                  <c:v>0.60164455296549102</c:v>
                </c:pt>
                <c:pt idx="411">
                  <c:v>0.60164455296549102</c:v>
                </c:pt>
                <c:pt idx="412">
                  <c:v>0.60164455296549102</c:v>
                </c:pt>
                <c:pt idx="413">
                  <c:v>0.60164455296549102</c:v>
                </c:pt>
                <c:pt idx="414">
                  <c:v>0.60164455296549102</c:v>
                </c:pt>
                <c:pt idx="415">
                  <c:v>0.60164455296549102</c:v>
                </c:pt>
                <c:pt idx="416">
                  <c:v>0.60164455296549102</c:v>
                </c:pt>
                <c:pt idx="417">
                  <c:v>0.60164455296549102</c:v>
                </c:pt>
                <c:pt idx="418">
                  <c:v>0.60164455296549102</c:v>
                </c:pt>
                <c:pt idx="419">
                  <c:v>0.60164455296549102</c:v>
                </c:pt>
                <c:pt idx="420">
                  <c:v>0.60164455296549102</c:v>
                </c:pt>
                <c:pt idx="421">
                  <c:v>0.60164455296549102</c:v>
                </c:pt>
                <c:pt idx="422">
                  <c:v>0.60164455296549102</c:v>
                </c:pt>
                <c:pt idx="423">
                  <c:v>0.60164455296549102</c:v>
                </c:pt>
                <c:pt idx="424">
                  <c:v>0.60164455296549102</c:v>
                </c:pt>
                <c:pt idx="425">
                  <c:v>0.60164455296549102</c:v>
                </c:pt>
                <c:pt idx="426">
                  <c:v>0.60164455296549102</c:v>
                </c:pt>
                <c:pt idx="427">
                  <c:v>0.60164455296549102</c:v>
                </c:pt>
                <c:pt idx="428">
                  <c:v>0.60164455296549102</c:v>
                </c:pt>
                <c:pt idx="429">
                  <c:v>0.60164455296549102</c:v>
                </c:pt>
                <c:pt idx="430">
                  <c:v>0.60164455296549102</c:v>
                </c:pt>
                <c:pt idx="431">
                  <c:v>0.60164455296549102</c:v>
                </c:pt>
                <c:pt idx="432">
                  <c:v>0.60164455296549102</c:v>
                </c:pt>
                <c:pt idx="433">
                  <c:v>0.60164455296549102</c:v>
                </c:pt>
                <c:pt idx="434">
                  <c:v>0.60164455296549102</c:v>
                </c:pt>
                <c:pt idx="435">
                  <c:v>0.60164455296549102</c:v>
                </c:pt>
                <c:pt idx="436">
                  <c:v>0.60164455296549102</c:v>
                </c:pt>
                <c:pt idx="437">
                  <c:v>0.60164455296549102</c:v>
                </c:pt>
                <c:pt idx="438">
                  <c:v>0.60164455296549102</c:v>
                </c:pt>
                <c:pt idx="439">
                  <c:v>0.60164455296549102</c:v>
                </c:pt>
                <c:pt idx="440">
                  <c:v>0.60164455296549102</c:v>
                </c:pt>
                <c:pt idx="441">
                  <c:v>0.60164455296549102</c:v>
                </c:pt>
                <c:pt idx="442">
                  <c:v>0.60164455296549102</c:v>
                </c:pt>
                <c:pt idx="443">
                  <c:v>0.60164455296549102</c:v>
                </c:pt>
                <c:pt idx="444">
                  <c:v>0.60164455296549102</c:v>
                </c:pt>
                <c:pt idx="445">
                  <c:v>0.60164455296549102</c:v>
                </c:pt>
                <c:pt idx="446">
                  <c:v>0.60164455296549102</c:v>
                </c:pt>
                <c:pt idx="447">
                  <c:v>0.60164455296549102</c:v>
                </c:pt>
                <c:pt idx="448">
                  <c:v>0.60164455296549102</c:v>
                </c:pt>
                <c:pt idx="449">
                  <c:v>0.60164455296549102</c:v>
                </c:pt>
                <c:pt idx="450">
                  <c:v>0.60164455296549102</c:v>
                </c:pt>
                <c:pt idx="451">
                  <c:v>0.60164455296549102</c:v>
                </c:pt>
                <c:pt idx="452">
                  <c:v>0.60164455296549102</c:v>
                </c:pt>
                <c:pt idx="453">
                  <c:v>0.60164455296549102</c:v>
                </c:pt>
                <c:pt idx="454">
                  <c:v>0.60164455296549102</c:v>
                </c:pt>
                <c:pt idx="455">
                  <c:v>0.60164455296549102</c:v>
                </c:pt>
                <c:pt idx="456">
                  <c:v>0.60164455296549102</c:v>
                </c:pt>
                <c:pt idx="457">
                  <c:v>0.60164455296549102</c:v>
                </c:pt>
                <c:pt idx="458">
                  <c:v>0.60164455296549102</c:v>
                </c:pt>
                <c:pt idx="459">
                  <c:v>0.60164455296549102</c:v>
                </c:pt>
                <c:pt idx="460">
                  <c:v>0.60164455296549102</c:v>
                </c:pt>
                <c:pt idx="461">
                  <c:v>0.60164455296549102</c:v>
                </c:pt>
                <c:pt idx="462">
                  <c:v>0.60164455296549102</c:v>
                </c:pt>
                <c:pt idx="463">
                  <c:v>0.60164455296549102</c:v>
                </c:pt>
                <c:pt idx="464">
                  <c:v>0.60164455296549102</c:v>
                </c:pt>
                <c:pt idx="465">
                  <c:v>0.60164455296549102</c:v>
                </c:pt>
                <c:pt idx="466">
                  <c:v>0.60164455296549102</c:v>
                </c:pt>
                <c:pt idx="467">
                  <c:v>0.60164455296549102</c:v>
                </c:pt>
                <c:pt idx="468">
                  <c:v>0.60164455296549102</c:v>
                </c:pt>
                <c:pt idx="469">
                  <c:v>0.60164455296549102</c:v>
                </c:pt>
                <c:pt idx="470">
                  <c:v>0.60164455296549102</c:v>
                </c:pt>
                <c:pt idx="471">
                  <c:v>0.60164455296549102</c:v>
                </c:pt>
                <c:pt idx="472">
                  <c:v>0.60164455296549102</c:v>
                </c:pt>
                <c:pt idx="473">
                  <c:v>0.60164455296549102</c:v>
                </c:pt>
                <c:pt idx="474">
                  <c:v>0.60164455296549102</c:v>
                </c:pt>
                <c:pt idx="475">
                  <c:v>0.60164455296549102</c:v>
                </c:pt>
                <c:pt idx="476">
                  <c:v>0.60164455296549102</c:v>
                </c:pt>
                <c:pt idx="477">
                  <c:v>0.60164455296549102</c:v>
                </c:pt>
                <c:pt idx="478">
                  <c:v>0.60164455296549102</c:v>
                </c:pt>
                <c:pt idx="479">
                  <c:v>0.60164455296549102</c:v>
                </c:pt>
                <c:pt idx="480">
                  <c:v>0.60164455296549102</c:v>
                </c:pt>
                <c:pt idx="481">
                  <c:v>0.60164455296549102</c:v>
                </c:pt>
                <c:pt idx="482">
                  <c:v>0.60164455296549102</c:v>
                </c:pt>
                <c:pt idx="483">
                  <c:v>0.60164455296549102</c:v>
                </c:pt>
                <c:pt idx="484">
                  <c:v>0.60164455296549102</c:v>
                </c:pt>
                <c:pt idx="485">
                  <c:v>0.60164455296549102</c:v>
                </c:pt>
                <c:pt idx="486">
                  <c:v>0.60164455296549102</c:v>
                </c:pt>
                <c:pt idx="487">
                  <c:v>0.60164455296549102</c:v>
                </c:pt>
                <c:pt idx="488">
                  <c:v>0.60164455296549102</c:v>
                </c:pt>
                <c:pt idx="489">
                  <c:v>0.60164455296549102</c:v>
                </c:pt>
                <c:pt idx="490">
                  <c:v>0.60164455296549102</c:v>
                </c:pt>
                <c:pt idx="491">
                  <c:v>0.60164455296549102</c:v>
                </c:pt>
                <c:pt idx="492">
                  <c:v>0.60164455296549102</c:v>
                </c:pt>
                <c:pt idx="493">
                  <c:v>0.60164455296549102</c:v>
                </c:pt>
                <c:pt idx="494">
                  <c:v>0.60164455296549102</c:v>
                </c:pt>
                <c:pt idx="495">
                  <c:v>0.60164455296549102</c:v>
                </c:pt>
                <c:pt idx="496">
                  <c:v>0.60164455296549102</c:v>
                </c:pt>
                <c:pt idx="497">
                  <c:v>0.60164455296549102</c:v>
                </c:pt>
                <c:pt idx="498">
                  <c:v>0.60164455296549102</c:v>
                </c:pt>
                <c:pt idx="499">
                  <c:v>0.60164455296549102</c:v>
                </c:pt>
                <c:pt idx="500">
                  <c:v>0.60164455296549102</c:v>
                </c:pt>
                <c:pt idx="501">
                  <c:v>0.60164455296549102</c:v>
                </c:pt>
                <c:pt idx="502">
                  <c:v>0.60164455296549102</c:v>
                </c:pt>
                <c:pt idx="503">
                  <c:v>0.60164455296549102</c:v>
                </c:pt>
                <c:pt idx="504">
                  <c:v>0.60164455296549102</c:v>
                </c:pt>
                <c:pt idx="505">
                  <c:v>0.60164455296549102</c:v>
                </c:pt>
                <c:pt idx="506">
                  <c:v>0.60164455296549102</c:v>
                </c:pt>
                <c:pt idx="507">
                  <c:v>0.60164455296549102</c:v>
                </c:pt>
                <c:pt idx="508">
                  <c:v>0.60164455296549102</c:v>
                </c:pt>
                <c:pt idx="509">
                  <c:v>0.60164455296549102</c:v>
                </c:pt>
                <c:pt idx="510">
                  <c:v>0.60164455296549102</c:v>
                </c:pt>
                <c:pt idx="511">
                  <c:v>0.60164455296549102</c:v>
                </c:pt>
                <c:pt idx="512">
                  <c:v>0.60164455296549102</c:v>
                </c:pt>
                <c:pt idx="513">
                  <c:v>0.60164455296549102</c:v>
                </c:pt>
                <c:pt idx="514">
                  <c:v>0.60164455296549102</c:v>
                </c:pt>
                <c:pt idx="515">
                  <c:v>0.60164455296549102</c:v>
                </c:pt>
                <c:pt idx="516">
                  <c:v>0.60164455296549102</c:v>
                </c:pt>
                <c:pt idx="517">
                  <c:v>0.60164455296549102</c:v>
                </c:pt>
                <c:pt idx="518">
                  <c:v>0.60164455296549102</c:v>
                </c:pt>
                <c:pt idx="519">
                  <c:v>0.60164455296549102</c:v>
                </c:pt>
                <c:pt idx="520">
                  <c:v>0.60164455296549102</c:v>
                </c:pt>
                <c:pt idx="521">
                  <c:v>0.60164455296549102</c:v>
                </c:pt>
                <c:pt idx="522">
                  <c:v>0.60164455296549102</c:v>
                </c:pt>
                <c:pt idx="523">
                  <c:v>0.60164455296549102</c:v>
                </c:pt>
                <c:pt idx="524">
                  <c:v>0.60164455296549102</c:v>
                </c:pt>
                <c:pt idx="525">
                  <c:v>0.60164455296549102</c:v>
                </c:pt>
                <c:pt idx="526">
                  <c:v>0.60164455296549102</c:v>
                </c:pt>
                <c:pt idx="527">
                  <c:v>0.60164455296549102</c:v>
                </c:pt>
                <c:pt idx="528">
                  <c:v>0.60164455296549102</c:v>
                </c:pt>
                <c:pt idx="529">
                  <c:v>0.60164455296549102</c:v>
                </c:pt>
                <c:pt idx="530">
                  <c:v>0.60164455296549102</c:v>
                </c:pt>
                <c:pt idx="531">
                  <c:v>0.60164455296549102</c:v>
                </c:pt>
                <c:pt idx="532">
                  <c:v>0.60164455296549102</c:v>
                </c:pt>
                <c:pt idx="533">
                  <c:v>0.60164455296549102</c:v>
                </c:pt>
                <c:pt idx="534">
                  <c:v>0.60164455296549102</c:v>
                </c:pt>
                <c:pt idx="535">
                  <c:v>0.60164455296549102</c:v>
                </c:pt>
                <c:pt idx="536">
                  <c:v>0.60164455296549102</c:v>
                </c:pt>
                <c:pt idx="537">
                  <c:v>0.60164455296549102</c:v>
                </c:pt>
                <c:pt idx="538">
                  <c:v>0.60164455296549102</c:v>
                </c:pt>
                <c:pt idx="539">
                  <c:v>0.60164455296549102</c:v>
                </c:pt>
                <c:pt idx="540">
                  <c:v>0.60164455296549102</c:v>
                </c:pt>
                <c:pt idx="541">
                  <c:v>0.60164455296549102</c:v>
                </c:pt>
                <c:pt idx="542">
                  <c:v>0.60164455296549102</c:v>
                </c:pt>
                <c:pt idx="543">
                  <c:v>0.60164455296549102</c:v>
                </c:pt>
                <c:pt idx="544">
                  <c:v>0.60164455296549102</c:v>
                </c:pt>
                <c:pt idx="545">
                  <c:v>0.60164455296549102</c:v>
                </c:pt>
                <c:pt idx="546">
                  <c:v>0.60164455296549102</c:v>
                </c:pt>
                <c:pt idx="547">
                  <c:v>0.60164455296549102</c:v>
                </c:pt>
                <c:pt idx="548">
                  <c:v>0.60164455296549102</c:v>
                </c:pt>
                <c:pt idx="549">
                  <c:v>0.60164455296549102</c:v>
                </c:pt>
                <c:pt idx="550">
                  <c:v>0.60164455296549102</c:v>
                </c:pt>
                <c:pt idx="551">
                  <c:v>0.60164455296549102</c:v>
                </c:pt>
                <c:pt idx="552">
                  <c:v>0.60164455296549102</c:v>
                </c:pt>
                <c:pt idx="553">
                  <c:v>0.60164455296549102</c:v>
                </c:pt>
                <c:pt idx="554">
                  <c:v>0.60164455296549102</c:v>
                </c:pt>
                <c:pt idx="555">
                  <c:v>0.60164455296549102</c:v>
                </c:pt>
                <c:pt idx="556">
                  <c:v>0.60164455296549102</c:v>
                </c:pt>
                <c:pt idx="557">
                  <c:v>0.60164455296549102</c:v>
                </c:pt>
                <c:pt idx="558">
                  <c:v>0.60164455296549102</c:v>
                </c:pt>
                <c:pt idx="559">
                  <c:v>0.60164455296549102</c:v>
                </c:pt>
                <c:pt idx="560">
                  <c:v>0.60164455296549102</c:v>
                </c:pt>
                <c:pt idx="561">
                  <c:v>0.60164455296549102</c:v>
                </c:pt>
                <c:pt idx="562">
                  <c:v>0.60164455296549102</c:v>
                </c:pt>
                <c:pt idx="563">
                  <c:v>0.60164455296549102</c:v>
                </c:pt>
                <c:pt idx="564">
                  <c:v>0.60164455296549102</c:v>
                </c:pt>
                <c:pt idx="565">
                  <c:v>0.60164455296549102</c:v>
                </c:pt>
                <c:pt idx="566">
                  <c:v>0.60164455296549102</c:v>
                </c:pt>
                <c:pt idx="567">
                  <c:v>0.60164455296549102</c:v>
                </c:pt>
                <c:pt idx="568">
                  <c:v>0.60164455296549102</c:v>
                </c:pt>
                <c:pt idx="569">
                  <c:v>0.60164455296549102</c:v>
                </c:pt>
                <c:pt idx="570">
                  <c:v>0.60164455296549102</c:v>
                </c:pt>
                <c:pt idx="571">
                  <c:v>0.60164455296549102</c:v>
                </c:pt>
                <c:pt idx="572">
                  <c:v>0.60164455296549102</c:v>
                </c:pt>
                <c:pt idx="573">
                  <c:v>0.60164455296549102</c:v>
                </c:pt>
                <c:pt idx="574">
                  <c:v>0.60164455296549102</c:v>
                </c:pt>
                <c:pt idx="575">
                  <c:v>0.60164455296549102</c:v>
                </c:pt>
                <c:pt idx="576">
                  <c:v>0.60164455296549102</c:v>
                </c:pt>
                <c:pt idx="577">
                  <c:v>0.60164455296549102</c:v>
                </c:pt>
                <c:pt idx="578">
                  <c:v>0.60164455296549102</c:v>
                </c:pt>
                <c:pt idx="579">
                  <c:v>0.60164455296549102</c:v>
                </c:pt>
                <c:pt idx="580">
                  <c:v>0.60164455296549102</c:v>
                </c:pt>
                <c:pt idx="581">
                  <c:v>0.60164455296549102</c:v>
                </c:pt>
                <c:pt idx="582">
                  <c:v>0.60164455296549102</c:v>
                </c:pt>
                <c:pt idx="583">
                  <c:v>0.60164455296549102</c:v>
                </c:pt>
                <c:pt idx="584">
                  <c:v>0.60164455296549102</c:v>
                </c:pt>
                <c:pt idx="585">
                  <c:v>0.60164455296549102</c:v>
                </c:pt>
                <c:pt idx="586">
                  <c:v>0.60164455296549102</c:v>
                </c:pt>
                <c:pt idx="587">
                  <c:v>0.60164455296549102</c:v>
                </c:pt>
                <c:pt idx="588">
                  <c:v>0.60164455296549102</c:v>
                </c:pt>
                <c:pt idx="589">
                  <c:v>0.60164455296549102</c:v>
                </c:pt>
                <c:pt idx="590">
                  <c:v>0.60164455296549102</c:v>
                </c:pt>
                <c:pt idx="591">
                  <c:v>0.60164455296549102</c:v>
                </c:pt>
                <c:pt idx="592">
                  <c:v>0.60164455296549102</c:v>
                </c:pt>
                <c:pt idx="593">
                  <c:v>0.60164455296549102</c:v>
                </c:pt>
                <c:pt idx="594">
                  <c:v>0.60164455296549102</c:v>
                </c:pt>
                <c:pt idx="595">
                  <c:v>0.60164455296549102</c:v>
                </c:pt>
                <c:pt idx="596">
                  <c:v>0.60164455296549102</c:v>
                </c:pt>
                <c:pt idx="597">
                  <c:v>0.60164455296549102</c:v>
                </c:pt>
                <c:pt idx="598">
                  <c:v>0.60164455296549102</c:v>
                </c:pt>
                <c:pt idx="599">
                  <c:v>0.60164455296549102</c:v>
                </c:pt>
                <c:pt idx="600">
                  <c:v>0.60164455296549102</c:v>
                </c:pt>
                <c:pt idx="601">
                  <c:v>0.60164455296549102</c:v>
                </c:pt>
                <c:pt idx="602">
                  <c:v>0.60164455296549102</c:v>
                </c:pt>
                <c:pt idx="603">
                  <c:v>0.60164455296549102</c:v>
                </c:pt>
                <c:pt idx="604">
                  <c:v>0.60164455296549102</c:v>
                </c:pt>
                <c:pt idx="605">
                  <c:v>0.60164455296549102</c:v>
                </c:pt>
                <c:pt idx="606">
                  <c:v>0.60164455296549102</c:v>
                </c:pt>
                <c:pt idx="607">
                  <c:v>0.60164455296549102</c:v>
                </c:pt>
                <c:pt idx="608">
                  <c:v>0.60164455296549102</c:v>
                </c:pt>
                <c:pt idx="609">
                  <c:v>0.60164455296549102</c:v>
                </c:pt>
                <c:pt idx="610">
                  <c:v>0.60164455296549102</c:v>
                </c:pt>
                <c:pt idx="611">
                  <c:v>0.60164455296549102</c:v>
                </c:pt>
                <c:pt idx="612">
                  <c:v>0.60164455296549102</c:v>
                </c:pt>
                <c:pt idx="613">
                  <c:v>0.60164455296549102</c:v>
                </c:pt>
                <c:pt idx="614">
                  <c:v>0.60164455296549102</c:v>
                </c:pt>
                <c:pt idx="615">
                  <c:v>0.60164455296549102</c:v>
                </c:pt>
                <c:pt idx="616">
                  <c:v>0.60164455296549102</c:v>
                </c:pt>
                <c:pt idx="617">
                  <c:v>0.60164455296549102</c:v>
                </c:pt>
                <c:pt idx="618">
                  <c:v>0.60164455296549102</c:v>
                </c:pt>
                <c:pt idx="619">
                  <c:v>0.60164455296549102</c:v>
                </c:pt>
                <c:pt idx="620">
                  <c:v>0.60164455296549102</c:v>
                </c:pt>
                <c:pt idx="621">
                  <c:v>0.60164455296549102</c:v>
                </c:pt>
                <c:pt idx="622">
                  <c:v>0.60164455296549102</c:v>
                </c:pt>
                <c:pt idx="623">
                  <c:v>0.60164455296549102</c:v>
                </c:pt>
                <c:pt idx="624">
                  <c:v>0.60164455296549102</c:v>
                </c:pt>
                <c:pt idx="625">
                  <c:v>0.60164455296549102</c:v>
                </c:pt>
                <c:pt idx="626">
                  <c:v>0.60164455296549102</c:v>
                </c:pt>
                <c:pt idx="627">
                  <c:v>0.60164455296549102</c:v>
                </c:pt>
                <c:pt idx="628">
                  <c:v>0.60164455296549102</c:v>
                </c:pt>
                <c:pt idx="629">
                  <c:v>0.60164455296549102</c:v>
                </c:pt>
                <c:pt idx="630">
                  <c:v>0.60164455296549102</c:v>
                </c:pt>
                <c:pt idx="631">
                  <c:v>0.60164455296549102</c:v>
                </c:pt>
                <c:pt idx="632">
                  <c:v>0.60164455296549102</c:v>
                </c:pt>
                <c:pt idx="633">
                  <c:v>0.60164455296549102</c:v>
                </c:pt>
                <c:pt idx="634">
                  <c:v>0.60164455296549102</c:v>
                </c:pt>
                <c:pt idx="635">
                  <c:v>0.60164455296549102</c:v>
                </c:pt>
                <c:pt idx="636">
                  <c:v>0.60164455296549102</c:v>
                </c:pt>
                <c:pt idx="637">
                  <c:v>0.60164455296549102</c:v>
                </c:pt>
                <c:pt idx="638">
                  <c:v>0.60164455296549102</c:v>
                </c:pt>
                <c:pt idx="639">
                  <c:v>0.60164455296549102</c:v>
                </c:pt>
                <c:pt idx="640">
                  <c:v>0.60164455296549102</c:v>
                </c:pt>
                <c:pt idx="641">
                  <c:v>0.60164455296549102</c:v>
                </c:pt>
                <c:pt idx="642">
                  <c:v>0.60164455296549102</c:v>
                </c:pt>
                <c:pt idx="643">
                  <c:v>0.60164455296549102</c:v>
                </c:pt>
                <c:pt idx="644">
                  <c:v>0.60164455296549102</c:v>
                </c:pt>
                <c:pt idx="645">
                  <c:v>0.60164455296549102</c:v>
                </c:pt>
                <c:pt idx="646">
                  <c:v>0.60164455296549102</c:v>
                </c:pt>
                <c:pt idx="647">
                  <c:v>0.60164455296549102</c:v>
                </c:pt>
                <c:pt idx="648">
                  <c:v>0.60164455296549102</c:v>
                </c:pt>
                <c:pt idx="649">
                  <c:v>0.60164455296549102</c:v>
                </c:pt>
                <c:pt idx="650">
                  <c:v>0.60164455296549102</c:v>
                </c:pt>
                <c:pt idx="651">
                  <c:v>0.60164455296549102</c:v>
                </c:pt>
                <c:pt idx="652">
                  <c:v>0.60164455296549102</c:v>
                </c:pt>
                <c:pt idx="653">
                  <c:v>0.60164455296549102</c:v>
                </c:pt>
                <c:pt idx="654">
                  <c:v>0.60164455296549102</c:v>
                </c:pt>
                <c:pt idx="655">
                  <c:v>0.60164455296549102</c:v>
                </c:pt>
                <c:pt idx="656">
                  <c:v>0.60164455296549102</c:v>
                </c:pt>
                <c:pt idx="657">
                  <c:v>0.60164455296549102</c:v>
                </c:pt>
                <c:pt idx="658">
                  <c:v>0.60164455296549102</c:v>
                </c:pt>
                <c:pt idx="659">
                  <c:v>0.60164455296549102</c:v>
                </c:pt>
                <c:pt idx="660">
                  <c:v>0.60164455296549102</c:v>
                </c:pt>
                <c:pt idx="661">
                  <c:v>0.60164455296549102</c:v>
                </c:pt>
                <c:pt idx="662">
                  <c:v>0.60164455296549102</c:v>
                </c:pt>
                <c:pt idx="663">
                  <c:v>0.60164455296549102</c:v>
                </c:pt>
                <c:pt idx="664">
                  <c:v>0.60164455296549102</c:v>
                </c:pt>
                <c:pt idx="665">
                  <c:v>0.60164455296549102</c:v>
                </c:pt>
                <c:pt idx="666">
                  <c:v>0.60164455296549102</c:v>
                </c:pt>
                <c:pt idx="667">
                  <c:v>0.60164455296549102</c:v>
                </c:pt>
                <c:pt idx="668">
                  <c:v>0.60164455296549102</c:v>
                </c:pt>
                <c:pt idx="669">
                  <c:v>0.60164455296549102</c:v>
                </c:pt>
                <c:pt idx="670">
                  <c:v>0.60164455296549102</c:v>
                </c:pt>
                <c:pt idx="671">
                  <c:v>0.60164455296549102</c:v>
                </c:pt>
                <c:pt idx="672">
                  <c:v>0.60164455296549102</c:v>
                </c:pt>
                <c:pt idx="673">
                  <c:v>0.60164455296549102</c:v>
                </c:pt>
                <c:pt idx="674">
                  <c:v>0.60164455296549102</c:v>
                </c:pt>
                <c:pt idx="675">
                  <c:v>0.60164455296549102</c:v>
                </c:pt>
                <c:pt idx="676">
                  <c:v>0.60164455296549102</c:v>
                </c:pt>
                <c:pt idx="677">
                  <c:v>0.60164455296549102</c:v>
                </c:pt>
                <c:pt idx="678">
                  <c:v>0.60164455296549102</c:v>
                </c:pt>
                <c:pt idx="679">
                  <c:v>0.60164455296549102</c:v>
                </c:pt>
                <c:pt idx="680">
                  <c:v>0.60164455296549102</c:v>
                </c:pt>
                <c:pt idx="681">
                  <c:v>0.60164455296549102</c:v>
                </c:pt>
                <c:pt idx="682">
                  <c:v>0.60164455296549102</c:v>
                </c:pt>
                <c:pt idx="683">
                  <c:v>0.60164455296549102</c:v>
                </c:pt>
                <c:pt idx="684">
                  <c:v>0.60164455296549102</c:v>
                </c:pt>
                <c:pt idx="685">
                  <c:v>0.60164455296549102</c:v>
                </c:pt>
                <c:pt idx="686">
                  <c:v>0.60164455296549102</c:v>
                </c:pt>
                <c:pt idx="687">
                  <c:v>0.60164455296549102</c:v>
                </c:pt>
                <c:pt idx="688">
                  <c:v>0.60164455296549102</c:v>
                </c:pt>
                <c:pt idx="689">
                  <c:v>0.60164455296549102</c:v>
                </c:pt>
                <c:pt idx="690">
                  <c:v>0.60164455296549102</c:v>
                </c:pt>
                <c:pt idx="691">
                  <c:v>0.60164455296549102</c:v>
                </c:pt>
                <c:pt idx="692">
                  <c:v>0.60164455296549102</c:v>
                </c:pt>
                <c:pt idx="693">
                  <c:v>0.60164455296549102</c:v>
                </c:pt>
                <c:pt idx="694">
                  <c:v>0.60164455296549102</c:v>
                </c:pt>
                <c:pt idx="695">
                  <c:v>0.60164455296549102</c:v>
                </c:pt>
                <c:pt idx="696">
                  <c:v>0.60164455296549102</c:v>
                </c:pt>
                <c:pt idx="697">
                  <c:v>0.60164455296549102</c:v>
                </c:pt>
                <c:pt idx="698">
                  <c:v>0.60164455296549102</c:v>
                </c:pt>
                <c:pt idx="699">
                  <c:v>0.60164455296549102</c:v>
                </c:pt>
                <c:pt idx="700">
                  <c:v>0.60164455296549102</c:v>
                </c:pt>
                <c:pt idx="701">
                  <c:v>0.60164455296549102</c:v>
                </c:pt>
                <c:pt idx="702">
                  <c:v>0.60164455296549102</c:v>
                </c:pt>
                <c:pt idx="703">
                  <c:v>0.60164455296549102</c:v>
                </c:pt>
                <c:pt idx="704">
                  <c:v>0.60164455296549102</c:v>
                </c:pt>
                <c:pt idx="705">
                  <c:v>0.60164455296549102</c:v>
                </c:pt>
                <c:pt idx="706">
                  <c:v>0.60164455296549102</c:v>
                </c:pt>
                <c:pt idx="707">
                  <c:v>0.60164455296549102</c:v>
                </c:pt>
                <c:pt idx="708">
                  <c:v>0.60164455296549102</c:v>
                </c:pt>
                <c:pt idx="709">
                  <c:v>0.60164455296549102</c:v>
                </c:pt>
                <c:pt idx="710">
                  <c:v>0.60164455296549102</c:v>
                </c:pt>
                <c:pt idx="711">
                  <c:v>0.60164455296549102</c:v>
                </c:pt>
                <c:pt idx="712">
                  <c:v>0.60164455296549102</c:v>
                </c:pt>
                <c:pt idx="713">
                  <c:v>0.60164455296549102</c:v>
                </c:pt>
                <c:pt idx="714">
                  <c:v>0.60164455296549102</c:v>
                </c:pt>
                <c:pt idx="715">
                  <c:v>0.60164455296549102</c:v>
                </c:pt>
                <c:pt idx="716">
                  <c:v>0.60164455296549102</c:v>
                </c:pt>
                <c:pt idx="717">
                  <c:v>0.60164455296549102</c:v>
                </c:pt>
                <c:pt idx="718">
                  <c:v>0.60164455296549102</c:v>
                </c:pt>
                <c:pt idx="719">
                  <c:v>0.60164455296549102</c:v>
                </c:pt>
                <c:pt idx="720">
                  <c:v>0.60164455296549102</c:v>
                </c:pt>
                <c:pt idx="721">
                  <c:v>0.60164455296549102</c:v>
                </c:pt>
                <c:pt idx="722">
                  <c:v>0.60164455296549102</c:v>
                </c:pt>
                <c:pt idx="723">
                  <c:v>0.60164455296549102</c:v>
                </c:pt>
                <c:pt idx="724">
                  <c:v>0.60164455296549102</c:v>
                </c:pt>
                <c:pt idx="725">
                  <c:v>0.60164455296549102</c:v>
                </c:pt>
                <c:pt idx="726">
                  <c:v>0.60164455296549102</c:v>
                </c:pt>
                <c:pt idx="727">
                  <c:v>0.60164455296549102</c:v>
                </c:pt>
                <c:pt idx="728">
                  <c:v>0.60164455296549102</c:v>
                </c:pt>
                <c:pt idx="729">
                  <c:v>0.60164455296549102</c:v>
                </c:pt>
                <c:pt idx="730">
                  <c:v>0.60164455296549102</c:v>
                </c:pt>
                <c:pt idx="731">
                  <c:v>0.60164455296549102</c:v>
                </c:pt>
                <c:pt idx="732">
                  <c:v>0.60164455296549102</c:v>
                </c:pt>
                <c:pt idx="733">
                  <c:v>0.60164455296549102</c:v>
                </c:pt>
                <c:pt idx="734">
                  <c:v>0.60164455296549102</c:v>
                </c:pt>
                <c:pt idx="735">
                  <c:v>0.60164455296549102</c:v>
                </c:pt>
                <c:pt idx="736">
                  <c:v>0.60164455296549102</c:v>
                </c:pt>
                <c:pt idx="737">
                  <c:v>0.60164455296549102</c:v>
                </c:pt>
                <c:pt idx="738">
                  <c:v>0.60164455296549102</c:v>
                </c:pt>
                <c:pt idx="739">
                  <c:v>0.60164455296549102</c:v>
                </c:pt>
                <c:pt idx="740">
                  <c:v>0.60164455296549102</c:v>
                </c:pt>
                <c:pt idx="741">
                  <c:v>0.60164455296549102</c:v>
                </c:pt>
                <c:pt idx="742">
                  <c:v>0.60164455296549102</c:v>
                </c:pt>
                <c:pt idx="743">
                  <c:v>0.60164455296549102</c:v>
                </c:pt>
                <c:pt idx="744">
                  <c:v>0.60164455296549102</c:v>
                </c:pt>
                <c:pt idx="745">
                  <c:v>0.60164455296549102</c:v>
                </c:pt>
                <c:pt idx="746">
                  <c:v>0.60164455296549102</c:v>
                </c:pt>
                <c:pt idx="747">
                  <c:v>0.60164455296549102</c:v>
                </c:pt>
                <c:pt idx="748">
                  <c:v>0.60164455296549102</c:v>
                </c:pt>
                <c:pt idx="749">
                  <c:v>0.60164455296549102</c:v>
                </c:pt>
                <c:pt idx="750">
                  <c:v>0.60164460898618299</c:v>
                </c:pt>
                <c:pt idx="751">
                  <c:v>0.62235743297115298</c:v>
                </c:pt>
                <c:pt idx="752">
                  <c:v>0.64457391463287494</c:v>
                </c:pt>
                <c:pt idx="753">
                  <c:v>0.66862387993203698</c:v>
                </c:pt>
                <c:pt idx="754">
                  <c:v>0.69498799176127002</c:v>
                </c:pt>
                <c:pt idx="755">
                  <c:v>0.72441858312838603</c:v>
                </c:pt>
                <c:pt idx="756">
                  <c:v>0.75823015572020502</c:v>
                </c:pt>
                <c:pt idx="757">
                  <c:v>0.79920606656638205</c:v>
                </c:pt>
                <c:pt idx="758">
                  <c:v>0.85674427282979904</c:v>
                </c:pt>
                <c:pt idx="759">
                  <c:v>0.87950146937978302</c:v>
                </c:pt>
                <c:pt idx="760">
                  <c:v>0.89137823830069696</c:v>
                </c:pt>
                <c:pt idx="761">
                  <c:v>0.91197501068226905</c:v>
                </c:pt>
                <c:pt idx="762">
                  <c:v>0.92301988137064805</c:v>
                </c:pt>
                <c:pt idx="763">
                  <c:v>0.94419743560498104</c:v>
                </c:pt>
                <c:pt idx="764">
                  <c:v>0.95497098551227599</c:v>
                </c:pt>
                <c:pt idx="765">
                  <c:v>0.95997434620601696</c:v>
                </c:pt>
                <c:pt idx="766">
                  <c:v>0.96883194039759901</c:v>
                </c:pt>
                <c:pt idx="767">
                  <c:v>0.97302524195722195</c:v>
                </c:pt>
                <c:pt idx="768">
                  <c:v>0.98100077943474995</c:v>
                </c:pt>
                <c:pt idx="769">
                  <c:v>0.98999999999999899</c:v>
                </c:pt>
                <c:pt idx="770">
                  <c:v>0.98999999999999899</c:v>
                </c:pt>
                <c:pt idx="771">
                  <c:v>0.98999999999999899</c:v>
                </c:pt>
                <c:pt idx="772">
                  <c:v>0.98999999999999899</c:v>
                </c:pt>
                <c:pt idx="773">
                  <c:v>0.98999999999999899</c:v>
                </c:pt>
                <c:pt idx="774">
                  <c:v>0.98999999999999899</c:v>
                </c:pt>
                <c:pt idx="775">
                  <c:v>0.98999999999999899</c:v>
                </c:pt>
                <c:pt idx="776">
                  <c:v>0.98999999999999899</c:v>
                </c:pt>
                <c:pt idx="777">
                  <c:v>0.98999999999999899</c:v>
                </c:pt>
                <c:pt idx="778">
                  <c:v>0.98999999999999899</c:v>
                </c:pt>
                <c:pt idx="779">
                  <c:v>0.98999999999999899</c:v>
                </c:pt>
                <c:pt idx="780">
                  <c:v>0.98999999999999899</c:v>
                </c:pt>
                <c:pt idx="781">
                  <c:v>0.98999999999999899</c:v>
                </c:pt>
                <c:pt idx="782">
                  <c:v>0.98999999999999899</c:v>
                </c:pt>
                <c:pt idx="783">
                  <c:v>0.98999999999999899</c:v>
                </c:pt>
                <c:pt idx="784">
                  <c:v>0.98999999999999899</c:v>
                </c:pt>
                <c:pt idx="785">
                  <c:v>0.98999999999999899</c:v>
                </c:pt>
                <c:pt idx="786">
                  <c:v>0.98999999999999899</c:v>
                </c:pt>
                <c:pt idx="787">
                  <c:v>0.98999999999999899</c:v>
                </c:pt>
                <c:pt idx="788">
                  <c:v>0.98999999999999899</c:v>
                </c:pt>
                <c:pt idx="789">
                  <c:v>0.98999999999999899</c:v>
                </c:pt>
                <c:pt idx="790">
                  <c:v>0.98999999999999899</c:v>
                </c:pt>
                <c:pt idx="791">
                  <c:v>0.98999999999999899</c:v>
                </c:pt>
                <c:pt idx="792">
                  <c:v>0.98999999999999899</c:v>
                </c:pt>
                <c:pt idx="793">
                  <c:v>0.98999999999999899</c:v>
                </c:pt>
                <c:pt idx="794">
                  <c:v>0.98999999999999899</c:v>
                </c:pt>
                <c:pt idx="795">
                  <c:v>0.98999999999999899</c:v>
                </c:pt>
                <c:pt idx="796">
                  <c:v>0.98999999999999899</c:v>
                </c:pt>
                <c:pt idx="797">
                  <c:v>0.98999999999999899</c:v>
                </c:pt>
                <c:pt idx="798">
                  <c:v>0.98999999999999899</c:v>
                </c:pt>
                <c:pt idx="799">
                  <c:v>0.98999999999999899</c:v>
                </c:pt>
                <c:pt idx="800">
                  <c:v>0.98999999999999899</c:v>
                </c:pt>
                <c:pt idx="801">
                  <c:v>0.98999999999999899</c:v>
                </c:pt>
                <c:pt idx="802">
                  <c:v>0.98999999999999899</c:v>
                </c:pt>
                <c:pt idx="803">
                  <c:v>0.98999999999999899</c:v>
                </c:pt>
                <c:pt idx="804">
                  <c:v>0.98999999999999899</c:v>
                </c:pt>
                <c:pt idx="805">
                  <c:v>0.98999999999999899</c:v>
                </c:pt>
                <c:pt idx="806">
                  <c:v>0.98999999999999899</c:v>
                </c:pt>
                <c:pt idx="807">
                  <c:v>0.98999999999999899</c:v>
                </c:pt>
                <c:pt idx="808">
                  <c:v>0.98999999999999899</c:v>
                </c:pt>
                <c:pt idx="809">
                  <c:v>0.98999999999999899</c:v>
                </c:pt>
                <c:pt idx="810">
                  <c:v>0.98999999999999899</c:v>
                </c:pt>
                <c:pt idx="811">
                  <c:v>0.98999999999999899</c:v>
                </c:pt>
                <c:pt idx="812">
                  <c:v>0.98999999999999899</c:v>
                </c:pt>
                <c:pt idx="813">
                  <c:v>0.98999999999999899</c:v>
                </c:pt>
                <c:pt idx="814">
                  <c:v>0.98999999999999899</c:v>
                </c:pt>
                <c:pt idx="815">
                  <c:v>0.98999999999999899</c:v>
                </c:pt>
                <c:pt idx="816">
                  <c:v>0.98999999999999899</c:v>
                </c:pt>
                <c:pt idx="817">
                  <c:v>0.98999999999999899</c:v>
                </c:pt>
                <c:pt idx="818">
                  <c:v>0.98999999999999899</c:v>
                </c:pt>
                <c:pt idx="819">
                  <c:v>0.98999999999999899</c:v>
                </c:pt>
                <c:pt idx="820">
                  <c:v>0.98999999999999899</c:v>
                </c:pt>
                <c:pt idx="821">
                  <c:v>0.98999999999999899</c:v>
                </c:pt>
                <c:pt idx="822">
                  <c:v>0.98999999999999899</c:v>
                </c:pt>
                <c:pt idx="823">
                  <c:v>0.98999999999999899</c:v>
                </c:pt>
                <c:pt idx="824">
                  <c:v>0.98999999999999899</c:v>
                </c:pt>
                <c:pt idx="825">
                  <c:v>0.98999999999999899</c:v>
                </c:pt>
                <c:pt idx="826">
                  <c:v>0.98999999999999899</c:v>
                </c:pt>
                <c:pt idx="827">
                  <c:v>0.98999999999999899</c:v>
                </c:pt>
                <c:pt idx="828">
                  <c:v>0.98999999999999899</c:v>
                </c:pt>
                <c:pt idx="829">
                  <c:v>0.98999999999999899</c:v>
                </c:pt>
                <c:pt idx="830">
                  <c:v>0.98999999999999899</c:v>
                </c:pt>
                <c:pt idx="831">
                  <c:v>0.98999999999999899</c:v>
                </c:pt>
                <c:pt idx="832">
                  <c:v>0.98999999999999899</c:v>
                </c:pt>
                <c:pt idx="833">
                  <c:v>0.98999999999999899</c:v>
                </c:pt>
                <c:pt idx="834">
                  <c:v>0.98999999999999899</c:v>
                </c:pt>
                <c:pt idx="835">
                  <c:v>0.98999999999999899</c:v>
                </c:pt>
                <c:pt idx="836">
                  <c:v>0.98999999999999899</c:v>
                </c:pt>
                <c:pt idx="837">
                  <c:v>0.98999999999999899</c:v>
                </c:pt>
                <c:pt idx="838">
                  <c:v>0.98999999999999899</c:v>
                </c:pt>
                <c:pt idx="839">
                  <c:v>0.98999999999999899</c:v>
                </c:pt>
                <c:pt idx="840">
                  <c:v>0.98999999999999899</c:v>
                </c:pt>
                <c:pt idx="841">
                  <c:v>0.98999999999999899</c:v>
                </c:pt>
                <c:pt idx="842">
                  <c:v>0.98999999999999899</c:v>
                </c:pt>
                <c:pt idx="843">
                  <c:v>0.98999999999999899</c:v>
                </c:pt>
                <c:pt idx="844">
                  <c:v>0.98999999999999899</c:v>
                </c:pt>
                <c:pt idx="845">
                  <c:v>0.98999999999999899</c:v>
                </c:pt>
                <c:pt idx="846">
                  <c:v>0.98999999999999899</c:v>
                </c:pt>
                <c:pt idx="847">
                  <c:v>0.98999999999999899</c:v>
                </c:pt>
                <c:pt idx="848">
                  <c:v>0.98999999999999899</c:v>
                </c:pt>
                <c:pt idx="849">
                  <c:v>0.98999999999999899</c:v>
                </c:pt>
                <c:pt idx="850">
                  <c:v>0.98999999999999899</c:v>
                </c:pt>
                <c:pt idx="851">
                  <c:v>0.98999999999999899</c:v>
                </c:pt>
                <c:pt idx="852">
                  <c:v>0.98999999999999899</c:v>
                </c:pt>
                <c:pt idx="853">
                  <c:v>0.98999999999999899</c:v>
                </c:pt>
                <c:pt idx="854">
                  <c:v>0.98999999999999899</c:v>
                </c:pt>
                <c:pt idx="855">
                  <c:v>0.98999999999999899</c:v>
                </c:pt>
                <c:pt idx="856">
                  <c:v>0.98999999999999899</c:v>
                </c:pt>
                <c:pt idx="857">
                  <c:v>0.98999999999999899</c:v>
                </c:pt>
                <c:pt idx="858">
                  <c:v>0.98999999999999899</c:v>
                </c:pt>
                <c:pt idx="859">
                  <c:v>0.98999999999999899</c:v>
                </c:pt>
                <c:pt idx="860">
                  <c:v>0.98999999999999899</c:v>
                </c:pt>
                <c:pt idx="861">
                  <c:v>0.98999999999999899</c:v>
                </c:pt>
                <c:pt idx="862">
                  <c:v>0.98999999999999899</c:v>
                </c:pt>
                <c:pt idx="863">
                  <c:v>0.98999999999999899</c:v>
                </c:pt>
                <c:pt idx="864">
                  <c:v>0.98999999999999899</c:v>
                </c:pt>
                <c:pt idx="865">
                  <c:v>0.98999999999999899</c:v>
                </c:pt>
                <c:pt idx="866">
                  <c:v>0.98999999999999899</c:v>
                </c:pt>
                <c:pt idx="867">
                  <c:v>0.98999999999999899</c:v>
                </c:pt>
                <c:pt idx="868">
                  <c:v>0.98999999999999899</c:v>
                </c:pt>
                <c:pt idx="869">
                  <c:v>0.98999999999999899</c:v>
                </c:pt>
                <c:pt idx="870">
                  <c:v>0.98999999999999899</c:v>
                </c:pt>
                <c:pt idx="871">
                  <c:v>0.98999999999999899</c:v>
                </c:pt>
                <c:pt idx="872">
                  <c:v>0.98999999999999899</c:v>
                </c:pt>
                <c:pt idx="873">
                  <c:v>0.98999999999999899</c:v>
                </c:pt>
                <c:pt idx="874">
                  <c:v>0.98999999999999899</c:v>
                </c:pt>
                <c:pt idx="875">
                  <c:v>0.98999999999999899</c:v>
                </c:pt>
                <c:pt idx="876">
                  <c:v>0.98999999999999899</c:v>
                </c:pt>
                <c:pt idx="877">
                  <c:v>0.98999999999999899</c:v>
                </c:pt>
                <c:pt idx="878">
                  <c:v>0.98999999999999899</c:v>
                </c:pt>
                <c:pt idx="879">
                  <c:v>0.98999999999999899</c:v>
                </c:pt>
                <c:pt idx="880">
                  <c:v>0.98999999999999899</c:v>
                </c:pt>
                <c:pt idx="881">
                  <c:v>0.98999999999999899</c:v>
                </c:pt>
                <c:pt idx="882">
                  <c:v>0.98999999999999899</c:v>
                </c:pt>
                <c:pt idx="883">
                  <c:v>0.98999999999999899</c:v>
                </c:pt>
                <c:pt idx="884">
                  <c:v>0.98999999999999899</c:v>
                </c:pt>
                <c:pt idx="885">
                  <c:v>0.98999999999999899</c:v>
                </c:pt>
                <c:pt idx="886">
                  <c:v>0.98999999999999899</c:v>
                </c:pt>
                <c:pt idx="887">
                  <c:v>0.98999999999999899</c:v>
                </c:pt>
                <c:pt idx="888">
                  <c:v>0.98999999999999899</c:v>
                </c:pt>
                <c:pt idx="889">
                  <c:v>0.98999999999999899</c:v>
                </c:pt>
                <c:pt idx="890">
                  <c:v>0.98999999999999899</c:v>
                </c:pt>
                <c:pt idx="891">
                  <c:v>0.98999999999999899</c:v>
                </c:pt>
                <c:pt idx="892">
                  <c:v>0.98999999999999899</c:v>
                </c:pt>
                <c:pt idx="893">
                  <c:v>0.98999999999999899</c:v>
                </c:pt>
                <c:pt idx="894">
                  <c:v>0.98999999999999899</c:v>
                </c:pt>
                <c:pt idx="895">
                  <c:v>0.98999999999999899</c:v>
                </c:pt>
                <c:pt idx="896">
                  <c:v>0.98999999999999899</c:v>
                </c:pt>
                <c:pt idx="897">
                  <c:v>0.98999999999999899</c:v>
                </c:pt>
                <c:pt idx="898">
                  <c:v>0.98999999999999899</c:v>
                </c:pt>
                <c:pt idx="899">
                  <c:v>0.98999999999999899</c:v>
                </c:pt>
                <c:pt idx="900">
                  <c:v>0.98999999999999899</c:v>
                </c:pt>
                <c:pt idx="901">
                  <c:v>0.98999999999999899</c:v>
                </c:pt>
                <c:pt idx="902">
                  <c:v>0.98999999999999899</c:v>
                </c:pt>
                <c:pt idx="903">
                  <c:v>0.98999999999999899</c:v>
                </c:pt>
                <c:pt idx="904">
                  <c:v>0.98999999999999899</c:v>
                </c:pt>
                <c:pt idx="905">
                  <c:v>0.98999999999999899</c:v>
                </c:pt>
                <c:pt idx="906">
                  <c:v>0.98999999999999899</c:v>
                </c:pt>
                <c:pt idx="907">
                  <c:v>0.98999999999999899</c:v>
                </c:pt>
                <c:pt idx="908">
                  <c:v>0.98999999999999899</c:v>
                </c:pt>
                <c:pt idx="909">
                  <c:v>0.98999999999999899</c:v>
                </c:pt>
                <c:pt idx="910">
                  <c:v>0.98999999999999899</c:v>
                </c:pt>
                <c:pt idx="911">
                  <c:v>0.98999999999999899</c:v>
                </c:pt>
                <c:pt idx="912">
                  <c:v>0.98999999999999899</c:v>
                </c:pt>
                <c:pt idx="913">
                  <c:v>0.98999999999999899</c:v>
                </c:pt>
                <c:pt idx="914">
                  <c:v>0.98999999999999899</c:v>
                </c:pt>
                <c:pt idx="915">
                  <c:v>0.98999999999999899</c:v>
                </c:pt>
                <c:pt idx="916">
                  <c:v>0.98999999999999899</c:v>
                </c:pt>
                <c:pt idx="917">
                  <c:v>0.98999999999999899</c:v>
                </c:pt>
                <c:pt idx="918">
                  <c:v>0.98999999999999899</c:v>
                </c:pt>
                <c:pt idx="919">
                  <c:v>0.98999999999999899</c:v>
                </c:pt>
                <c:pt idx="920">
                  <c:v>0.98999999999999899</c:v>
                </c:pt>
                <c:pt idx="921">
                  <c:v>0.98999999999999899</c:v>
                </c:pt>
                <c:pt idx="922">
                  <c:v>0.98999999999999899</c:v>
                </c:pt>
                <c:pt idx="923">
                  <c:v>0.98999999999999899</c:v>
                </c:pt>
                <c:pt idx="924">
                  <c:v>0.98999999999999899</c:v>
                </c:pt>
                <c:pt idx="925">
                  <c:v>0.98999999999999899</c:v>
                </c:pt>
                <c:pt idx="926">
                  <c:v>0.98999999999999899</c:v>
                </c:pt>
                <c:pt idx="927">
                  <c:v>0.98999999999999899</c:v>
                </c:pt>
                <c:pt idx="928">
                  <c:v>0.98999999999999899</c:v>
                </c:pt>
                <c:pt idx="929">
                  <c:v>0.98999999999999899</c:v>
                </c:pt>
                <c:pt idx="930">
                  <c:v>0.98999999999999899</c:v>
                </c:pt>
                <c:pt idx="931">
                  <c:v>0.98999999999999899</c:v>
                </c:pt>
                <c:pt idx="932">
                  <c:v>0.98999999999999899</c:v>
                </c:pt>
                <c:pt idx="933">
                  <c:v>0.98999999999999899</c:v>
                </c:pt>
                <c:pt idx="934">
                  <c:v>0.98999999999999899</c:v>
                </c:pt>
                <c:pt idx="935">
                  <c:v>0.98999999999999899</c:v>
                </c:pt>
                <c:pt idx="936">
                  <c:v>0.98999999999999899</c:v>
                </c:pt>
                <c:pt idx="937">
                  <c:v>0.98999999999999899</c:v>
                </c:pt>
                <c:pt idx="938">
                  <c:v>0.98999999999999899</c:v>
                </c:pt>
                <c:pt idx="939">
                  <c:v>0.98999999999999899</c:v>
                </c:pt>
                <c:pt idx="940">
                  <c:v>0.98999999999999899</c:v>
                </c:pt>
                <c:pt idx="941">
                  <c:v>0.98999999999999899</c:v>
                </c:pt>
                <c:pt idx="942">
                  <c:v>0.98999999999999899</c:v>
                </c:pt>
                <c:pt idx="943">
                  <c:v>0.98999999999999899</c:v>
                </c:pt>
                <c:pt idx="944">
                  <c:v>0.98999999999999899</c:v>
                </c:pt>
                <c:pt idx="945">
                  <c:v>0.98999999999999899</c:v>
                </c:pt>
                <c:pt idx="946">
                  <c:v>0.98999999999999899</c:v>
                </c:pt>
                <c:pt idx="947">
                  <c:v>0.98999999999999899</c:v>
                </c:pt>
                <c:pt idx="948">
                  <c:v>0.98999999999999899</c:v>
                </c:pt>
                <c:pt idx="949">
                  <c:v>0.98999999999999899</c:v>
                </c:pt>
                <c:pt idx="950">
                  <c:v>0.98999999999999899</c:v>
                </c:pt>
                <c:pt idx="951">
                  <c:v>0.98999999999999899</c:v>
                </c:pt>
                <c:pt idx="952">
                  <c:v>0.98999999999999899</c:v>
                </c:pt>
                <c:pt idx="953">
                  <c:v>0.98999999999999899</c:v>
                </c:pt>
                <c:pt idx="954">
                  <c:v>0.98999999999999899</c:v>
                </c:pt>
                <c:pt idx="955">
                  <c:v>0.98999999999999899</c:v>
                </c:pt>
                <c:pt idx="956">
                  <c:v>0.98999999999999899</c:v>
                </c:pt>
                <c:pt idx="957">
                  <c:v>0.98999999999999899</c:v>
                </c:pt>
                <c:pt idx="958">
                  <c:v>0.98999999999999899</c:v>
                </c:pt>
                <c:pt idx="959">
                  <c:v>0.98999999999999899</c:v>
                </c:pt>
                <c:pt idx="960">
                  <c:v>0.98999999999999899</c:v>
                </c:pt>
                <c:pt idx="961">
                  <c:v>0.98999999999999899</c:v>
                </c:pt>
                <c:pt idx="962">
                  <c:v>0.98999999999999899</c:v>
                </c:pt>
                <c:pt idx="963">
                  <c:v>0.98999999999999899</c:v>
                </c:pt>
                <c:pt idx="964">
                  <c:v>0.98999999999999899</c:v>
                </c:pt>
                <c:pt idx="965">
                  <c:v>0.98999999999999899</c:v>
                </c:pt>
                <c:pt idx="966">
                  <c:v>0.98999999999999899</c:v>
                </c:pt>
                <c:pt idx="967">
                  <c:v>0.98999999999999899</c:v>
                </c:pt>
                <c:pt idx="968">
                  <c:v>0.98999999999999899</c:v>
                </c:pt>
                <c:pt idx="969">
                  <c:v>0.98999999999999899</c:v>
                </c:pt>
                <c:pt idx="970">
                  <c:v>0.98999999999999899</c:v>
                </c:pt>
                <c:pt idx="971">
                  <c:v>0.98999999999999899</c:v>
                </c:pt>
                <c:pt idx="972">
                  <c:v>0.98999999999999899</c:v>
                </c:pt>
                <c:pt idx="973">
                  <c:v>0.98999999999999899</c:v>
                </c:pt>
                <c:pt idx="974">
                  <c:v>0.98999999999999899</c:v>
                </c:pt>
                <c:pt idx="975">
                  <c:v>0.98999999999999899</c:v>
                </c:pt>
                <c:pt idx="976">
                  <c:v>0.98999999999999899</c:v>
                </c:pt>
                <c:pt idx="977">
                  <c:v>0.98999999999999899</c:v>
                </c:pt>
                <c:pt idx="978">
                  <c:v>0.98999999999999899</c:v>
                </c:pt>
                <c:pt idx="979">
                  <c:v>0.98999999999999899</c:v>
                </c:pt>
                <c:pt idx="980">
                  <c:v>0.98999999999999899</c:v>
                </c:pt>
                <c:pt idx="981">
                  <c:v>0.98999999999999899</c:v>
                </c:pt>
                <c:pt idx="982">
                  <c:v>0.98999999999999899</c:v>
                </c:pt>
                <c:pt idx="983">
                  <c:v>0.98999999999999899</c:v>
                </c:pt>
                <c:pt idx="984">
                  <c:v>0.98999999999999899</c:v>
                </c:pt>
                <c:pt idx="985">
                  <c:v>0.98999999999999899</c:v>
                </c:pt>
                <c:pt idx="986">
                  <c:v>0.98999999999999899</c:v>
                </c:pt>
                <c:pt idx="987">
                  <c:v>0.98999999999999899</c:v>
                </c:pt>
                <c:pt idx="988">
                  <c:v>0.98999999999999899</c:v>
                </c:pt>
                <c:pt idx="989">
                  <c:v>0.98999999999999899</c:v>
                </c:pt>
                <c:pt idx="990">
                  <c:v>0.98999999999999899</c:v>
                </c:pt>
                <c:pt idx="991">
                  <c:v>0.98999999999999899</c:v>
                </c:pt>
                <c:pt idx="992">
                  <c:v>0.98999999999999899</c:v>
                </c:pt>
                <c:pt idx="993">
                  <c:v>0.98999999999999899</c:v>
                </c:pt>
                <c:pt idx="994">
                  <c:v>0.98999999999999899</c:v>
                </c:pt>
                <c:pt idx="995">
                  <c:v>0.98999999999999899</c:v>
                </c:pt>
                <c:pt idx="996">
                  <c:v>0.98999999999999899</c:v>
                </c:pt>
                <c:pt idx="997">
                  <c:v>0.98999999999999899</c:v>
                </c:pt>
                <c:pt idx="998">
                  <c:v>0.98999999999999899</c:v>
                </c:pt>
                <c:pt idx="999">
                  <c:v>0.98999999999999899</c:v>
                </c:pt>
                <c:pt idx="1000">
                  <c:v>0.98999999999999899</c:v>
                </c:pt>
                <c:pt idx="1001">
                  <c:v>0.98999999999999899</c:v>
                </c:pt>
                <c:pt idx="1002">
                  <c:v>0.98999999999999899</c:v>
                </c:pt>
                <c:pt idx="1003">
                  <c:v>0.98999999999999899</c:v>
                </c:pt>
                <c:pt idx="1004">
                  <c:v>0.98999999999999899</c:v>
                </c:pt>
                <c:pt idx="1005">
                  <c:v>0.98999999999999899</c:v>
                </c:pt>
                <c:pt idx="1006">
                  <c:v>0.98999999999999899</c:v>
                </c:pt>
                <c:pt idx="1007">
                  <c:v>0.98999999999999899</c:v>
                </c:pt>
                <c:pt idx="1008">
                  <c:v>0.98999999999999899</c:v>
                </c:pt>
                <c:pt idx="1009">
                  <c:v>0.98999999999999899</c:v>
                </c:pt>
                <c:pt idx="1010">
                  <c:v>0.98999999999999899</c:v>
                </c:pt>
                <c:pt idx="1011">
                  <c:v>0.98999999999999899</c:v>
                </c:pt>
                <c:pt idx="1012">
                  <c:v>0.98999999999999899</c:v>
                </c:pt>
                <c:pt idx="1013">
                  <c:v>0.98999999999999899</c:v>
                </c:pt>
                <c:pt idx="1014">
                  <c:v>0.98999999999999899</c:v>
                </c:pt>
                <c:pt idx="1015">
                  <c:v>0.98999999999999899</c:v>
                </c:pt>
                <c:pt idx="1016">
                  <c:v>0.98999999999999899</c:v>
                </c:pt>
                <c:pt idx="1017">
                  <c:v>0.98999999999999899</c:v>
                </c:pt>
                <c:pt idx="1018">
                  <c:v>0.98999999999999899</c:v>
                </c:pt>
              </c:numCache>
            </c:numRef>
          </c:yVal>
          <c:smooth val="0"/>
          <c:extLst>
            <c:ext xmlns:c16="http://schemas.microsoft.com/office/drawing/2014/chart" uri="{C3380CC4-5D6E-409C-BE32-E72D297353CC}">
              <c16:uniqueId val="{00000000-4474-4D47-B538-F0C60D2F277B}"/>
            </c:ext>
          </c:extLst>
        </c:ser>
        <c:dLbls>
          <c:showLegendKey val="0"/>
          <c:showVal val="0"/>
          <c:showCatName val="0"/>
          <c:showSerName val="0"/>
          <c:showPercent val="0"/>
          <c:showBubbleSize val="0"/>
        </c:dLbls>
        <c:axId val="934862336"/>
        <c:axId val="934863168"/>
      </c:scatterChart>
      <c:scatterChart>
        <c:scatterStyle val="lineMarker"/>
        <c:varyColors val="0"/>
        <c:ser>
          <c:idx val="0"/>
          <c:order val="0"/>
          <c:tx>
            <c:v>EPL</c:v>
          </c:tx>
          <c:spPr>
            <a:ln w="19050" cap="rnd">
              <a:solidFill>
                <a:schemeClr val="accent1"/>
              </a:solidFill>
              <a:round/>
            </a:ln>
            <a:effectLst/>
          </c:spPr>
          <c:marker>
            <c:symbol val="circle"/>
            <c:size val="3"/>
            <c:spPr>
              <a:solidFill>
                <a:schemeClr val="accent1"/>
              </a:solidFill>
              <a:ln w="9525">
                <a:solidFill>
                  <a:schemeClr val="accent1"/>
                </a:solidFill>
              </a:ln>
              <a:effectLst/>
            </c:spPr>
          </c:marker>
          <c:xVal>
            <c:numRef>
              <c:f>'IH_H1e8_s1.3_S0.015'!$A$2:$A$10004</c:f>
              <c:numCache>
                <c:formatCode>0.000000</c:formatCode>
                <c:ptCount val="10003"/>
                <c:pt idx="0">
                  <c:v>0</c:v>
                </c:pt>
                <c:pt idx="1">
                  <c:v>1E-3</c:v>
                </c:pt>
                <c:pt idx="2">
                  <c:v>2E-3</c:v>
                </c:pt>
                <c:pt idx="3">
                  <c:v>3.0000000000000001E-3</c:v>
                </c:pt>
                <c:pt idx="4">
                  <c:v>4.0000000000000001E-3</c:v>
                </c:pt>
                <c:pt idx="5">
                  <c:v>5.0000000000000001E-3</c:v>
                </c:pt>
                <c:pt idx="6">
                  <c:v>6.0000000000000001E-3</c:v>
                </c:pt>
                <c:pt idx="7">
                  <c:v>7.0000000000000001E-3</c:v>
                </c:pt>
                <c:pt idx="8">
                  <c:v>8.0000000000000002E-3</c:v>
                </c:pt>
                <c:pt idx="9">
                  <c:v>8.9999999999999993E-3</c:v>
                </c:pt>
                <c:pt idx="10">
                  <c:v>0.01</c:v>
                </c:pt>
                <c:pt idx="11">
                  <c:v>1.09999999999999E-2</c:v>
                </c:pt>
                <c:pt idx="12">
                  <c:v>1.2E-2</c:v>
                </c:pt>
                <c:pt idx="13">
                  <c:v>1.2999999999999999E-2</c:v>
                </c:pt>
                <c:pt idx="14">
                  <c:v>1.4E-2</c:v>
                </c:pt>
                <c:pt idx="15">
                  <c:v>1.4999999999999901E-2</c:v>
                </c:pt>
                <c:pt idx="16">
                  <c:v>1.6E-2</c:v>
                </c:pt>
                <c:pt idx="17">
                  <c:v>1.7000000000000001E-2</c:v>
                </c:pt>
                <c:pt idx="18">
                  <c:v>1.7999999999999999E-2</c:v>
                </c:pt>
                <c:pt idx="19">
                  <c:v>1.9E-2</c:v>
                </c:pt>
                <c:pt idx="20">
                  <c:v>0.02</c:v>
                </c:pt>
                <c:pt idx="21">
                  <c:v>2.1000000000000001E-2</c:v>
                </c:pt>
                <c:pt idx="22">
                  <c:v>2.1999999999999999E-2</c:v>
                </c:pt>
                <c:pt idx="23">
                  <c:v>2.3E-2</c:v>
                </c:pt>
                <c:pt idx="24">
                  <c:v>2.4E-2</c:v>
                </c:pt>
                <c:pt idx="25">
                  <c:v>2.5000000000000001E-2</c:v>
                </c:pt>
                <c:pt idx="26">
                  <c:v>2.5999999999999999E-2</c:v>
                </c:pt>
                <c:pt idx="27">
                  <c:v>2.7E-2</c:v>
                </c:pt>
                <c:pt idx="28">
                  <c:v>2.8000000000000001E-2</c:v>
                </c:pt>
                <c:pt idx="29">
                  <c:v>2.9000000000000001E-2</c:v>
                </c:pt>
                <c:pt idx="30">
                  <c:v>2.9999999999999898E-2</c:v>
                </c:pt>
                <c:pt idx="31">
                  <c:v>3.1E-2</c:v>
                </c:pt>
                <c:pt idx="32">
                  <c:v>3.2000000000000001E-2</c:v>
                </c:pt>
                <c:pt idx="33">
                  <c:v>3.3000000000000002E-2</c:v>
                </c:pt>
                <c:pt idx="34">
                  <c:v>3.4000000000000002E-2</c:v>
                </c:pt>
                <c:pt idx="35">
                  <c:v>3.5000000000000003E-2</c:v>
                </c:pt>
                <c:pt idx="36">
                  <c:v>3.5999999999999997E-2</c:v>
                </c:pt>
                <c:pt idx="37">
                  <c:v>3.6999999999999998E-2</c:v>
                </c:pt>
                <c:pt idx="38">
                  <c:v>3.7999999999999999E-2</c:v>
                </c:pt>
                <c:pt idx="39">
                  <c:v>3.9E-2</c:v>
                </c:pt>
                <c:pt idx="40">
                  <c:v>0.04</c:v>
                </c:pt>
                <c:pt idx="41">
                  <c:v>4.1000000000000002E-2</c:v>
                </c:pt>
                <c:pt idx="42">
                  <c:v>4.2000000000000003E-2</c:v>
                </c:pt>
                <c:pt idx="43">
                  <c:v>4.2999999999999997E-2</c:v>
                </c:pt>
                <c:pt idx="44">
                  <c:v>4.3999999999999997E-2</c:v>
                </c:pt>
                <c:pt idx="45">
                  <c:v>4.4999999999999901E-2</c:v>
                </c:pt>
                <c:pt idx="46">
                  <c:v>4.5999999999999902E-2</c:v>
                </c:pt>
                <c:pt idx="47">
                  <c:v>4.7E-2</c:v>
                </c:pt>
                <c:pt idx="48">
                  <c:v>4.8000000000000001E-2</c:v>
                </c:pt>
                <c:pt idx="49">
                  <c:v>4.9000000000000002E-2</c:v>
                </c:pt>
                <c:pt idx="50">
                  <c:v>0.05</c:v>
                </c:pt>
                <c:pt idx="51">
                  <c:v>5.0999999999999997E-2</c:v>
                </c:pt>
                <c:pt idx="52">
                  <c:v>5.1999999999999998E-2</c:v>
                </c:pt>
                <c:pt idx="53">
                  <c:v>5.2999999999999999E-2</c:v>
                </c:pt>
                <c:pt idx="54">
                  <c:v>5.3999999999999999E-2</c:v>
                </c:pt>
                <c:pt idx="55">
                  <c:v>5.5E-2</c:v>
                </c:pt>
                <c:pt idx="56">
                  <c:v>5.6000000000000001E-2</c:v>
                </c:pt>
                <c:pt idx="57">
                  <c:v>5.7000000000000002E-2</c:v>
                </c:pt>
                <c:pt idx="58">
                  <c:v>5.8000000000000003E-2</c:v>
                </c:pt>
                <c:pt idx="59">
                  <c:v>5.8999999999999997E-2</c:v>
                </c:pt>
                <c:pt idx="60">
                  <c:v>5.9999999999999901E-2</c:v>
                </c:pt>
                <c:pt idx="61">
                  <c:v>6.0999999999999902E-2</c:v>
                </c:pt>
                <c:pt idx="62">
                  <c:v>6.2E-2</c:v>
                </c:pt>
                <c:pt idx="63">
                  <c:v>6.3E-2</c:v>
                </c:pt>
                <c:pt idx="64">
                  <c:v>6.4000000000000001E-2</c:v>
                </c:pt>
                <c:pt idx="65">
                  <c:v>6.5000000000000002E-2</c:v>
                </c:pt>
                <c:pt idx="66">
                  <c:v>6.6000000000000003E-2</c:v>
                </c:pt>
                <c:pt idx="67">
                  <c:v>6.7000000000000004E-2</c:v>
                </c:pt>
                <c:pt idx="68">
                  <c:v>6.8000000000000005E-2</c:v>
                </c:pt>
                <c:pt idx="69">
                  <c:v>6.9000000000000006E-2</c:v>
                </c:pt>
                <c:pt idx="70">
                  <c:v>7.0000000000000007E-2</c:v>
                </c:pt>
                <c:pt idx="71">
                  <c:v>7.0999999999999994E-2</c:v>
                </c:pt>
                <c:pt idx="72">
                  <c:v>7.1999999999999995E-2</c:v>
                </c:pt>
                <c:pt idx="73">
                  <c:v>7.2999999999999995E-2</c:v>
                </c:pt>
                <c:pt idx="74">
                  <c:v>7.3999999999999996E-2</c:v>
                </c:pt>
                <c:pt idx="75">
                  <c:v>7.49999999999999E-2</c:v>
                </c:pt>
                <c:pt idx="76">
                  <c:v>7.5999999999999901E-2</c:v>
                </c:pt>
                <c:pt idx="77">
                  <c:v>7.6999999999999902E-2</c:v>
                </c:pt>
                <c:pt idx="78">
                  <c:v>7.8E-2</c:v>
                </c:pt>
                <c:pt idx="79">
                  <c:v>7.9000000000000001E-2</c:v>
                </c:pt>
                <c:pt idx="80">
                  <c:v>0.08</c:v>
                </c:pt>
                <c:pt idx="81">
                  <c:v>8.1000000000000003E-2</c:v>
                </c:pt>
                <c:pt idx="82">
                  <c:v>8.2000000000000003E-2</c:v>
                </c:pt>
                <c:pt idx="83">
                  <c:v>8.3000000000000004E-2</c:v>
                </c:pt>
                <c:pt idx="84">
                  <c:v>8.4000000000000005E-2</c:v>
                </c:pt>
                <c:pt idx="85">
                  <c:v>8.5000000000000006E-2</c:v>
                </c:pt>
                <c:pt idx="86">
                  <c:v>8.5999999999999993E-2</c:v>
                </c:pt>
                <c:pt idx="87">
                  <c:v>8.6999999999999994E-2</c:v>
                </c:pt>
                <c:pt idx="88">
                  <c:v>8.7999999999999995E-2</c:v>
                </c:pt>
                <c:pt idx="89">
                  <c:v>8.8999999999999996E-2</c:v>
                </c:pt>
                <c:pt idx="90">
                  <c:v>8.99999999999999E-2</c:v>
                </c:pt>
                <c:pt idx="91">
                  <c:v>9.09999999999999E-2</c:v>
                </c:pt>
                <c:pt idx="92">
                  <c:v>9.1999999999999901E-2</c:v>
                </c:pt>
                <c:pt idx="93">
                  <c:v>9.2999999999999902E-2</c:v>
                </c:pt>
                <c:pt idx="94">
                  <c:v>9.4E-2</c:v>
                </c:pt>
                <c:pt idx="95">
                  <c:v>9.5000000000000001E-2</c:v>
                </c:pt>
                <c:pt idx="96">
                  <c:v>9.6000000000000002E-2</c:v>
                </c:pt>
                <c:pt idx="97">
                  <c:v>9.7000000000000003E-2</c:v>
                </c:pt>
                <c:pt idx="98">
                  <c:v>9.8000000000000004E-2</c:v>
                </c:pt>
                <c:pt idx="99">
                  <c:v>9.9000000000000005E-2</c:v>
                </c:pt>
                <c:pt idx="100">
                  <c:v>0.1</c:v>
                </c:pt>
                <c:pt idx="101">
                  <c:v>0.10100000000000001</c:v>
                </c:pt>
                <c:pt idx="102">
                  <c:v>0.10199999999999999</c:v>
                </c:pt>
                <c:pt idx="103">
                  <c:v>0.10299999999999999</c:v>
                </c:pt>
                <c:pt idx="104">
                  <c:v>0.104</c:v>
                </c:pt>
                <c:pt idx="105">
                  <c:v>0.105</c:v>
                </c:pt>
                <c:pt idx="106">
                  <c:v>0.106</c:v>
                </c:pt>
                <c:pt idx="107">
                  <c:v>0.107</c:v>
                </c:pt>
                <c:pt idx="108">
                  <c:v>0.108</c:v>
                </c:pt>
                <c:pt idx="109">
                  <c:v>0.109</c:v>
                </c:pt>
                <c:pt idx="110">
                  <c:v>0.11</c:v>
                </c:pt>
                <c:pt idx="111">
                  <c:v>0.111</c:v>
                </c:pt>
                <c:pt idx="112">
                  <c:v>0.112</c:v>
                </c:pt>
                <c:pt idx="113">
                  <c:v>0.113</c:v>
                </c:pt>
                <c:pt idx="114">
                  <c:v>0.114</c:v>
                </c:pt>
                <c:pt idx="115">
                  <c:v>0.115</c:v>
                </c:pt>
                <c:pt idx="116">
                  <c:v>0.11600000000000001</c:v>
                </c:pt>
                <c:pt idx="117">
                  <c:v>0.11700000000000001</c:v>
                </c:pt>
                <c:pt idx="118">
                  <c:v>0.11799999999999999</c:v>
                </c:pt>
                <c:pt idx="119">
                  <c:v>0.11899999999999999</c:v>
                </c:pt>
                <c:pt idx="120">
                  <c:v>0.12</c:v>
                </c:pt>
                <c:pt idx="121">
                  <c:v>0.121</c:v>
                </c:pt>
                <c:pt idx="122">
                  <c:v>0.122</c:v>
                </c:pt>
                <c:pt idx="123">
                  <c:v>0.123</c:v>
                </c:pt>
                <c:pt idx="124">
                  <c:v>0.124</c:v>
                </c:pt>
                <c:pt idx="125">
                  <c:v>0.125</c:v>
                </c:pt>
                <c:pt idx="126">
                  <c:v>0.126</c:v>
                </c:pt>
                <c:pt idx="127">
                  <c:v>0.127</c:v>
                </c:pt>
                <c:pt idx="128">
                  <c:v>0.128</c:v>
                </c:pt>
                <c:pt idx="129">
                  <c:v>0.129</c:v>
                </c:pt>
                <c:pt idx="130">
                  <c:v>0.13</c:v>
                </c:pt>
                <c:pt idx="131">
                  <c:v>0.13100000000000001</c:v>
                </c:pt>
                <c:pt idx="132">
                  <c:v>0.13200000000000001</c:v>
                </c:pt>
                <c:pt idx="133">
                  <c:v>0.13300000000000001</c:v>
                </c:pt>
                <c:pt idx="134">
                  <c:v>0.13400000000000001</c:v>
                </c:pt>
                <c:pt idx="135">
                  <c:v>0.13500000000000001</c:v>
                </c:pt>
                <c:pt idx="136">
                  <c:v>0.13600000000000001</c:v>
                </c:pt>
                <c:pt idx="137">
                  <c:v>0.13700000000000001</c:v>
                </c:pt>
                <c:pt idx="138">
                  <c:v>0.13800000000000001</c:v>
                </c:pt>
                <c:pt idx="139">
                  <c:v>0.13900000000000001</c:v>
                </c:pt>
                <c:pt idx="140">
                  <c:v>0.14000000000000001</c:v>
                </c:pt>
                <c:pt idx="141">
                  <c:v>0.14099999999999999</c:v>
                </c:pt>
                <c:pt idx="142">
                  <c:v>0.14199999999999999</c:v>
                </c:pt>
                <c:pt idx="143">
                  <c:v>0.14299999999999999</c:v>
                </c:pt>
                <c:pt idx="144">
                  <c:v>0.14399999999999999</c:v>
                </c:pt>
                <c:pt idx="145">
                  <c:v>0.14499999999999899</c:v>
                </c:pt>
                <c:pt idx="146">
                  <c:v>0.14599999999999899</c:v>
                </c:pt>
                <c:pt idx="147">
                  <c:v>0.14699999999999899</c:v>
                </c:pt>
                <c:pt idx="148">
                  <c:v>0.14799999999999899</c:v>
                </c:pt>
                <c:pt idx="149">
                  <c:v>0.14899999999999899</c:v>
                </c:pt>
                <c:pt idx="150">
                  <c:v>0.149999999999999</c:v>
                </c:pt>
                <c:pt idx="151">
                  <c:v>0.151</c:v>
                </c:pt>
                <c:pt idx="152">
                  <c:v>0.152</c:v>
                </c:pt>
                <c:pt idx="153">
                  <c:v>0.153</c:v>
                </c:pt>
                <c:pt idx="154">
                  <c:v>0.154</c:v>
                </c:pt>
                <c:pt idx="155">
                  <c:v>0.155</c:v>
                </c:pt>
                <c:pt idx="156">
                  <c:v>0.156</c:v>
                </c:pt>
                <c:pt idx="157">
                  <c:v>0.157</c:v>
                </c:pt>
                <c:pt idx="158">
                  <c:v>0.158</c:v>
                </c:pt>
                <c:pt idx="159">
                  <c:v>0.159</c:v>
                </c:pt>
                <c:pt idx="160">
                  <c:v>0.16</c:v>
                </c:pt>
                <c:pt idx="161">
                  <c:v>0.161</c:v>
                </c:pt>
                <c:pt idx="162">
                  <c:v>0.16200000000000001</c:v>
                </c:pt>
                <c:pt idx="163">
                  <c:v>0.16300000000000001</c:v>
                </c:pt>
                <c:pt idx="164">
                  <c:v>0.16400000000000001</c:v>
                </c:pt>
                <c:pt idx="165">
                  <c:v>0.16500000000000001</c:v>
                </c:pt>
                <c:pt idx="166">
                  <c:v>0.16600000000000001</c:v>
                </c:pt>
                <c:pt idx="167">
                  <c:v>0.16700000000000001</c:v>
                </c:pt>
                <c:pt idx="168">
                  <c:v>0.16800000000000001</c:v>
                </c:pt>
                <c:pt idx="169">
                  <c:v>0.16900000000000001</c:v>
                </c:pt>
                <c:pt idx="170">
                  <c:v>0.17</c:v>
                </c:pt>
                <c:pt idx="171">
                  <c:v>0.17100000000000001</c:v>
                </c:pt>
                <c:pt idx="172">
                  <c:v>0.17199999999999999</c:v>
                </c:pt>
                <c:pt idx="173">
                  <c:v>0.17299999999999999</c:v>
                </c:pt>
                <c:pt idx="174">
                  <c:v>0.17399999999999999</c:v>
                </c:pt>
                <c:pt idx="175">
                  <c:v>0.17499999999999999</c:v>
                </c:pt>
                <c:pt idx="176">
                  <c:v>0.17599999999999999</c:v>
                </c:pt>
                <c:pt idx="177">
                  <c:v>0.17699999999999999</c:v>
                </c:pt>
                <c:pt idx="178">
                  <c:v>0.17799999999999999</c:v>
                </c:pt>
                <c:pt idx="179">
                  <c:v>0.17899999999999999</c:v>
                </c:pt>
                <c:pt idx="180">
                  <c:v>0.17999999999999899</c:v>
                </c:pt>
                <c:pt idx="181">
                  <c:v>0.180999999999999</c:v>
                </c:pt>
                <c:pt idx="182">
                  <c:v>0.182</c:v>
                </c:pt>
                <c:pt idx="183">
                  <c:v>0.183</c:v>
                </c:pt>
                <c:pt idx="184">
                  <c:v>0.184</c:v>
                </c:pt>
                <c:pt idx="185">
                  <c:v>0.185</c:v>
                </c:pt>
                <c:pt idx="186">
                  <c:v>0.186</c:v>
                </c:pt>
                <c:pt idx="187">
                  <c:v>0.187</c:v>
                </c:pt>
                <c:pt idx="188">
                  <c:v>0.188</c:v>
                </c:pt>
                <c:pt idx="189">
                  <c:v>0.189</c:v>
                </c:pt>
                <c:pt idx="190">
                  <c:v>0.19</c:v>
                </c:pt>
                <c:pt idx="191">
                  <c:v>0.191</c:v>
                </c:pt>
                <c:pt idx="192">
                  <c:v>0.192</c:v>
                </c:pt>
                <c:pt idx="193">
                  <c:v>0.193</c:v>
                </c:pt>
                <c:pt idx="194">
                  <c:v>0.19400000000000001</c:v>
                </c:pt>
                <c:pt idx="195">
                  <c:v>0.19500000000000001</c:v>
                </c:pt>
                <c:pt idx="196">
                  <c:v>0.19600000000000001</c:v>
                </c:pt>
                <c:pt idx="197">
                  <c:v>0.19700000000000001</c:v>
                </c:pt>
                <c:pt idx="198">
                  <c:v>0.19800000000000001</c:v>
                </c:pt>
                <c:pt idx="199">
                  <c:v>0.19900000000000001</c:v>
                </c:pt>
                <c:pt idx="200">
                  <c:v>0.2</c:v>
                </c:pt>
                <c:pt idx="201">
                  <c:v>0.20100000000000001</c:v>
                </c:pt>
                <c:pt idx="202">
                  <c:v>0.20200000000000001</c:v>
                </c:pt>
                <c:pt idx="203">
                  <c:v>0.20300000000000001</c:v>
                </c:pt>
                <c:pt idx="204">
                  <c:v>0.20399999999999999</c:v>
                </c:pt>
                <c:pt idx="205">
                  <c:v>0.20499999999999999</c:v>
                </c:pt>
                <c:pt idx="206">
                  <c:v>0.20599999999999999</c:v>
                </c:pt>
                <c:pt idx="207">
                  <c:v>0.20699999999999999</c:v>
                </c:pt>
                <c:pt idx="208">
                  <c:v>0.20799999999999999</c:v>
                </c:pt>
                <c:pt idx="209">
                  <c:v>0.20899999999999999</c:v>
                </c:pt>
                <c:pt idx="210">
                  <c:v>0.20999999999999899</c:v>
                </c:pt>
                <c:pt idx="211">
                  <c:v>0.21099999999999899</c:v>
                </c:pt>
                <c:pt idx="212">
                  <c:v>0.21199999999999899</c:v>
                </c:pt>
                <c:pt idx="213">
                  <c:v>0.212999999999999</c:v>
                </c:pt>
                <c:pt idx="214">
                  <c:v>0.214</c:v>
                </c:pt>
                <c:pt idx="215">
                  <c:v>0.215</c:v>
                </c:pt>
                <c:pt idx="216">
                  <c:v>0.216</c:v>
                </c:pt>
                <c:pt idx="217">
                  <c:v>0.217</c:v>
                </c:pt>
                <c:pt idx="218">
                  <c:v>0.218</c:v>
                </c:pt>
                <c:pt idx="219">
                  <c:v>0.219</c:v>
                </c:pt>
                <c:pt idx="220">
                  <c:v>0.22</c:v>
                </c:pt>
                <c:pt idx="221">
                  <c:v>0.221</c:v>
                </c:pt>
                <c:pt idx="222">
                  <c:v>0.222</c:v>
                </c:pt>
                <c:pt idx="223">
                  <c:v>0.223</c:v>
                </c:pt>
                <c:pt idx="224">
                  <c:v>0.224</c:v>
                </c:pt>
                <c:pt idx="225">
                  <c:v>0.22500000000000001</c:v>
                </c:pt>
                <c:pt idx="226">
                  <c:v>0.22600000000000001</c:v>
                </c:pt>
                <c:pt idx="227">
                  <c:v>0.22700000000000001</c:v>
                </c:pt>
                <c:pt idx="228">
                  <c:v>0.22800000000000001</c:v>
                </c:pt>
                <c:pt idx="229">
                  <c:v>0.22900000000000001</c:v>
                </c:pt>
                <c:pt idx="230">
                  <c:v>0.23</c:v>
                </c:pt>
                <c:pt idx="231">
                  <c:v>0.23100000000000001</c:v>
                </c:pt>
                <c:pt idx="232">
                  <c:v>0.23200000000000001</c:v>
                </c:pt>
                <c:pt idx="233">
                  <c:v>0.23300000000000001</c:v>
                </c:pt>
                <c:pt idx="234">
                  <c:v>0.23400000000000001</c:v>
                </c:pt>
                <c:pt idx="235">
                  <c:v>0.23499999999999999</c:v>
                </c:pt>
                <c:pt idx="236">
                  <c:v>0.23599999999999999</c:v>
                </c:pt>
                <c:pt idx="237">
                  <c:v>0.23699999999999999</c:v>
                </c:pt>
                <c:pt idx="238">
                  <c:v>0.23799999999999999</c:v>
                </c:pt>
                <c:pt idx="239">
                  <c:v>0.23899999999999999</c:v>
                </c:pt>
                <c:pt idx="240">
                  <c:v>0.23999999999999899</c:v>
                </c:pt>
                <c:pt idx="241">
                  <c:v>0.24099999999999899</c:v>
                </c:pt>
                <c:pt idx="242">
                  <c:v>0.24199999999999899</c:v>
                </c:pt>
                <c:pt idx="243">
                  <c:v>0.24299999999999899</c:v>
                </c:pt>
                <c:pt idx="244">
                  <c:v>0.243999999999999</c:v>
                </c:pt>
                <c:pt idx="245">
                  <c:v>0.245</c:v>
                </c:pt>
                <c:pt idx="246">
                  <c:v>0.246</c:v>
                </c:pt>
                <c:pt idx="247">
                  <c:v>0.247</c:v>
                </c:pt>
                <c:pt idx="248">
                  <c:v>0.248</c:v>
                </c:pt>
                <c:pt idx="249">
                  <c:v>0.249</c:v>
                </c:pt>
                <c:pt idx="250">
                  <c:v>0.25</c:v>
                </c:pt>
                <c:pt idx="251">
                  <c:v>0.251</c:v>
                </c:pt>
                <c:pt idx="252">
                  <c:v>0.252</c:v>
                </c:pt>
                <c:pt idx="253">
                  <c:v>0.253</c:v>
                </c:pt>
                <c:pt idx="254">
                  <c:v>0.254</c:v>
                </c:pt>
                <c:pt idx="255">
                  <c:v>0.255</c:v>
                </c:pt>
                <c:pt idx="256">
                  <c:v>0.25600000000000001</c:v>
                </c:pt>
                <c:pt idx="257">
                  <c:v>0.25700000000000001</c:v>
                </c:pt>
                <c:pt idx="258">
                  <c:v>0.25800000000000001</c:v>
                </c:pt>
                <c:pt idx="259">
                  <c:v>0.25900000000000001</c:v>
                </c:pt>
                <c:pt idx="260">
                  <c:v>0.26</c:v>
                </c:pt>
                <c:pt idx="261">
                  <c:v>0.26100000000000001</c:v>
                </c:pt>
                <c:pt idx="262">
                  <c:v>0.26200000000000001</c:v>
                </c:pt>
                <c:pt idx="263">
                  <c:v>0.26300000000000001</c:v>
                </c:pt>
                <c:pt idx="264">
                  <c:v>0.26400000000000001</c:v>
                </c:pt>
                <c:pt idx="265">
                  <c:v>0.26500000000000001</c:v>
                </c:pt>
                <c:pt idx="266">
                  <c:v>0.26600000000000001</c:v>
                </c:pt>
                <c:pt idx="267">
                  <c:v>0.26700000000000002</c:v>
                </c:pt>
                <c:pt idx="268">
                  <c:v>0.26800000000000002</c:v>
                </c:pt>
                <c:pt idx="269">
                  <c:v>0.26900000000000002</c:v>
                </c:pt>
                <c:pt idx="270">
                  <c:v>0.27</c:v>
                </c:pt>
                <c:pt idx="271">
                  <c:v>0.27100000000000002</c:v>
                </c:pt>
                <c:pt idx="272">
                  <c:v>0.27200000000000002</c:v>
                </c:pt>
                <c:pt idx="273">
                  <c:v>0.27300000000000002</c:v>
                </c:pt>
                <c:pt idx="274">
                  <c:v>0.27400000000000002</c:v>
                </c:pt>
                <c:pt idx="275">
                  <c:v>0.27500000000000002</c:v>
                </c:pt>
                <c:pt idx="276">
                  <c:v>0.27600000000000002</c:v>
                </c:pt>
                <c:pt idx="277">
                  <c:v>0.27700000000000002</c:v>
                </c:pt>
                <c:pt idx="278">
                  <c:v>0.27800000000000002</c:v>
                </c:pt>
                <c:pt idx="279">
                  <c:v>0.27900000000000003</c:v>
                </c:pt>
                <c:pt idx="280">
                  <c:v>0.28000000000000003</c:v>
                </c:pt>
                <c:pt idx="281">
                  <c:v>0.28100000000000003</c:v>
                </c:pt>
                <c:pt idx="282">
                  <c:v>0.28199999999999997</c:v>
                </c:pt>
                <c:pt idx="283">
                  <c:v>0.28299999999999997</c:v>
                </c:pt>
                <c:pt idx="284">
                  <c:v>0.28399999999999997</c:v>
                </c:pt>
                <c:pt idx="285">
                  <c:v>0.28499999999999998</c:v>
                </c:pt>
                <c:pt idx="286">
                  <c:v>0.28599999999999998</c:v>
                </c:pt>
                <c:pt idx="287">
                  <c:v>0.28699999999999998</c:v>
                </c:pt>
                <c:pt idx="288">
                  <c:v>0.28799999999999998</c:v>
                </c:pt>
                <c:pt idx="289">
                  <c:v>0.28899999999999998</c:v>
                </c:pt>
                <c:pt idx="290">
                  <c:v>0.28999999999999898</c:v>
                </c:pt>
                <c:pt idx="291">
                  <c:v>0.29099999999999898</c:v>
                </c:pt>
                <c:pt idx="292">
                  <c:v>0.29199999999999898</c:v>
                </c:pt>
                <c:pt idx="293">
                  <c:v>0.29299999999999898</c:v>
                </c:pt>
                <c:pt idx="294">
                  <c:v>0.29399999999999898</c:v>
                </c:pt>
                <c:pt idx="295">
                  <c:v>0.29499999999999899</c:v>
                </c:pt>
                <c:pt idx="296">
                  <c:v>0.29599999999999899</c:v>
                </c:pt>
                <c:pt idx="297">
                  <c:v>0.29699999999999899</c:v>
                </c:pt>
                <c:pt idx="298">
                  <c:v>0.29799999999999899</c:v>
                </c:pt>
                <c:pt idx="299">
                  <c:v>0.29899999999999899</c:v>
                </c:pt>
                <c:pt idx="300">
                  <c:v>0.29999999999999899</c:v>
                </c:pt>
                <c:pt idx="301">
                  <c:v>0.30099999999999899</c:v>
                </c:pt>
                <c:pt idx="302">
                  <c:v>0.30199999999999899</c:v>
                </c:pt>
                <c:pt idx="303">
                  <c:v>0.30299999999999899</c:v>
                </c:pt>
                <c:pt idx="304">
                  <c:v>0.30399999999999899</c:v>
                </c:pt>
                <c:pt idx="305">
                  <c:v>0.30499999999999899</c:v>
                </c:pt>
                <c:pt idx="306">
                  <c:v>0.305999999999999</c:v>
                </c:pt>
                <c:pt idx="307">
                  <c:v>0.307</c:v>
                </c:pt>
                <c:pt idx="308">
                  <c:v>0.308</c:v>
                </c:pt>
                <c:pt idx="309">
                  <c:v>0.309</c:v>
                </c:pt>
                <c:pt idx="310">
                  <c:v>0.31</c:v>
                </c:pt>
                <c:pt idx="311">
                  <c:v>0.311</c:v>
                </c:pt>
                <c:pt idx="312">
                  <c:v>0.312</c:v>
                </c:pt>
                <c:pt idx="313">
                  <c:v>0.313</c:v>
                </c:pt>
                <c:pt idx="314">
                  <c:v>0.314</c:v>
                </c:pt>
                <c:pt idx="315">
                  <c:v>0.315</c:v>
                </c:pt>
                <c:pt idx="316">
                  <c:v>0.316</c:v>
                </c:pt>
                <c:pt idx="317">
                  <c:v>0.317</c:v>
                </c:pt>
                <c:pt idx="318">
                  <c:v>0.318</c:v>
                </c:pt>
                <c:pt idx="319">
                  <c:v>0.31900000000000001</c:v>
                </c:pt>
                <c:pt idx="320">
                  <c:v>0.32</c:v>
                </c:pt>
                <c:pt idx="321">
                  <c:v>0.32100000000000001</c:v>
                </c:pt>
                <c:pt idx="322">
                  <c:v>0.32200000000000001</c:v>
                </c:pt>
                <c:pt idx="323">
                  <c:v>0.32300000000000001</c:v>
                </c:pt>
                <c:pt idx="324">
                  <c:v>0.32400000000000001</c:v>
                </c:pt>
                <c:pt idx="325">
                  <c:v>0.32500000000000001</c:v>
                </c:pt>
                <c:pt idx="326">
                  <c:v>0.32600000000000001</c:v>
                </c:pt>
                <c:pt idx="327">
                  <c:v>0.32700000000000001</c:v>
                </c:pt>
                <c:pt idx="328">
                  <c:v>0.32800000000000001</c:v>
                </c:pt>
                <c:pt idx="329">
                  <c:v>0.32900000000000001</c:v>
                </c:pt>
                <c:pt idx="330">
                  <c:v>0.33</c:v>
                </c:pt>
                <c:pt idx="331">
                  <c:v>0.33100000000000002</c:v>
                </c:pt>
                <c:pt idx="332">
                  <c:v>0.33200000000000002</c:v>
                </c:pt>
                <c:pt idx="333">
                  <c:v>0.33300000000000002</c:v>
                </c:pt>
                <c:pt idx="334">
                  <c:v>0.33400000000000002</c:v>
                </c:pt>
                <c:pt idx="335">
                  <c:v>0.33500000000000002</c:v>
                </c:pt>
                <c:pt idx="336">
                  <c:v>0.33600000000000002</c:v>
                </c:pt>
                <c:pt idx="337">
                  <c:v>0.33700000000000002</c:v>
                </c:pt>
                <c:pt idx="338">
                  <c:v>0.33800000000000002</c:v>
                </c:pt>
                <c:pt idx="339">
                  <c:v>0.33900000000000002</c:v>
                </c:pt>
                <c:pt idx="340">
                  <c:v>0.34</c:v>
                </c:pt>
                <c:pt idx="341">
                  <c:v>0.34100000000000003</c:v>
                </c:pt>
                <c:pt idx="342">
                  <c:v>0.34200000000000003</c:v>
                </c:pt>
                <c:pt idx="343">
                  <c:v>0.34300000000000003</c:v>
                </c:pt>
                <c:pt idx="344">
                  <c:v>0.34399999999999997</c:v>
                </c:pt>
                <c:pt idx="345">
                  <c:v>0.34499999999999997</c:v>
                </c:pt>
                <c:pt idx="346">
                  <c:v>0.34599999999999997</c:v>
                </c:pt>
                <c:pt idx="347">
                  <c:v>0.34699999999999998</c:v>
                </c:pt>
                <c:pt idx="348">
                  <c:v>0.34799999999999998</c:v>
                </c:pt>
                <c:pt idx="349">
                  <c:v>0.34899999999999998</c:v>
                </c:pt>
                <c:pt idx="350">
                  <c:v>0.35</c:v>
                </c:pt>
                <c:pt idx="351">
                  <c:v>0.35099999999999998</c:v>
                </c:pt>
                <c:pt idx="352">
                  <c:v>0.35199999999999998</c:v>
                </c:pt>
                <c:pt idx="353">
                  <c:v>0.35299999999999998</c:v>
                </c:pt>
                <c:pt idx="354">
                  <c:v>0.35399999999999998</c:v>
                </c:pt>
                <c:pt idx="355">
                  <c:v>0.35499999999999898</c:v>
                </c:pt>
                <c:pt idx="356">
                  <c:v>0.35599999999999898</c:v>
                </c:pt>
                <c:pt idx="357">
                  <c:v>0.35699999999999898</c:v>
                </c:pt>
                <c:pt idx="358">
                  <c:v>0.35799999999999899</c:v>
                </c:pt>
                <c:pt idx="359">
                  <c:v>0.35899999999999899</c:v>
                </c:pt>
                <c:pt idx="360">
                  <c:v>0.35999999999999899</c:v>
                </c:pt>
                <c:pt idx="361">
                  <c:v>0.36099999999999899</c:v>
                </c:pt>
                <c:pt idx="362">
                  <c:v>0.36199999999999899</c:v>
                </c:pt>
                <c:pt idx="363">
                  <c:v>0.36299999999999899</c:v>
                </c:pt>
                <c:pt idx="364">
                  <c:v>0.36399999999999899</c:v>
                </c:pt>
                <c:pt idx="365">
                  <c:v>0.36499999999999899</c:v>
                </c:pt>
                <c:pt idx="366">
                  <c:v>0.36599999999999899</c:v>
                </c:pt>
                <c:pt idx="367">
                  <c:v>0.36699999999999899</c:v>
                </c:pt>
                <c:pt idx="368">
                  <c:v>0.36799999999999899</c:v>
                </c:pt>
                <c:pt idx="369">
                  <c:v>0.368999999999999</c:v>
                </c:pt>
                <c:pt idx="370">
                  <c:v>0.37</c:v>
                </c:pt>
                <c:pt idx="371">
                  <c:v>0.371</c:v>
                </c:pt>
                <c:pt idx="372">
                  <c:v>0.372</c:v>
                </c:pt>
                <c:pt idx="373">
                  <c:v>0.373</c:v>
                </c:pt>
                <c:pt idx="374">
                  <c:v>0.374</c:v>
                </c:pt>
                <c:pt idx="375">
                  <c:v>0.375</c:v>
                </c:pt>
                <c:pt idx="376">
                  <c:v>0.376</c:v>
                </c:pt>
                <c:pt idx="377">
                  <c:v>0.377</c:v>
                </c:pt>
                <c:pt idx="378">
                  <c:v>0.378</c:v>
                </c:pt>
                <c:pt idx="379">
                  <c:v>0.379</c:v>
                </c:pt>
                <c:pt idx="380">
                  <c:v>0.38</c:v>
                </c:pt>
                <c:pt idx="381">
                  <c:v>0.38100000000000001</c:v>
                </c:pt>
                <c:pt idx="382">
                  <c:v>0.38200000000000001</c:v>
                </c:pt>
                <c:pt idx="383">
                  <c:v>0.38300000000000001</c:v>
                </c:pt>
                <c:pt idx="384">
                  <c:v>0.38400000000000001</c:v>
                </c:pt>
                <c:pt idx="385">
                  <c:v>0.38500000000000001</c:v>
                </c:pt>
                <c:pt idx="386">
                  <c:v>0.38600000000000001</c:v>
                </c:pt>
                <c:pt idx="387">
                  <c:v>0.38700000000000001</c:v>
                </c:pt>
                <c:pt idx="388">
                  <c:v>0.38800000000000001</c:v>
                </c:pt>
                <c:pt idx="389">
                  <c:v>0.38900000000000001</c:v>
                </c:pt>
                <c:pt idx="390">
                  <c:v>0.39</c:v>
                </c:pt>
                <c:pt idx="391">
                  <c:v>0.39100000000000001</c:v>
                </c:pt>
                <c:pt idx="392">
                  <c:v>0.39200000000000002</c:v>
                </c:pt>
                <c:pt idx="393">
                  <c:v>0.39300000000000002</c:v>
                </c:pt>
                <c:pt idx="394">
                  <c:v>0.39400000000000002</c:v>
                </c:pt>
                <c:pt idx="395">
                  <c:v>0.39500000000000002</c:v>
                </c:pt>
                <c:pt idx="396">
                  <c:v>0.39600000000000002</c:v>
                </c:pt>
                <c:pt idx="397">
                  <c:v>0.39700000000000002</c:v>
                </c:pt>
                <c:pt idx="398">
                  <c:v>0.39800000000000002</c:v>
                </c:pt>
                <c:pt idx="399">
                  <c:v>0.39900000000000002</c:v>
                </c:pt>
                <c:pt idx="400">
                  <c:v>0.4</c:v>
                </c:pt>
                <c:pt idx="401">
                  <c:v>0.40100000000000002</c:v>
                </c:pt>
                <c:pt idx="402">
                  <c:v>0.40200000000000002</c:v>
                </c:pt>
                <c:pt idx="403">
                  <c:v>0.40300000000000002</c:v>
                </c:pt>
                <c:pt idx="404">
                  <c:v>0.40400000000000003</c:v>
                </c:pt>
                <c:pt idx="405">
                  <c:v>0.40500000000000003</c:v>
                </c:pt>
                <c:pt idx="406">
                  <c:v>0.40600000000000003</c:v>
                </c:pt>
                <c:pt idx="407">
                  <c:v>0.40699999999999997</c:v>
                </c:pt>
                <c:pt idx="408">
                  <c:v>0.40799999999999997</c:v>
                </c:pt>
                <c:pt idx="409">
                  <c:v>0.40899999999999997</c:v>
                </c:pt>
                <c:pt idx="410">
                  <c:v>0.41</c:v>
                </c:pt>
                <c:pt idx="411">
                  <c:v>0.41099999999999998</c:v>
                </c:pt>
                <c:pt idx="412">
                  <c:v>0.41199999999999998</c:v>
                </c:pt>
                <c:pt idx="413">
                  <c:v>0.41299999999999998</c:v>
                </c:pt>
                <c:pt idx="414">
                  <c:v>0.41399999999999998</c:v>
                </c:pt>
                <c:pt idx="415">
                  <c:v>0.41499999999999998</c:v>
                </c:pt>
                <c:pt idx="416">
                  <c:v>0.41599999999999998</c:v>
                </c:pt>
                <c:pt idx="417">
                  <c:v>0.41699999999999998</c:v>
                </c:pt>
                <c:pt idx="418">
                  <c:v>0.41799999999999998</c:v>
                </c:pt>
                <c:pt idx="419">
                  <c:v>0.41899999999999998</c:v>
                </c:pt>
                <c:pt idx="420">
                  <c:v>0.41999999999999899</c:v>
                </c:pt>
                <c:pt idx="421">
                  <c:v>0.42099999999999899</c:v>
                </c:pt>
                <c:pt idx="422">
                  <c:v>0.42199999999999899</c:v>
                </c:pt>
                <c:pt idx="423">
                  <c:v>0.42299999999999899</c:v>
                </c:pt>
                <c:pt idx="424">
                  <c:v>0.42399999999999899</c:v>
                </c:pt>
                <c:pt idx="425">
                  <c:v>0.42499999999999899</c:v>
                </c:pt>
                <c:pt idx="426">
                  <c:v>0.42599999999999899</c:v>
                </c:pt>
                <c:pt idx="427">
                  <c:v>0.42699999999999899</c:v>
                </c:pt>
                <c:pt idx="428">
                  <c:v>0.42799999999999899</c:v>
                </c:pt>
                <c:pt idx="429">
                  <c:v>0.42899999999999899</c:v>
                </c:pt>
                <c:pt idx="430">
                  <c:v>0.42999999999999899</c:v>
                </c:pt>
                <c:pt idx="431">
                  <c:v>0.430999999999999</c:v>
                </c:pt>
                <c:pt idx="432">
                  <c:v>0.432</c:v>
                </c:pt>
                <c:pt idx="433">
                  <c:v>0.433</c:v>
                </c:pt>
                <c:pt idx="434">
                  <c:v>0.434</c:v>
                </c:pt>
                <c:pt idx="435">
                  <c:v>0.435</c:v>
                </c:pt>
                <c:pt idx="436">
                  <c:v>0.436</c:v>
                </c:pt>
                <c:pt idx="437">
                  <c:v>0.437</c:v>
                </c:pt>
                <c:pt idx="438">
                  <c:v>0.438</c:v>
                </c:pt>
                <c:pt idx="439">
                  <c:v>0.439</c:v>
                </c:pt>
                <c:pt idx="440">
                  <c:v>0.44</c:v>
                </c:pt>
                <c:pt idx="441">
                  <c:v>0.441</c:v>
                </c:pt>
                <c:pt idx="442">
                  <c:v>0.442</c:v>
                </c:pt>
                <c:pt idx="443">
                  <c:v>0.443</c:v>
                </c:pt>
                <c:pt idx="444">
                  <c:v>0.44400000000000001</c:v>
                </c:pt>
                <c:pt idx="445">
                  <c:v>0.44500000000000001</c:v>
                </c:pt>
                <c:pt idx="446">
                  <c:v>0.44600000000000001</c:v>
                </c:pt>
                <c:pt idx="447">
                  <c:v>0.44700000000000001</c:v>
                </c:pt>
                <c:pt idx="448">
                  <c:v>0.44800000000000001</c:v>
                </c:pt>
                <c:pt idx="449">
                  <c:v>0.44900000000000001</c:v>
                </c:pt>
                <c:pt idx="450">
                  <c:v>0.45</c:v>
                </c:pt>
                <c:pt idx="451">
                  <c:v>0.45100000000000001</c:v>
                </c:pt>
                <c:pt idx="452">
                  <c:v>0.45200000000000001</c:v>
                </c:pt>
                <c:pt idx="453">
                  <c:v>0.45300000000000001</c:v>
                </c:pt>
                <c:pt idx="454">
                  <c:v>0.45400000000000001</c:v>
                </c:pt>
                <c:pt idx="455">
                  <c:v>0.45500000000000002</c:v>
                </c:pt>
                <c:pt idx="456">
                  <c:v>0.45600000000000002</c:v>
                </c:pt>
                <c:pt idx="457">
                  <c:v>0.45700000000000002</c:v>
                </c:pt>
                <c:pt idx="458">
                  <c:v>0.45800000000000002</c:v>
                </c:pt>
                <c:pt idx="459">
                  <c:v>0.45900000000000002</c:v>
                </c:pt>
                <c:pt idx="460">
                  <c:v>0.46</c:v>
                </c:pt>
                <c:pt idx="461">
                  <c:v>0.46100000000000002</c:v>
                </c:pt>
                <c:pt idx="462">
                  <c:v>0.46200000000000002</c:v>
                </c:pt>
                <c:pt idx="463">
                  <c:v>0.46300000000000002</c:v>
                </c:pt>
                <c:pt idx="464">
                  <c:v>0.46400000000000002</c:v>
                </c:pt>
                <c:pt idx="465">
                  <c:v>0.46500000000000002</c:v>
                </c:pt>
                <c:pt idx="466">
                  <c:v>0.46600000000000003</c:v>
                </c:pt>
                <c:pt idx="467">
                  <c:v>0.46700000000000003</c:v>
                </c:pt>
                <c:pt idx="468">
                  <c:v>0.46800000000000003</c:v>
                </c:pt>
                <c:pt idx="469">
                  <c:v>0.46899999999999997</c:v>
                </c:pt>
                <c:pt idx="470">
                  <c:v>0.47</c:v>
                </c:pt>
                <c:pt idx="471">
                  <c:v>0.47099999999999997</c:v>
                </c:pt>
                <c:pt idx="472">
                  <c:v>0.47199999999999998</c:v>
                </c:pt>
                <c:pt idx="473">
                  <c:v>0.47299999999999998</c:v>
                </c:pt>
                <c:pt idx="474">
                  <c:v>0.47399999999999998</c:v>
                </c:pt>
                <c:pt idx="475">
                  <c:v>0.47499999999999998</c:v>
                </c:pt>
                <c:pt idx="476">
                  <c:v>0.47599999999999998</c:v>
                </c:pt>
                <c:pt idx="477">
                  <c:v>0.47699999999999998</c:v>
                </c:pt>
                <c:pt idx="478">
                  <c:v>0.47799999999999998</c:v>
                </c:pt>
                <c:pt idx="479">
                  <c:v>0.47899999999999998</c:v>
                </c:pt>
                <c:pt idx="480">
                  <c:v>0.47999999999999898</c:v>
                </c:pt>
                <c:pt idx="481">
                  <c:v>0.48099999999999898</c:v>
                </c:pt>
                <c:pt idx="482">
                  <c:v>0.48199999999999898</c:v>
                </c:pt>
                <c:pt idx="483">
                  <c:v>0.48299999999999899</c:v>
                </c:pt>
                <c:pt idx="484">
                  <c:v>0.48399999999999899</c:v>
                </c:pt>
                <c:pt idx="485">
                  <c:v>0.48499999999999899</c:v>
                </c:pt>
                <c:pt idx="486">
                  <c:v>0.48599999999999899</c:v>
                </c:pt>
                <c:pt idx="487">
                  <c:v>0.48699999999999899</c:v>
                </c:pt>
                <c:pt idx="488">
                  <c:v>0.48799999999999899</c:v>
                </c:pt>
                <c:pt idx="489">
                  <c:v>0.48899999999999899</c:v>
                </c:pt>
                <c:pt idx="490">
                  <c:v>0.48999999999999899</c:v>
                </c:pt>
                <c:pt idx="491">
                  <c:v>0.49099999999999899</c:v>
                </c:pt>
                <c:pt idx="492">
                  <c:v>0.49199999999999899</c:v>
                </c:pt>
                <c:pt idx="493">
                  <c:v>0.49299999999999899</c:v>
                </c:pt>
                <c:pt idx="494">
                  <c:v>0.493999999999999</c:v>
                </c:pt>
                <c:pt idx="495">
                  <c:v>0.495</c:v>
                </c:pt>
                <c:pt idx="496">
                  <c:v>0.496</c:v>
                </c:pt>
                <c:pt idx="497">
                  <c:v>0.497</c:v>
                </c:pt>
                <c:pt idx="498">
                  <c:v>0.498</c:v>
                </c:pt>
                <c:pt idx="499">
                  <c:v>0.499</c:v>
                </c:pt>
                <c:pt idx="500">
                  <c:v>0.5</c:v>
                </c:pt>
                <c:pt idx="501">
                  <c:v>0.501</c:v>
                </c:pt>
                <c:pt idx="502">
                  <c:v>0.502</c:v>
                </c:pt>
                <c:pt idx="503">
                  <c:v>0.503</c:v>
                </c:pt>
                <c:pt idx="504">
                  <c:v>0.504</c:v>
                </c:pt>
                <c:pt idx="505">
                  <c:v>0.505</c:v>
                </c:pt>
                <c:pt idx="506">
                  <c:v>0.50600000000000001</c:v>
                </c:pt>
                <c:pt idx="507">
                  <c:v>0.50700000000000001</c:v>
                </c:pt>
                <c:pt idx="508">
                  <c:v>0.50800000000000001</c:v>
                </c:pt>
                <c:pt idx="509">
                  <c:v>0.50900000000000001</c:v>
                </c:pt>
                <c:pt idx="510">
                  <c:v>0.51</c:v>
                </c:pt>
                <c:pt idx="511">
                  <c:v>0.51100000000000001</c:v>
                </c:pt>
                <c:pt idx="512">
                  <c:v>0.51200000000000001</c:v>
                </c:pt>
                <c:pt idx="513">
                  <c:v>0.51300000000000001</c:v>
                </c:pt>
                <c:pt idx="514">
                  <c:v>0.51400000000000001</c:v>
                </c:pt>
                <c:pt idx="515">
                  <c:v>0.51500000000000001</c:v>
                </c:pt>
                <c:pt idx="516">
                  <c:v>0.51600000000000001</c:v>
                </c:pt>
                <c:pt idx="517">
                  <c:v>0.51700000000000002</c:v>
                </c:pt>
                <c:pt idx="518">
                  <c:v>0.51800000000000002</c:v>
                </c:pt>
                <c:pt idx="519">
                  <c:v>0.51900000000000002</c:v>
                </c:pt>
                <c:pt idx="520">
                  <c:v>0.52</c:v>
                </c:pt>
                <c:pt idx="521">
                  <c:v>0.52100000000000002</c:v>
                </c:pt>
                <c:pt idx="522">
                  <c:v>0.52200000000000002</c:v>
                </c:pt>
                <c:pt idx="523">
                  <c:v>0.52300000000000002</c:v>
                </c:pt>
                <c:pt idx="524">
                  <c:v>0.52400000000000002</c:v>
                </c:pt>
                <c:pt idx="525">
                  <c:v>0.52500000000000002</c:v>
                </c:pt>
                <c:pt idx="526">
                  <c:v>0.52600000000000002</c:v>
                </c:pt>
                <c:pt idx="527">
                  <c:v>0.52700000000000002</c:v>
                </c:pt>
                <c:pt idx="528">
                  <c:v>0.52800000000000002</c:v>
                </c:pt>
                <c:pt idx="529">
                  <c:v>0.52900000000000003</c:v>
                </c:pt>
                <c:pt idx="530">
                  <c:v>0.53</c:v>
                </c:pt>
                <c:pt idx="531">
                  <c:v>0.53100000000000003</c:v>
                </c:pt>
                <c:pt idx="532">
                  <c:v>0.53200000000000003</c:v>
                </c:pt>
                <c:pt idx="533">
                  <c:v>0.53300000000000003</c:v>
                </c:pt>
                <c:pt idx="534">
                  <c:v>0.53400000000000003</c:v>
                </c:pt>
                <c:pt idx="535">
                  <c:v>0.53500000000000003</c:v>
                </c:pt>
                <c:pt idx="536">
                  <c:v>0.53600000000000003</c:v>
                </c:pt>
                <c:pt idx="537">
                  <c:v>0.53700000000000003</c:v>
                </c:pt>
                <c:pt idx="538">
                  <c:v>0.53800000000000003</c:v>
                </c:pt>
                <c:pt idx="539">
                  <c:v>0.53900000000000003</c:v>
                </c:pt>
                <c:pt idx="540">
                  <c:v>0.54</c:v>
                </c:pt>
                <c:pt idx="541">
                  <c:v>0.54100000000000004</c:v>
                </c:pt>
                <c:pt idx="542">
                  <c:v>0.54200000000000004</c:v>
                </c:pt>
                <c:pt idx="543">
                  <c:v>0.54300000000000004</c:v>
                </c:pt>
                <c:pt idx="544">
                  <c:v>0.54400000000000004</c:v>
                </c:pt>
                <c:pt idx="545">
                  <c:v>0.54500000000000004</c:v>
                </c:pt>
                <c:pt idx="546">
                  <c:v>0.54600000000000004</c:v>
                </c:pt>
                <c:pt idx="547">
                  <c:v>0.54700000000000004</c:v>
                </c:pt>
                <c:pt idx="548">
                  <c:v>0.54800000000000004</c:v>
                </c:pt>
                <c:pt idx="549">
                  <c:v>0.54900000000000004</c:v>
                </c:pt>
                <c:pt idx="550">
                  <c:v>0.55000000000000004</c:v>
                </c:pt>
                <c:pt idx="551">
                  <c:v>0.55100000000000005</c:v>
                </c:pt>
                <c:pt idx="552">
                  <c:v>0.55200000000000005</c:v>
                </c:pt>
                <c:pt idx="553">
                  <c:v>0.55300000000000005</c:v>
                </c:pt>
                <c:pt idx="554">
                  <c:v>0.55400000000000005</c:v>
                </c:pt>
                <c:pt idx="555">
                  <c:v>0.55500000000000005</c:v>
                </c:pt>
                <c:pt idx="556">
                  <c:v>0.55600000000000005</c:v>
                </c:pt>
                <c:pt idx="557">
                  <c:v>0.55700000000000005</c:v>
                </c:pt>
                <c:pt idx="558">
                  <c:v>0.55800000000000005</c:v>
                </c:pt>
                <c:pt idx="559">
                  <c:v>0.55900000000000005</c:v>
                </c:pt>
                <c:pt idx="560">
                  <c:v>0.56000000000000005</c:v>
                </c:pt>
                <c:pt idx="561">
                  <c:v>0.56100000000000005</c:v>
                </c:pt>
                <c:pt idx="562">
                  <c:v>0.56200000000000006</c:v>
                </c:pt>
                <c:pt idx="563">
                  <c:v>0.56299999999999994</c:v>
                </c:pt>
                <c:pt idx="564">
                  <c:v>0.56399999999999995</c:v>
                </c:pt>
                <c:pt idx="565">
                  <c:v>0.56499999999999995</c:v>
                </c:pt>
                <c:pt idx="566">
                  <c:v>0.56599999999999995</c:v>
                </c:pt>
                <c:pt idx="567">
                  <c:v>0.56699999999999995</c:v>
                </c:pt>
                <c:pt idx="568">
                  <c:v>0.56799999999999995</c:v>
                </c:pt>
                <c:pt idx="569">
                  <c:v>0.56899999999999995</c:v>
                </c:pt>
                <c:pt idx="570">
                  <c:v>0.56999999999999995</c:v>
                </c:pt>
                <c:pt idx="571">
                  <c:v>0.57099999999999995</c:v>
                </c:pt>
                <c:pt idx="572">
                  <c:v>0.57199999999999995</c:v>
                </c:pt>
                <c:pt idx="573">
                  <c:v>0.57299999999999995</c:v>
                </c:pt>
                <c:pt idx="574">
                  <c:v>0.57399999999999995</c:v>
                </c:pt>
                <c:pt idx="575">
                  <c:v>0.57499999999999996</c:v>
                </c:pt>
                <c:pt idx="576">
                  <c:v>0.57599999999999996</c:v>
                </c:pt>
                <c:pt idx="577">
                  <c:v>0.57699999999999996</c:v>
                </c:pt>
                <c:pt idx="578">
                  <c:v>0.57799999999999996</c:v>
                </c:pt>
                <c:pt idx="579">
                  <c:v>0.57899999999999996</c:v>
                </c:pt>
                <c:pt idx="580">
                  <c:v>0.57999999999999896</c:v>
                </c:pt>
                <c:pt idx="581">
                  <c:v>0.58099999999999896</c:v>
                </c:pt>
                <c:pt idx="582">
                  <c:v>0.58199999999999896</c:v>
                </c:pt>
                <c:pt idx="583">
                  <c:v>0.58299999999999896</c:v>
                </c:pt>
                <c:pt idx="584">
                  <c:v>0.58399999999999896</c:v>
                </c:pt>
                <c:pt idx="585">
                  <c:v>0.58499999999999897</c:v>
                </c:pt>
                <c:pt idx="586">
                  <c:v>0.58599999999999897</c:v>
                </c:pt>
                <c:pt idx="587">
                  <c:v>0.58699999999999897</c:v>
                </c:pt>
                <c:pt idx="588">
                  <c:v>0.58799999999999897</c:v>
                </c:pt>
                <c:pt idx="589">
                  <c:v>0.58899999999999897</c:v>
                </c:pt>
                <c:pt idx="590">
                  <c:v>0.58999999999999897</c:v>
                </c:pt>
                <c:pt idx="591">
                  <c:v>0.59099999999999897</c:v>
                </c:pt>
                <c:pt idx="592">
                  <c:v>0.59199999999999897</c:v>
                </c:pt>
                <c:pt idx="593">
                  <c:v>0.59299999999999897</c:v>
                </c:pt>
                <c:pt idx="594">
                  <c:v>0.59399999999999897</c:v>
                </c:pt>
                <c:pt idx="595">
                  <c:v>0.59499999999999897</c:v>
                </c:pt>
                <c:pt idx="596">
                  <c:v>0.59599999999999898</c:v>
                </c:pt>
                <c:pt idx="597">
                  <c:v>0.59699999999999898</c:v>
                </c:pt>
                <c:pt idx="598">
                  <c:v>0.59799999999999898</c:v>
                </c:pt>
                <c:pt idx="599">
                  <c:v>0.59899999999999898</c:v>
                </c:pt>
                <c:pt idx="600">
                  <c:v>0.59999999999999898</c:v>
                </c:pt>
                <c:pt idx="601">
                  <c:v>0.60099999999999898</c:v>
                </c:pt>
                <c:pt idx="602">
                  <c:v>0.60199999999999898</c:v>
                </c:pt>
                <c:pt idx="603">
                  <c:v>0.60299999999999898</c:v>
                </c:pt>
                <c:pt idx="604">
                  <c:v>0.60399999999999898</c:v>
                </c:pt>
                <c:pt idx="605">
                  <c:v>0.60499999999999898</c:v>
                </c:pt>
                <c:pt idx="606">
                  <c:v>0.60599999999999898</c:v>
                </c:pt>
                <c:pt idx="607">
                  <c:v>0.60699999999999898</c:v>
                </c:pt>
                <c:pt idx="608">
                  <c:v>0.60799999999999899</c:v>
                </c:pt>
                <c:pt idx="609">
                  <c:v>0.60899999999999899</c:v>
                </c:pt>
                <c:pt idx="610">
                  <c:v>0.60999999999999899</c:v>
                </c:pt>
                <c:pt idx="611">
                  <c:v>0.61099999999999899</c:v>
                </c:pt>
                <c:pt idx="612">
                  <c:v>0.61199999999999899</c:v>
                </c:pt>
                <c:pt idx="613">
                  <c:v>0.61299999999999899</c:v>
                </c:pt>
                <c:pt idx="614">
                  <c:v>0.61399999999999899</c:v>
                </c:pt>
                <c:pt idx="615">
                  <c:v>0.61499999999999899</c:v>
                </c:pt>
                <c:pt idx="616">
                  <c:v>0.61599999999999899</c:v>
                </c:pt>
                <c:pt idx="617">
                  <c:v>0.61699999999999899</c:v>
                </c:pt>
                <c:pt idx="618">
                  <c:v>0.61799999999999899</c:v>
                </c:pt>
                <c:pt idx="619">
                  <c:v>0.618999999999999</c:v>
                </c:pt>
                <c:pt idx="620">
                  <c:v>0.62</c:v>
                </c:pt>
                <c:pt idx="621">
                  <c:v>0.621</c:v>
                </c:pt>
                <c:pt idx="622">
                  <c:v>0.622</c:v>
                </c:pt>
                <c:pt idx="623">
                  <c:v>0.623</c:v>
                </c:pt>
                <c:pt idx="624">
                  <c:v>0.624</c:v>
                </c:pt>
                <c:pt idx="625">
                  <c:v>0.625</c:v>
                </c:pt>
                <c:pt idx="626">
                  <c:v>0.626</c:v>
                </c:pt>
                <c:pt idx="627">
                  <c:v>0.627</c:v>
                </c:pt>
                <c:pt idx="628">
                  <c:v>0.628</c:v>
                </c:pt>
                <c:pt idx="629">
                  <c:v>0.629</c:v>
                </c:pt>
                <c:pt idx="630">
                  <c:v>0.63</c:v>
                </c:pt>
                <c:pt idx="631">
                  <c:v>0.63100000000000001</c:v>
                </c:pt>
                <c:pt idx="632">
                  <c:v>0.63200000000000001</c:v>
                </c:pt>
                <c:pt idx="633">
                  <c:v>0.63300000000000001</c:v>
                </c:pt>
                <c:pt idx="634">
                  <c:v>0.63400000000000001</c:v>
                </c:pt>
                <c:pt idx="635">
                  <c:v>0.63500000000000001</c:v>
                </c:pt>
                <c:pt idx="636">
                  <c:v>0.63600000000000001</c:v>
                </c:pt>
                <c:pt idx="637">
                  <c:v>0.63700000000000001</c:v>
                </c:pt>
                <c:pt idx="638">
                  <c:v>0.63800000000000001</c:v>
                </c:pt>
                <c:pt idx="639">
                  <c:v>0.63900000000000001</c:v>
                </c:pt>
                <c:pt idx="640">
                  <c:v>0.64</c:v>
                </c:pt>
                <c:pt idx="641">
                  <c:v>0.64100000000000001</c:v>
                </c:pt>
                <c:pt idx="642">
                  <c:v>0.64200000000000002</c:v>
                </c:pt>
                <c:pt idx="643">
                  <c:v>0.64300000000000002</c:v>
                </c:pt>
                <c:pt idx="644">
                  <c:v>0.64400000000000002</c:v>
                </c:pt>
                <c:pt idx="645">
                  <c:v>0.64500000000000002</c:v>
                </c:pt>
                <c:pt idx="646">
                  <c:v>0.64600000000000002</c:v>
                </c:pt>
                <c:pt idx="647">
                  <c:v>0.64700000000000002</c:v>
                </c:pt>
                <c:pt idx="648">
                  <c:v>0.64800000000000002</c:v>
                </c:pt>
                <c:pt idx="649">
                  <c:v>0.64900000000000002</c:v>
                </c:pt>
                <c:pt idx="650">
                  <c:v>0.65</c:v>
                </c:pt>
                <c:pt idx="651">
                  <c:v>0.65100000000000002</c:v>
                </c:pt>
                <c:pt idx="652">
                  <c:v>0.65200000000000002</c:v>
                </c:pt>
                <c:pt idx="653">
                  <c:v>0.65300000000000002</c:v>
                </c:pt>
                <c:pt idx="654">
                  <c:v>0.65400000000000003</c:v>
                </c:pt>
                <c:pt idx="655">
                  <c:v>0.65500000000000003</c:v>
                </c:pt>
                <c:pt idx="656">
                  <c:v>0.65600000000000003</c:v>
                </c:pt>
                <c:pt idx="657">
                  <c:v>0.65700000000000003</c:v>
                </c:pt>
                <c:pt idx="658">
                  <c:v>0.65800000000000003</c:v>
                </c:pt>
                <c:pt idx="659">
                  <c:v>0.65900000000000003</c:v>
                </c:pt>
                <c:pt idx="660">
                  <c:v>0.66</c:v>
                </c:pt>
                <c:pt idx="661">
                  <c:v>0.66100000000000003</c:v>
                </c:pt>
                <c:pt idx="662">
                  <c:v>0.66200000000000003</c:v>
                </c:pt>
                <c:pt idx="663">
                  <c:v>0.66300000000000003</c:v>
                </c:pt>
                <c:pt idx="664">
                  <c:v>0.66400000000000003</c:v>
                </c:pt>
                <c:pt idx="665">
                  <c:v>0.66500000000000004</c:v>
                </c:pt>
                <c:pt idx="666">
                  <c:v>0.66600000000000004</c:v>
                </c:pt>
                <c:pt idx="667">
                  <c:v>0.66700000000000004</c:v>
                </c:pt>
                <c:pt idx="668">
                  <c:v>0.66800000000000004</c:v>
                </c:pt>
                <c:pt idx="669">
                  <c:v>0.66900000000000004</c:v>
                </c:pt>
                <c:pt idx="670">
                  <c:v>0.67</c:v>
                </c:pt>
                <c:pt idx="671">
                  <c:v>0.67100000000000004</c:v>
                </c:pt>
                <c:pt idx="672">
                  <c:v>0.67200000000000004</c:v>
                </c:pt>
                <c:pt idx="673">
                  <c:v>0.67300000000000004</c:v>
                </c:pt>
                <c:pt idx="674">
                  <c:v>0.67400000000000004</c:v>
                </c:pt>
                <c:pt idx="675">
                  <c:v>0.67500000000000004</c:v>
                </c:pt>
                <c:pt idx="676">
                  <c:v>0.67600000000000005</c:v>
                </c:pt>
                <c:pt idx="677">
                  <c:v>0.67700000000000005</c:v>
                </c:pt>
                <c:pt idx="678">
                  <c:v>0.67800000000000005</c:v>
                </c:pt>
                <c:pt idx="679">
                  <c:v>0.67900000000000005</c:v>
                </c:pt>
                <c:pt idx="680">
                  <c:v>0.68</c:v>
                </c:pt>
                <c:pt idx="681">
                  <c:v>0.68100000000000005</c:v>
                </c:pt>
                <c:pt idx="682">
                  <c:v>0.68200000000000005</c:v>
                </c:pt>
                <c:pt idx="683">
                  <c:v>0.68300000000000005</c:v>
                </c:pt>
                <c:pt idx="684">
                  <c:v>0.68400000000000005</c:v>
                </c:pt>
                <c:pt idx="685">
                  <c:v>0.68500000000000005</c:v>
                </c:pt>
                <c:pt idx="686">
                  <c:v>0.68600000000000005</c:v>
                </c:pt>
                <c:pt idx="687">
                  <c:v>0.68700000000000006</c:v>
                </c:pt>
                <c:pt idx="688">
                  <c:v>0.68799999999999994</c:v>
                </c:pt>
                <c:pt idx="689">
                  <c:v>0.68899999999999995</c:v>
                </c:pt>
                <c:pt idx="690">
                  <c:v>0.69</c:v>
                </c:pt>
                <c:pt idx="691">
                  <c:v>0.69099999999999995</c:v>
                </c:pt>
                <c:pt idx="692">
                  <c:v>0.69199999999999995</c:v>
                </c:pt>
                <c:pt idx="693">
                  <c:v>0.69299999999999995</c:v>
                </c:pt>
                <c:pt idx="694">
                  <c:v>0.69399999999999995</c:v>
                </c:pt>
                <c:pt idx="695">
                  <c:v>0.69499999999999995</c:v>
                </c:pt>
                <c:pt idx="696">
                  <c:v>0.69599999999999995</c:v>
                </c:pt>
                <c:pt idx="697">
                  <c:v>0.69699999999999995</c:v>
                </c:pt>
                <c:pt idx="698">
                  <c:v>0.69799999999999995</c:v>
                </c:pt>
                <c:pt idx="699">
                  <c:v>0.69899999999999995</c:v>
                </c:pt>
                <c:pt idx="700">
                  <c:v>0.7</c:v>
                </c:pt>
                <c:pt idx="701">
                  <c:v>0.70099999999999996</c:v>
                </c:pt>
                <c:pt idx="702">
                  <c:v>0.70199999999999996</c:v>
                </c:pt>
                <c:pt idx="703">
                  <c:v>0.70299999999999996</c:v>
                </c:pt>
                <c:pt idx="704">
                  <c:v>0.70399999999999996</c:v>
                </c:pt>
                <c:pt idx="705">
                  <c:v>0.70499999999999896</c:v>
                </c:pt>
                <c:pt idx="706">
                  <c:v>0.70599999999999896</c:v>
                </c:pt>
                <c:pt idx="707">
                  <c:v>0.70699999999999896</c:v>
                </c:pt>
                <c:pt idx="708">
                  <c:v>0.70799999999999896</c:v>
                </c:pt>
                <c:pt idx="709">
                  <c:v>0.70899999999999896</c:v>
                </c:pt>
                <c:pt idx="710">
                  <c:v>0.70999999999999897</c:v>
                </c:pt>
                <c:pt idx="711">
                  <c:v>0.71099999999999897</c:v>
                </c:pt>
                <c:pt idx="712">
                  <c:v>0.71199999999999897</c:v>
                </c:pt>
                <c:pt idx="713">
                  <c:v>0.71299999999999897</c:v>
                </c:pt>
                <c:pt idx="714">
                  <c:v>0.71399999999999897</c:v>
                </c:pt>
                <c:pt idx="715">
                  <c:v>0.71499999999999897</c:v>
                </c:pt>
                <c:pt idx="716">
                  <c:v>0.71599999999999897</c:v>
                </c:pt>
                <c:pt idx="717">
                  <c:v>0.71699999999999897</c:v>
                </c:pt>
                <c:pt idx="718">
                  <c:v>0.71799999999999897</c:v>
                </c:pt>
                <c:pt idx="719">
                  <c:v>0.71899999999999897</c:v>
                </c:pt>
                <c:pt idx="720">
                  <c:v>0.71999999999999897</c:v>
                </c:pt>
                <c:pt idx="721">
                  <c:v>0.72099999999999898</c:v>
                </c:pt>
                <c:pt idx="722">
                  <c:v>0.72199999999999898</c:v>
                </c:pt>
                <c:pt idx="723">
                  <c:v>0.72299999999999898</c:v>
                </c:pt>
                <c:pt idx="724">
                  <c:v>0.72399999999999898</c:v>
                </c:pt>
                <c:pt idx="725">
                  <c:v>0.72499999999999898</c:v>
                </c:pt>
                <c:pt idx="726">
                  <c:v>0.72599999999999898</c:v>
                </c:pt>
                <c:pt idx="727">
                  <c:v>0.72699999999999898</c:v>
                </c:pt>
                <c:pt idx="728">
                  <c:v>0.72799999999999898</c:v>
                </c:pt>
                <c:pt idx="729">
                  <c:v>0.72899999999999898</c:v>
                </c:pt>
                <c:pt idx="730">
                  <c:v>0.72999999999999898</c:v>
                </c:pt>
                <c:pt idx="731">
                  <c:v>0.73099999999999898</c:v>
                </c:pt>
                <c:pt idx="732">
                  <c:v>0.73199999999999898</c:v>
                </c:pt>
                <c:pt idx="733">
                  <c:v>0.73299999999999899</c:v>
                </c:pt>
                <c:pt idx="734">
                  <c:v>0.73399999999999899</c:v>
                </c:pt>
                <c:pt idx="735">
                  <c:v>0.73499999999999899</c:v>
                </c:pt>
                <c:pt idx="736">
                  <c:v>0.73599999999999899</c:v>
                </c:pt>
                <c:pt idx="737">
                  <c:v>0.73699999999999899</c:v>
                </c:pt>
                <c:pt idx="738">
                  <c:v>0.73799999999999899</c:v>
                </c:pt>
                <c:pt idx="739">
                  <c:v>0.73899999999999899</c:v>
                </c:pt>
                <c:pt idx="740">
                  <c:v>0.73999999999999899</c:v>
                </c:pt>
                <c:pt idx="741">
                  <c:v>0.74099999999999899</c:v>
                </c:pt>
                <c:pt idx="742">
                  <c:v>0.74199999999999899</c:v>
                </c:pt>
                <c:pt idx="743">
                  <c:v>0.74299999999999899</c:v>
                </c:pt>
                <c:pt idx="744">
                  <c:v>0.743999999999999</c:v>
                </c:pt>
                <c:pt idx="745">
                  <c:v>0.745</c:v>
                </c:pt>
                <c:pt idx="746">
                  <c:v>0.746</c:v>
                </c:pt>
                <c:pt idx="747">
                  <c:v>0.747</c:v>
                </c:pt>
                <c:pt idx="748">
                  <c:v>0.748</c:v>
                </c:pt>
                <c:pt idx="749">
                  <c:v>0.749</c:v>
                </c:pt>
                <c:pt idx="750">
                  <c:v>0.75</c:v>
                </c:pt>
                <c:pt idx="751">
                  <c:v>0.751</c:v>
                </c:pt>
                <c:pt idx="752">
                  <c:v>0.752</c:v>
                </c:pt>
                <c:pt idx="753">
                  <c:v>0.753</c:v>
                </c:pt>
                <c:pt idx="754">
                  <c:v>0.754</c:v>
                </c:pt>
                <c:pt idx="755">
                  <c:v>0.755</c:v>
                </c:pt>
                <c:pt idx="756">
                  <c:v>0.75600000000000001</c:v>
                </c:pt>
                <c:pt idx="757">
                  <c:v>0.75700000000000001</c:v>
                </c:pt>
                <c:pt idx="758">
                  <c:v>0.75800000000000001</c:v>
                </c:pt>
                <c:pt idx="759">
                  <c:v>0.75833333333333297</c:v>
                </c:pt>
                <c:pt idx="760">
                  <c:v>0.758490468173597</c:v>
                </c:pt>
                <c:pt idx="761">
                  <c:v>0.75871269039581901</c:v>
                </c:pt>
                <c:pt idx="762">
                  <c:v>0.75881744695599496</c:v>
                </c:pt>
                <c:pt idx="763">
                  <c:v>0.75896559510414296</c:v>
                </c:pt>
                <c:pt idx="764">
                  <c:v>0.75902732349920399</c:v>
                </c:pt>
                <c:pt idx="765">
                  <c:v>0.75905304366381299</c:v>
                </c:pt>
                <c:pt idx="766">
                  <c:v>0.75908941746943004</c:v>
                </c:pt>
                <c:pt idx="767">
                  <c:v>0.75910457322177005</c:v>
                </c:pt>
                <c:pt idx="768">
                  <c:v>0.75912600669227803</c:v>
                </c:pt>
                <c:pt idx="769">
                  <c:v>0.75915279853041195</c:v>
                </c:pt>
                <c:pt idx="770">
                  <c:v>0.75919068791126298</c:v>
                </c:pt>
                <c:pt idx="771">
                  <c:v>0.75924427158753205</c:v>
                </c:pt>
                <c:pt idx="772">
                  <c:v>0.759320050349233</c:v>
                </c:pt>
                <c:pt idx="773">
                  <c:v>0.75942721770177102</c:v>
                </c:pt>
                <c:pt idx="774">
                  <c:v>0.75957877522517303</c:v>
                </c:pt>
                <c:pt idx="775">
                  <c:v>0.75979310993024896</c:v>
                </c:pt>
                <c:pt idx="776">
                  <c:v>0.76</c:v>
                </c:pt>
                <c:pt idx="777">
                  <c:v>0.76030311504680403</c:v>
                </c:pt>
                <c:pt idx="778">
                  <c:v>0.760731784456955</c:v>
                </c:pt>
                <c:pt idx="779">
                  <c:v>0.76133801455056505</c:v>
                </c:pt>
                <c:pt idx="780">
                  <c:v>0.76219535337086697</c:v>
                </c:pt>
                <c:pt idx="781">
                  <c:v>0.76319535337086697</c:v>
                </c:pt>
                <c:pt idx="782">
                  <c:v>0.76419535337086697</c:v>
                </c:pt>
                <c:pt idx="783">
                  <c:v>0.76500000000000001</c:v>
                </c:pt>
                <c:pt idx="784">
                  <c:v>0.76600000000000001</c:v>
                </c:pt>
                <c:pt idx="785">
                  <c:v>0.76700000000000002</c:v>
                </c:pt>
                <c:pt idx="786">
                  <c:v>0.76800000000000002</c:v>
                </c:pt>
                <c:pt idx="787">
                  <c:v>0.76900000000000002</c:v>
                </c:pt>
                <c:pt idx="788">
                  <c:v>0.77</c:v>
                </c:pt>
                <c:pt idx="789">
                  <c:v>0.77100000000000002</c:v>
                </c:pt>
                <c:pt idx="790">
                  <c:v>0.77200000000000002</c:v>
                </c:pt>
                <c:pt idx="791">
                  <c:v>0.77300000000000002</c:v>
                </c:pt>
                <c:pt idx="792">
                  <c:v>0.77400000000000002</c:v>
                </c:pt>
                <c:pt idx="793">
                  <c:v>0.77500000000000002</c:v>
                </c:pt>
                <c:pt idx="794">
                  <c:v>0.77600000000000002</c:v>
                </c:pt>
                <c:pt idx="795">
                  <c:v>0.77700000000000002</c:v>
                </c:pt>
                <c:pt idx="796">
                  <c:v>0.77800000000000002</c:v>
                </c:pt>
                <c:pt idx="797">
                  <c:v>0.77900000000000003</c:v>
                </c:pt>
                <c:pt idx="798">
                  <c:v>0.78</c:v>
                </c:pt>
                <c:pt idx="799">
                  <c:v>0.78100000000000003</c:v>
                </c:pt>
                <c:pt idx="800">
                  <c:v>0.78200000000000003</c:v>
                </c:pt>
                <c:pt idx="801">
                  <c:v>0.78300000000000003</c:v>
                </c:pt>
                <c:pt idx="802">
                  <c:v>0.78400000000000003</c:v>
                </c:pt>
                <c:pt idx="803">
                  <c:v>0.78500000000000003</c:v>
                </c:pt>
                <c:pt idx="804">
                  <c:v>0.78600000000000003</c:v>
                </c:pt>
                <c:pt idx="805">
                  <c:v>0.78700000000000003</c:v>
                </c:pt>
                <c:pt idx="806">
                  <c:v>0.78800000000000003</c:v>
                </c:pt>
                <c:pt idx="807">
                  <c:v>0.78900000000000003</c:v>
                </c:pt>
                <c:pt idx="808">
                  <c:v>0.79</c:v>
                </c:pt>
                <c:pt idx="809">
                  <c:v>0.79100000000000004</c:v>
                </c:pt>
                <c:pt idx="810">
                  <c:v>0.79200000000000004</c:v>
                </c:pt>
                <c:pt idx="811">
                  <c:v>0.79300000000000004</c:v>
                </c:pt>
                <c:pt idx="812">
                  <c:v>0.79400000000000004</c:v>
                </c:pt>
                <c:pt idx="813">
                  <c:v>0.79500000000000004</c:v>
                </c:pt>
                <c:pt idx="814">
                  <c:v>0.79600000000000004</c:v>
                </c:pt>
                <c:pt idx="815">
                  <c:v>0.79700000000000004</c:v>
                </c:pt>
                <c:pt idx="816">
                  <c:v>0.79800000000000004</c:v>
                </c:pt>
                <c:pt idx="817">
                  <c:v>0.79900000000000004</c:v>
                </c:pt>
                <c:pt idx="818">
                  <c:v>0.8</c:v>
                </c:pt>
                <c:pt idx="819">
                  <c:v>0.80100000000000005</c:v>
                </c:pt>
                <c:pt idx="820">
                  <c:v>0.80200000000000005</c:v>
                </c:pt>
                <c:pt idx="821">
                  <c:v>0.80300000000000005</c:v>
                </c:pt>
                <c:pt idx="822">
                  <c:v>0.80400000000000005</c:v>
                </c:pt>
                <c:pt idx="823">
                  <c:v>0.80500000000000005</c:v>
                </c:pt>
                <c:pt idx="824">
                  <c:v>0.80600000000000005</c:v>
                </c:pt>
                <c:pt idx="825">
                  <c:v>0.80700000000000005</c:v>
                </c:pt>
                <c:pt idx="826">
                  <c:v>0.80800000000000005</c:v>
                </c:pt>
                <c:pt idx="827">
                  <c:v>0.80900000000000005</c:v>
                </c:pt>
                <c:pt idx="828">
                  <c:v>0.81</c:v>
                </c:pt>
                <c:pt idx="829">
                  <c:v>0.81100000000000005</c:v>
                </c:pt>
                <c:pt idx="830">
                  <c:v>0.81200000000000006</c:v>
                </c:pt>
                <c:pt idx="831">
                  <c:v>0.81299999999999994</c:v>
                </c:pt>
                <c:pt idx="832">
                  <c:v>0.81399999999999995</c:v>
                </c:pt>
                <c:pt idx="833">
                  <c:v>0.81499999999999995</c:v>
                </c:pt>
                <c:pt idx="834">
                  <c:v>0.81599999999999995</c:v>
                </c:pt>
                <c:pt idx="835">
                  <c:v>0.81699999999999995</c:v>
                </c:pt>
                <c:pt idx="836">
                  <c:v>0.81799999999999995</c:v>
                </c:pt>
                <c:pt idx="837">
                  <c:v>0.81899999999999995</c:v>
                </c:pt>
                <c:pt idx="838">
                  <c:v>0.82</c:v>
                </c:pt>
                <c:pt idx="839">
                  <c:v>0.82099999999999995</c:v>
                </c:pt>
                <c:pt idx="840">
                  <c:v>0.82199999999999995</c:v>
                </c:pt>
                <c:pt idx="841">
                  <c:v>0.82299999999999995</c:v>
                </c:pt>
                <c:pt idx="842">
                  <c:v>0.82399999999999995</c:v>
                </c:pt>
                <c:pt idx="843">
                  <c:v>0.82499999999999996</c:v>
                </c:pt>
                <c:pt idx="844">
                  <c:v>0.82599999999999996</c:v>
                </c:pt>
                <c:pt idx="845">
                  <c:v>0.82699999999999996</c:v>
                </c:pt>
                <c:pt idx="846">
                  <c:v>0.82799999999999996</c:v>
                </c:pt>
                <c:pt idx="847">
                  <c:v>0.82899999999999996</c:v>
                </c:pt>
                <c:pt idx="848">
                  <c:v>0.83</c:v>
                </c:pt>
                <c:pt idx="849">
                  <c:v>0.83099999999999996</c:v>
                </c:pt>
                <c:pt idx="850">
                  <c:v>0.83199999999999996</c:v>
                </c:pt>
                <c:pt idx="851">
                  <c:v>0.83299999999999996</c:v>
                </c:pt>
                <c:pt idx="852">
                  <c:v>0.83399999999999996</c:v>
                </c:pt>
                <c:pt idx="853">
                  <c:v>0.83499999999999897</c:v>
                </c:pt>
                <c:pt idx="854">
                  <c:v>0.83599999999999897</c:v>
                </c:pt>
                <c:pt idx="855">
                  <c:v>0.83699999999999897</c:v>
                </c:pt>
                <c:pt idx="856">
                  <c:v>0.83799999999999897</c:v>
                </c:pt>
                <c:pt idx="857">
                  <c:v>0.83899999999999897</c:v>
                </c:pt>
                <c:pt idx="858">
                  <c:v>0.83999999999999897</c:v>
                </c:pt>
                <c:pt idx="859">
                  <c:v>0.84099999999999897</c:v>
                </c:pt>
                <c:pt idx="860">
                  <c:v>0.84199999999999897</c:v>
                </c:pt>
                <c:pt idx="861">
                  <c:v>0.84299999999999897</c:v>
                </c:pt>
                <c:pt idx="862">
                  <c:v>0.84399999999999897</c:v>
                </c:pt>
                <c:pt idx="863">
                  <c:v>0.84499999999999897</c:v>
                </c:pt>
                <c:pt idx="864">
                  <c:v>0.84599999999999898</c:v>
                </c:pt>
                <c:pt idx="865">
                  <c:v>0.84699999999999898</c:v>
                </c:pt>
                <c:pt idx="866">
                  <c:v>0.84799999999999898</c:v>
                </c:pt>
                <c:pt idx="867">
                  <c:v>0.84899999999999898</c:v>
                </c:pt>
                <c:pt idx="868">
                  <c:v>0.84999999999999898</c:v>
                </c:pt>
                <c:pt idx="869">
                  <c:v>0.85099999999999898</c:v>
                </c:pt>
                <c:pt idx="870">
                  <c:v>0.85199999999999898</c:v>
                </c:pt>
                <c:pt idx="871">
                  <c:v>0.85299999999999898</c:v>
                </c:pt>
                <c:pt idx="872">
                  <c:v>0.85399999999999898</c:v>
                </c:pt>
                <c:pt idx="873">
                  <c:v>0.85499999999999898</c:v>
                </c:pt>
                <c:pt idx="874">
                  <c:v>0.85599999999999898</c:v>
                </c:pt>
                <c:pt idx="875">
                  <c:v>0.85699999999999898</c:v>
                </c:pt>
                <c:pt idx="876">
                  <c:v>0.85799999999999899</c:v>
                </c:pt>
                <c:pt idx="877">
                  <c:v>0.85899999999999899</c:v>
                </c:pt>
                <c:pt idx="878">
                  <c:v>0.85999999999999899</c:v>
                </c:pt>
                <c:pt idx="879">
                  <c:v>0.86099999999999899</c:v>
                </c:pt>
                <c:pt idx="880">
                  <c:v>0.86199999999999899</c:v>
                </c:pt>
                <c:pt idx="881">
                  <c:v>0.86299999999999899</c:v>
                </c:pt>
                <c:pt idx="882">
                  <c:v>0.86399999999999899</c:v>
                </c:pt>
                <c:pt idx="883">
                  <c:v>0.86499999999999899</c:v>
                </c:pt>
                <c:pt idx="884">
                  <c:v>0.86599999999999899</c:v>
                </c:pt>
                <c:pt idx="885">
                  <c:v>0.86699999999999899</c:v>
                </c:pt>
                <c:pt idx="886">
                  <c:v>0.86799999999999899</c:v>
                </c:pt>
                <c:pt idx="887">
                  <c:v>0.868999999999999</c:v>
                </c:pt>
                <c:pt idx="888">
                  <c:v>0.87</c:v>
                </c:pt>
                <c:pt idx="889">
                  <c:v>0.871</c:v>
                </c:pt>
                <c:pt idx="890">
                  <c:v>0.872</c:v>
                </c:pt>
                <c:pt idx="891">
                  <c:v>0.873</c:v>
                </c:pt>
                <c:pt idx="892">
                  <c:v>0.874</c:v>
                </c:pt>
                <c:pt idx="893">
                  <c:v>0.875</c:v>
                </c:pt>
                <c:pt idx="894">
                  <c:v>0.876</c:v>
                </c:pt>
                <c:pt idx="895">
                  <c:v>0.877</c:v>
                </c:pt>
                <c:pt idx="896">
                  <c:v>0.878</c:v>
                </c:pt>
                <c:pt idx="897">
                  <c:v>0.879</c:v>
                </c:pt>
                <c:pt idx="898">
                  <c:v>0.88</c:v>
                </c:pt>
                <c:pt idx="899">
                  <c:v>0.88100000000000001</c:v>
                </c:pt>
                <c:pt idx="900">
                  <c:v>0.88200000000000001</c:v>
                </c:pt>
                <c:pt idx="901">
                  <c:v>0.88300000000000001</c:v>
                </c:pt>
                <c:pt idx="902">
                  <c:v>0.88400000000000001</c:v>
                </c:pt>
                <c:pt idx="903">
                  <c:v>0.88500000000000001</c:v>
                </c:pt>
                <c:pt idx="904">
                  <c:v>0.88600000000000001</c:v>
                </c:pt>
                <c:pt idx="905">
                  <c:v>0.88700000000000001</c:v>
                </c:pt>
                <c:pt idx="906">
                  <c:v>0.88800000000000001</c:v>
                </c:pt>
                <c:pt idx="907">
                  <c:v>0.88900000000000001</c:v>
                </c:pt>
                <c:pt idx="908">
                  <c:v>0.89</c:v>
                </c:pt>
                <c:pt idx="909">
                  <c:v>0.89100000000000001</c:v>
                </c:pt>
                <c:pt idx="910">
                  <c:v>0.89200000000000002</c:v>
                </c:pt>
                <c:pt idx="911">
                  <c:v>0.89300000000000002</c:v>
                </c:pt>
                <c:pt idx="912">
                  <c:v>0.89400000000000002</c:v>
                </c:pt>
                <c:pt idx="913">
                  <c:v>0.89500000000000002</c:v>
                </c:pt>
                <c:pt idx="914">
                  <c:v>0.89600000000000002</c:v>
                </c:pt>
                <c:pt idx="915">
                  <c:v>0.89700000000000002</c:v>
                </c:pt>
                <c:pt idx="916">
                  <c:v>0.89800000000000002</c:v>
                </c:pt>
                <c:pt idx="917">
                  <c:v>0.89900000000000002</c:v>
                </c:pt>
                <c:pt idx="918">
                  <c:v>0.9</c:v>
                </c:pt>
                <c:pt idx="919">
                  <c:v>0.90100000000000002</c:v>
                </c:pt>
                <c:pt idx="920">
                  <c:v>0.90200000000000002</c:v>
                </c:pt>
                <c:pt idx="921">
                  <c:v>0.90300000000000002</c:v>
                </c:pt>
                <c:pt idx="922">
                  <c:v>0.90400000000000003</c:v>
                </c:pt>
                <c:pt idx="923">
                  <c:v>0.90500000000000003</c:v>
                </c:pt>
                <c:pt idx="924">
                  <c:v>0.90600000000000003</c:v>
                </c:pt>
                <c:pt idx="925">
                  <c:v>0.90700000000000003</c:v>
                </c:pt>
                <c:pt idx="926">
                  <c:v>0.90800000000000003</c:v>
                </c:pt>
                <c:pt idx="927">
                  <c:v>0.90900000000000003</c:v>
                </c:pt>
                <c:pt idx="928">
                  <c:v>0.91</c:v>
                </c:pt>
                <c:pt idx="929">
                  <c:v>0.91100000000000003</c:v>
                </c:pt>
                <c:pt idx="930">
                  <c:v>0.91200000000000003</c:v>
                </c:pt>
                <c:pt idx="931">
                  <c:v>0.91300000000000003</c:v>
                </c:pt>
                <c:pt idx="932">
                  <c:v>0.91400000000000003</c:v>
                </c:pt>
                <c:pt idx="933">
                  <c:v>0.91500000000000004</c:v>
                </c:pt>
                <c:pt idx="934">
                  <c:v>0.91600000000000004</c:v>
                </c:pt>
                <c:pt idx="935">
                  <c:v>0.91700000000000004</c:v>
                </c:pt>
                <c:pt idx="936">
                  <c:v>0.91800000000000004</c:v>
                </c:pt>
                <c:pt idx="937">
                  <c:v>0.91900000000000004</c:v>
                </c:pt>
                <c:pt idx="938">
                  <c:v>0.92</c:v>
                </c:pt>
                <c:pt idx="939">
                  <c:v>0.92100000000000004</c:v>
                </c:pt>
                <c:pt idx="940">
                  <c:v>0.92200000000000004</c:v>
                </c:pt>
                <c:pt idx="941">
                  <c:v>0.92300000000000004</c:v>
                </c:pt>
                <c:pt idx="942">
                  <c:v>0.92400000000000004</c:v>
                </c:pt>
                <c:pt idx="943">
                  <c:v>0.92500000000000004</c:v>
                </c:pt>
                <c:pt idx="944">
                  <c:v>0.92600000000000005</c:v>
                </c:pt>
                <c:pt idx="945">
                  <c:v>0.92700000000000005</c:v>
                </c:pt>
                <c:pt idx="946">
                  <c:v>0.92800000000000005</c:v>
                </c:pt>
                <c:pt idx="947">
                  <c:v>0.92900000000000005</c:v>
                </c:pt>
                <c:pt idx="948">
                  <c:v>0.93</c:v>
                </c:pt>
                <c:pt idx="949">
                  <c:v>0.93100000000000005</c:v>
                </c:pt>
                <c:pt idx="950">
                  <c:v>0.93200000000000005</c:v>
                </c:pt>
                <c:pt idx="951">
                  <c:v>0.93300000000000005</c:v>
                </c:pt>
                <c:pt idx="952">
                  <c:v>0.93400000000000005</c:v>
                </c:pt>
                <c:pt idx="953">
                  <c:v>0.93500000000000005</c:v>
                </c:pt>
                <c:pt idx="954">
                  <c:v>0.93600000000000005</c:v>
                </c:pt>
                <c:pt idx="955">
                  <c:v>0.93700000000000006</c:v>
                </c:pt>
                <c:pt idx="956">
                  <c:v>0.93799999999999994</c:v>
                </c:pt>
                <c:pt idx="957">
                  <c:v>0.93899999999999995</c:v>
                </c:pt>
                <c:pt idx="958">
                  <c:v>0.94</c:v>
                </c:pt>
                <c:pt idx="959">
                  <c:v>0.94099999999999995</c:v>
                </c:pt>
                <c:pt idx="960">
                  <c:v>0.94199999999999995</c:v>
                </c:pt>
                <c:pt idx="961">
                  <c:v>0.94299999999999995</c:v>
                </c:pt>
                <c:pt idx="962">
                  <c:v>0.94399999999999995</c:v>
                </c:pt>
                <c:pt idx="963">
                  <c:v>0.94499999999999995</c:v>
                </c:pt>
                <c:pt idx="964">
                  <c:v>0.94599999999999995</c:v>
                </c:pt>
                <c:pt idx="965">
                  <c:v>0.94699999999999995</c:v>
                </c:pt>
                <c:pt idx="966">
                  <c:v>0.94799999999999995</c:v>
                </c:pt>
                <c:pt idx="967">
                  <c:v>0.94899999999999995</c:v>
                </c:pt>
                <c:pt idx="968">
                  <c:v>0.95</c:v>
                </c:pt>
                <c:pt idx="969">
                  <c:v>0.95099999999999996</c:v>
                </c:pt>
                <c:pt idx="970">
                  <c:v>0.95199999999999996</c:v>
                </c:pt>
                <c:pt idx="971">
                  <c:v>0.95299999999999996</c:v>
                </c:pt>
                <c:pt idx="972">
                  <c:v>0.95399999999999996</c:v>
                </c:pt>
                <c:pt idx="973">
                  <c:v>0.95499999999999996</c:v>
                </c:pt>
                <c:pt idx="974">
                  <c:v>0.95599999999999996</c:v>
                </c:pt>
                <c:pt idx="975">
                  <c:v>0.95699999999999996</c:v>
                </c:pt>
                <c:pt idx="976">
                  <c:v>0.95799999999999996</c:v>
                </c:pt>
                <c:pt idx="977">
                  <c:v>0.95899999999999996</c:v>
                </c:pt>
                <c:pt idx="978">
                  <c:v>0.95999999999999897</c:v>
                </c:pt>
                <c:pt idx="979">
                  <c:v>0.96099999999999897</c:v>
                </c:pt>
                <c:pt idx="980">
                  <c:v>0.96199999999999897</c:v>
                </c:pt>
                <c:pt idx="981">
                  <c:v>0.96299999999999897</c:v>
                </c:pt>
                <c:pt idx="982">
                  <c:v>0.96399999999999897</c:v>
                </c:pt>
                <c:pt idx="983">
                  <c:v>0.96499999999999897</c:v>
                </c:pt>
                <c:pt idx="984">
                  <c:v>0.96599999999999897</c:v>
                </c:pt>
                <c:pt idx="985">
                  <c:v>0.96699999999999897</c:v>
                </c:pt>
                <c:pt idx="986">
                  <c:v>0.96799999999999897</c:v>
                </c:pt>
                <c:pt idx="987">
                  <c:v>0.96899999999999897</c:v>
                </c:pt>
                <c:pt idx="988">
                  <c:v>0.96999999999999897</c:v>
                </c:pt>
                <c:pt idx="989">
                  <c:v>0.97099999999999898</c:v>
                </c:pt>
                <c:pt idx="990">
                  <c:v>0.97199999999999898</c:v>
                </c:pt>
                <c:pt idx="991">
                  <c:v>0.97299999999999898</c:v>
                </c:pt>
                <c:pt idx="992">
                  <c:v>0.97399999999999898</c:v>
                </c:pt>
                <c:pt idx="993">
                  <c:v>0.97499999999999898</c:v>
                </c:pt>
                <c:pt idx="994">
                  <c:v>0.97599999999999898</c:v>
                </c:pt>
                <c:pt idx="995">
                  <c:v>0.97699999999999898</c:v>
                </c:pt>
                <c:pt idx="996">
                  <c:v>0.97799999999999898</c:v>
                </c:pt>
                <c:pt idx="997">
                  <c:v>0.97899999999999898</c:v>
                </c:pt>
                <c:pt idx="998">
                  <c:v>0.97999999999999898</c:v>
                </c:pt>
                <c:pt idx="999">
                  <c:v>0.98099999999999898</c:v>
                </c:pt>
                <c:pt idx="1000">
                  <c:v>0.98199999999999898</c:v>
                </c:pt>
                <c:pt idx="1001">
                  <c:v>0.98299999999999899</c:v>
                </c:pt>
                <c:pt idx="1002">
                  <c:v>0.98399999999999899</c:v>
                </c:pt>
                <c:pt idx="1003">
                  <c:v>0.98499999999999899</c:v>
                </c:pt>
                <c:pt idx="1004">
                  <c:v>0.98599999999999899</c:v>
                </c:pt>
                <c:pt idx="1005">
                  <c:v>0.98699999999999899</c:v>
                </c:pt>
                <c:pt idx="1006">
                  <c:v>0.98799999999999899</c:v>
                </c:pt>
                <c:pt idx="1007">
                  <c:v>0.98899999999999899</c:v>
                </c:pt>
                <c:pt idx="1008">
                  <c:v>0.98999999999999899</c:v>
                </c:pt>
                <c:pt idx="1009">
                  <c:v>0.99099999999999899</c:v>
                </c:pt>
                <c:pt idx="1010">
                  <c:v>0.99199999999999899</c:v>
                </c:pt>
                <c:pt idx="1011">
                  <c:v>0.99299999999999899</c:v>
                </c:pt>
                <c:pt idx="1012">
                  <c:v>0.993999999999999</c:v>
                </c:pt>
                <c:pt idx="1013">
                  <c:v>0.995</c:v>
                </c:pt>
                <c:pt idx="1014">
                  <c:v>0.996</c:v>
                </c:pt>
                <c:pt idx="1015">
                  <c:v>0.997</c:v>
                </c:pt>
                <c:pt idx="1016">
                  <c:v>0.998</c:v>
                </c:pt>
                <c:pt idx="1017">
                  <c:v>0.999</c:v>
                </c:pt>
                <c:pt idx="1018">
                  <c:v>1</c:v>
                </c:pt>
              </c:numCache>
            </c:numRef>
          </c:xVal>
          <c:yVal>
            <c:numRef>
              <c:f>'IH_H1e8_s1.3_S0.015'!$B$2:$B$10004</c:f>
              <c:numCache>
                <c:formatCode>0.000000</c:formatCode>
                <c:ptCount val="1000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1.19010098200377E-7</c:v>
                </c:pt>
                <c:pt idx="169">
                  <c:v>3.5904051154014298E-7</c:v>
                </c:pt>
                <c:pt idx="170">
                  <c:v>5.9976080712285904E-7</c:v>
                </c:pt>
                <c:pt idx="171">
                  <c:v>8.4118809171895404E-7</c:v>
                </c:pt>
                <c:pt idx="172">
                  <c:v>1.0833398503603799E-6</c:v>
                </c:pt>
                <c:pt idx="173">
                  <c:v>1.3262340732490399E-6</c:v>
                </c:pt>
                <c:pt idx="174">
                  <c:v>1.5698892765087901E-6</c:v>
                </c:pt>
                <c:pt idx="175">
                  <c:v>1.81432452381994E-6</c:v>
                </c:pt>
                <c:pt idx="176">
                  <c:v>2.0595594492104499E-6</c:v>
                </c:pt>
                <c:pt idx="177">
                  <c:v>2.3056142811001401E-6</c:v>
                </c:pt>
                <c:pt idx="178">
                  <c:v>2.5525098676795699E-6</c:v>
                </c:pt>
                <c:pt idx="179">
                  <c:v>2.8002677037102299E-6</c:v>
                </c:pt>
                <c:pt idx="180">
                  <c:v>3.0489099588558798E-6</c:v>
                </c:pt>
                <c:pt idx="181">
                  <c:v>3.2984595076290999E-6</c:v>
                </c:pt>
                <c:pt idx="182">
                  <c:v>3.5489399610974198E-6</c:v>
                </c:pt>
                <c:pt idx="183">
                  <c:v>3.8003757004468501E-6</c:v>
                </c:pt>
                <c:pt idx="184">
                  <c:v>4.05279191256322E-6</c:v>
                </c:pt>
                <c:pt idx="185">
                  <c:v>4.3062146277585699E-6</c:v>
                </c:pt>
                <c:pt idx="186">
                  <c:v>4.5606707598124602E-6</c:v>
                </c:pt>
                <c:pt idx="187">
                  <c:v>4.8161881485116498E-6</c:v>
                </c:pt>
                <c:pt idx="188">
                  <c:v>5.07279560486063E-6</c:v>
                </c:pt>
                <c:pt idx="189">
                  <c:v>5.3305229591880201E-6</c:v>
                </c:pt>
                <c:pt idx="190">
                  <c:v>5.5894011123718204E-6</c:v>
                </c:pt>
                <c:pt idx="191">
                  <c:v>5.8494620904268402E-6</c:v>
                </c:pt>
                <c:pt idx="192">
                  <c:v>6.1107391027411796E-6</c:v>
                </c:pt>
                <c:pt idx="193">
                  <c:v>6.3732666042492996E-6</c:v>
                </c:pt>
                <c:pt idx="194">
                  <c:v>6.6370803618813799E-6</c:v>
                </c:pt>
                <c:pt idx="195">
                  <c:v>6.9022175256422599E-6</c:v>
                </c:pt>
                <c:pt idx="196">
                  <c:v>7.1687167047421001E-6</c:v>
                </c:pt>
                <c:pt idx="197">
                  <c:v>7.4366180491864097E-6</c:v>
                </c:pt>
                <c:pt idx="198">
                  <c:v>7.7059633373470708E-6</c:v>
                </c:pt>
                <c:pt idx="199">
                  <c:v>7.9767960700397707E-6</c:v>
                </c:pt>
                <c:pt idx="200">
                  <c:v>8.2491615717072193E-6</c:v>
                </c:pt>
                <c:pt idx="201">
                  <c:v>8.5231070993798606E-6</c:v>
                </c:pt>
                <c:pt idx="202">
                  <c:v>8.7986819601536898E-6</c:v>
                </c:pt>
                <c:pt idx="203">
                  <c:v>9.0759376380138E-6</c:v>
                </c:pt>
                <c:pt idx="204">
                  <c:v>9.3549279309203304E-6</c:v>
                </c:pt>
                <c:pt idx="205">
                  <c:v>9.6357090992025908E-6</c:v>
                </c:pt>
                <c:pt idx="206">
                  <c:v>9.9183400264040793E-6</c:v>
                </c:pt>
                <c:pt idx="207">
                  <c:v>1.0202882393897E-5</c:v>
                </c:pt>
                <c:pt idx="208">
                  <c:v>1.0489400870713E-5</c:v>
                </c:pt>
                <c:pt idx="209">
                  <c:v>1.07779633202618E-5</c:v>
                </c:pt>
                <c:pt idx="210">
                  <c:v>1.10686410257928E-5</c:v>
                </c:pt>
                <c:pt idx="211">
                  <c:v>1.13615089367275E-5</c:v>
                </c:pt>
                <c:pt idx="212">
                  <c:v>1.16566459382656E-5</c:v>
                </c:pt>
                <c:pt idx="213">
                  <c:v>1.1954135147011899E-5</c:v>
                </c:pt>
                <c:pt idx="214">
                  <c:v>1.22540642357731E-5</c:v>
                </c:pt>
                <c:pt idx="215">
                  <c:v>1.25565257910824E-5</c:v>
                </c:pt>
                <c:pt idx="216">
                  <c:v>1.28616177076158E-5</c:v>
                </c:pt>
                <c:pt idx="217">
                  <c:v>1.3169443624228E-5</c:v>
                </c:pt>
                <c:pt idx="218">
                  <c:v>1.34801134071365E-5</c:v>
                </c:pt>
                <c:pt idx="219">
                  <c:v>1.3793743686602001E-5</c:v>
                </c:pt>
                <c:pt idx="220">
                  <c:v>1.4110458454556401E-5</c:v>
                </c:pt>
                <c:pt idx="221">
                  <c:v>1.4430389731841499E-5</c:v>
                </c:pt>
                <c:pt idx="222">
                  <c:v>1.47536783152467E-5</c:v>
                </c:pt>
                <c:pt idx="223">
                  <c:v>1.50804746208294E-5</c:v>
                </c:pt>
                <c:pt idx="224">
                  <c:v>1.5410938587910501E-5</c:v>
                </c:pt>
                <c:pt idx="225">
                  <c:v>1.5745243663144999E-5</c:v>
                </c:pt>
                <c:pt idx="226">
                  <c:v>1.6083575247514701E-5</c:v>
                </c:pt>
                <c:pt idx="227">
                  <c:v>1.6426132949280499E-5</c:v>
                </c:pt>
                <c:pt idx="228">
                  <c:v>1.6773132155540699E-5</c:v>
                </c:pt>
                <c:pt idx="229">
                  <c:v>1.71248058346272E-5</c:v>
                </c:pt>
                <c:pt idx="230">
                  <c:v>1.7481406612100199E-5</c:v>
                </c:pt>
                <c:pt idx="231">
                  <c:v>1.7843209173004999E-5</c:v>
                </c:pt>
                <c:pt idx="232">
                  <c:v>1.8210513055324601E-5</c:v>
                </c:pt>
                <c:pt idx="233">
                  <c:v>1.85836459155096E-5</c:v>
                </c:pt>
                <c:pt idx="234">
                  <c:v>1.89629673675171E-5</c:v>
                </c:pt>
                <c:pt idx="235">
                  <c:v>1.9348873523610299E-5</c:v>
                </c:pt>
                <c:pt idx="236">
                  <c:v>1.9741802400576101E-5</c:v>
                </c:pt>
                <c:pt idx="237">
                  <c:v>2.01422404021924E-5</c:v>
                </c:pt>
                <c:pt idx="238">
                  <c:v>2.0550730152400999E-5</c:v>
                </c:pt>
                <c:pt idx="239">
                  <c:v>2.0967880040567401E-5</c:v>
                </c:pt>
                <c:pt idx="240">
                  <c:v>2.1394375960583499E-5</c:v>
                </c:pt>
                <c:pt idx="241">
                  <c:v>2.18309958948083E-5</c:v>
                </c:pt>
                <c:pt idx="242">
                  <c:v>2.2278628235835101E-5</c:v>
                </c:pt>
                <c:pt idx="243">
                  <c:v>2.27382950914744E-5</c:v>
                </c:pt>
                <c:pt idx="244">
                  <c:v>2.3211182342170699E-5</c:v>
                </c:pt>
                <c:pt idx="245">
                  <c:v>2.36986790295693E-5</c:v>
                </c:pt>
                <c:pt idx="246">
                  <c:v>2.4202426511365501E-5</c:v>
                </c:pt>
                <c:pt idx="247">
                  <c:v>2.4724398045255799E-5</c:v>
                </c:pt>
                <c:pt idx="248">
                  <c:v>2.5266990796117498E-5</c:v>
                </c:pt>
                <c:pt idx="249">
                  <c:v>2.58331699908757E-5</c:v>
                </c:pt>
                <c:pt idx="250">
                  <c:v>2.64266785966032E-5</c:v>
                </c:pt>
                <c:pt idx="251">
                  <c:v>2.64266785966032E-5</c:v>
                </c:pt>
                <c:pt idx="252">
                  <c:v>2.64266785966032E-5</c:v>
                </c:pt>
                <c:pt idx="253">
                  <c:v>2.64266785966032E-5</c:v>
                </c:pt>
                <c:pt idx="254">
                  <c:v>2.64266785966032E-5</c:v>
                </c:pt>
                <c:pt idx="255">
                  <c:v>2.64266785966032E-5</c:v>
                </c:pt>
                <c:pt idx="256">
                  <c:v>2.64266785966032E-5</c:v>
                </c:pt>
                <c:pt idx="257">
                  <c:v>2.64266785966032E-5</c:v>
                </c:pt>
                <c:pt idx="258">
                  <c:v>2.64266785966032E-5</c:v>
                </c:pt>
                <c:pt idx="259">
                  <c:v>2.64266785966032E-5</c:v>
                </c:pt>
                <c:pt idx="260">
                  <c:v>2.64266785966032E-5</c:v>
                </c:pt>
                <c:pt idx="261">
                  <c:v>2.64266785966032E-5</c:v>
                </c:pt>
                <c:pt idx="262">
                  <c:v>2.64266785966032E-5</c:v>
                </c:pt>
                <c:pt idx="263">
                  <c:v>2.64266785966032E-5</c:v>
                </c:pt>
                <c:pt idx="264">
                  <c:v>2.64266785966032E-5</c:v>
                </c:pt>
                <c:pt idx="265">
                  <c:v>2.64266785966032E-5</c:v>
                </c:pt>
                <c:pt idx="266">
                  <c:v>2.64266785966032E-5</c:v>
                </c:pt>
                <c:pt idx="267">
                  <c:v>2.64266785966032E-5</c:v>
                </c:pt>
                <c:pt idx="268">
                  <c:v>2.64266785966032E-5</c:v>
                </c:pt>
                <c:pt idx="269">
                  <c:v>2.64266785966032E-5</c:v>
                </c:pt>
                <c:pt idx="270">
                  <c:v>2.64266785966032E-5</c:v>
                </c:pt>
                <c:pt idx="271">
                  <c:v>2.64266785966032E-5</c:v>
                </c:pt>
                <c:pt idx="272">
                  <c:v>2.64266785966032E-5</c:v>
                </c:pt>
                <c:pt idx="273">
                  <c:v>2.64266785966032E-5</c:v>
                </c:pt>
                <c:pt idx="274">
                  <c:v>2.64266785966032E-5</c:v>
                </c:pt>
                <c:pt idx="275">
                  <c:v>2.64266785966032E-5</c:v>
                </c:pt>
                <c:pt idx="276">
                  <c:v>2.64266785966032E-5</c:v>
                </c:pt>
                <c:pt idx="277">
                  <c:v>2.64266785966032E-5</c:v>
                </c:pt>
                <c:pt idx="278">
                  <c:v>2.64266785966032E-5</c:v>
                </c:pt>
                <c:pt idx="279">
                  <c:v>2.64266785966032E-5</c:v>
                </c:pt>
                <c:pt idx="280">
                  <c:v>2.64266785966032E-5</c:v>
                </c:pt>
                <c:pt idx="281">
                  <c:v>2.64266785966032E-5</c:v>
                </c:pt>
                <c:pt idx="282">
                  <c:v>2.64266785966032E-5</c:v>
                </c:pt>
                <c:pt idx="283">
                  <c:v>2.64266785966032E-5</c:v>
                </c:pt>
                <c:pt idx="284">
                  <c:v>2.64266785966032E-5</c:v>
                </c:pt>
                <c:pt idx="285">
                  <c:v>2.64266785966032E-5</c:v>
                </c:pt>
                <c:pt idx="286">
                  <c:v>2.64266785966032E-5</c:v>
                </c:pt>
                <c:pt idx="287">
                  <c:v>2.64266785966032E-5</c:v>
                </c:pt>
                <c:pt idx="288">
                  <c:v>2.64266785966032E-5</c:v>
                </c:pt>
                <c:pt idx="289">
                  <c:v>2.64266785966032E-5</c:v>
                </c:pt>
                <c:pt idx="290">
                  <c:v>2.64266785966032E-5</c:v>
                </c:pt>
                <c:pt idx="291">
                  <c:v>2.64266785966032E-5</c:v>
                </c:pt>
                <c:pt idx="292">
                  <c:v>2.64266785966032E-5</c:v>
                </c:pt>
                <c:pt idx="293">
                  <c:v>2.64266785966032E-5</c:v>
                </c:pt>
                <c:pt idx="294">
                  <c:v>2.64266785966032E-5</c:v>
                </c:pt>
                <c:pt idx="295">
                  <c:v>2.64266785966032E-5</c:v>
                </c:pt>
                <c:pt idx="296">
                  <c:v>2.64266785966032E-5</c:v>
                </c:pt>
                <c:pt idx="297">
                  <c:v>2.64266785966032E-5</c:v>
                </c:pt>
                <c:pt idx="298">
                  <c:v>2.64266785966032E-5</c:v>
                </c:pt>
                <c:pt idx="299">
                  <c:v>2.64266785966032E-5</c:v>
                </c:pt>
                <c:pt idx="300">
                  <c:v>2.64266785966032E-5</c:v>
                </c:pt>
                <c:pt idx="301">
                  <c:v>2.64266785966032E-5</c:v>
                </c:pt>
                <c:pt idx="302">
                  <c:v>2.64266785966032E-5</c:v>
                </c:pt>
                <c:pt idx="303">
                  <c:v>2.64266785966032E-5</c:v>
                </c:pt>
                <c:pt idx="304">
                  <c:v>2.64266785966032E-5</c:v>
                </c:pt>
                <c:pt idx="305">
                  <c:v>2.64266785966032E-5</c:v>
                </c:pt>
                <c:pt idx="306">
                  <c:v>2.64266785966032E-5</c:v>
                </c:pt>
                <c:pt idx="307">
                  <c:v>2.64266785966032E-5</c:v>
                </c:pt>
                <c:pt idx="308">
                  <c:v>2.64266785966032E-5</c:v>
                </c:pt>
                <c:pt idx="309">
                  <c:v>2.64266785966032E-5</c:v>
                </c:pt>
                <c:pt idx="310">
                  <c:v>2.64266785966032E-5</c:v>
                </c:pt>
                <c:pt idx="311">
                  <c:v>2.64266785966032E-5</c:v>
                </c:pt>
                <c:pt idx="312">
                  <c:v>2.64266785966032E-5</c:v>
                </c:pt>
                <c:pt idx="313">
                  <c:v>2.64266785966032E-5</c:v>
                </c:pt>
                <c:pt idx="314">
                  <c:v>2.64266785966032E-5</c:v>
                </c:pt>
                <c:pt idx="315">
                  <c:v>2.64266785966032E-5</c:v>
                </c:pt>
                <c:pt idx="316">
                  <c:v>2.64266785966032E-5</c:v>
                </c:pt>
                <c:pt idx="317">
                  <c:v>2.64266785966032E-5</c:v>
                </c:pt>
                <c:pt idx="318">
                  <c:v>2.64266785966032E-5</c:v>
                </c:pt>
                <c:pt idx="319">
                  <c:v>2.64266785966032E-5</c:v>
                </c:pt>
                <c:pt idx="320">
                  <c:v>2.64266785966032E-5</c:v>
                </c:pt>
                <c:pt idx="321">
                  <c:v>2.64266785966032E-5</c:v>
                </c:pt>
                <c:pt idx="322">
                  <c:v>2.64266785966032E-5</c:v>
                </c:pt>
                <c:pt idx="323">
                  <c:v>2.64266785966032E-5</c:v>
                </c:pt>
                <c:pt idx="324">
                  <c:v>2.64266785966032E-5</c:v>
                </c:pt>
                <c:pt idx="325">
                  <c:v>2.64266785966032E-5</c:v>
                </c:pt>
                <c:pt idx="326">
                  <c:v>2.64266785966032E-5</c:v>
                </c:pt>
                <c:pt idx="327">
                  <c:v>2.64266785966032E-5</c:v>
                </c:pt>
                <c:pt idx="328">
                  <c:v>2.64266785966032E-5</c:v>
                </c:pt>
                <c:pt idx="329">
                  <c:v>2.64266785966032E-5</c:v>
                </c:pt>
                <c:pt idx="330">
                  <c:v>2.64266785966032E-5</c:v>
                </c:pt>
                <c:pt idx="331">
                  <c:v>2.64266785966032E-5</c:v>
                </c:pt>
                <c:pt idx="332">
                  <c:v>2.64266785966032E-5</c:v>
                </c:pt>
                <c:pt idx="333">
                  <c:v>2.64266785966032E-5</c:v>
                </c:pt>
                <c:pt idx="334">
                  <c:v>2.64266785966032E-5</c:v>
                </c:pt>
                <c:pt idx="335">
                  <c:v>2.64266785966032E-5</c:v>
                </c:pt>
                <c:pt idx="336">
                  <c:v>2.64266785966032E-5</c:v>
                </c:pt>
                <c:pt idx="337">
                  <c:v>2.64266785966032E-5</c:v>
                </c:pt>
                <c:pt idx="338">
                  <c:v>2.64266785966032E-5</c:v>
                </c:pt>
                <c:pt idx="339">
                  <c:v>2.64266785966032E-5</c:v>
                </c:pt>
                <c:pt idx="340">
                  <c:v>2.64266785966032E-5</c:v>
                </c:pt>
                <c:pt idx="341">
                  <c:v>2.64266785966032E-5</c:v>
                </c:pt>
                <c:pt idx="342">
                  <c:v>2.64266785966032E-5</c:v>
                </c:pt>
                <c:pt idx="343">
                  <c:v>2.64266785966032E-5</c:v>
                </c:pt>
                <c:pt idx="344">
                  <c:v>2.64266785966032E-5</c:v>
                </c:pt>
                <c:pt idx="345">
                  <c:v>2.64266785966032E-5</c:v>
                </c:pt>
                <c:pt idx="346">
                  <c:v>2.64266785966032E-5</c:v>
                </c:pt>
                <c:pt idx="347">
                  <c:v>2.64266785966032E-5</c:v>
                </c:pt>
                <c:pt idx="348">
                  <c:v>2.64266785966032E-5</c:v>
                </c:pt>
                <c:pt idx="349">
                  <c:v>2.64266785966032E-5</c:v>
                </c:pt>
                <c:pt idx="350">
                  <c:v>2.64266785966032E-5</c:v>
                </c:pt>
                <c:pt idx="351">
                  <c:v>2.64266785966032E-5</c:v>
                </c:pt>
                <c:pt idx="352">
                  <c:v>2.64266785966032E-5</c:v>
                </c:pt>
                <c:pt idx="353">
                  <c:v>2.64266785966032E-5</c:v>
                </c:pt>
                <c:pt idx="354">
                  <c:v>2.64266785966032E-5</c:v>
                </c:pt>
                <c:pt idx="355">
                  <c:v>2.64266785966032E-5</c:v>
                </c:pt>
                <c:pt idx="356">
                  <c:v>2.64266785966032E-5</c:v>
                </c:pt>
                <c:pt idx="357">
                  <c:v>2.64266785966032E-5</c:v>
                </c:pt>
                <c:pt idx="358">
                  <c:v>2.64266785966032E-5</c:v>
                </c:pt>
                <c:pt idx="359">
                  <c:v>2.64266785966032E-5</c:v>
                </c:pt>
                <c:pt idx="360">
                  <c:v>2.64266785966032E-5</c:v>
                </c:pt>
                <c:pt idx="361">
                  <c:v>2.64266785966032E-5</c:v>
                </c:pt>
                <c:pt idx="362">
                  <c:v>2.64266785966032E-5</c:v>
                </c:pt>
                <c:pt idx="363">
                  <c:v>2.64266785966032E-5</c:v>
                </c:pt>
                <c:pt idx="364">
                  <c:v>2.64266785966032E-5</c:v>
                </c:pt>
                <c:pt idx="365">
                  <c:v>2.64266785966032E-5</c:v>
                </c:pt>
                <c:pt idx="366">
                  <c:v>2.64266785966032E-5</c:v>
                </c:pt>
                <c:pt idx="367">
                  <c:v>2.64266785966032E-5</c:v>
                </c:pt>
                <c:pt idx="368">
                  <c:v>2.64266785966032E-5</c:v>
                </c:pt>
                <c:pt idx="369">
                  <c:v>2.64266785966032E-5</c:v>
                </c:pt>
                <c:pt idx="370">
                  <c:v>2.64266785966032E-5</c:v>
                </c:pt>
                <c:pt idx="371">
                  <c:v>2.64266785966032E-5</c:v>
                </c:pt>
                <c:pt idx="372">
                  <c:v>2.64266785966032E-5</c:v>
                </c:pt>
                <c:pt idx="373">
                  <c:v>2.64266785966032E-5</c:v>
                </c:pt>
                <c:pt idx="374">
                  <c:v>2.64266785966032E-5</c:v>
                </c:pt>
                <c:pt idx="375">
                  <c:v>2.64266785966032E-5</c:v>
                </c:pt>
                <c:pt idx="376">
                  <c:v>2.64266785966032E-5</c:v>
                </c:pt>
                <c:pt idx="377">
                  <c:v>2.64266785966032E-5</c:v>
                </c:pt>
                <c:pt idx="378">
                  <c:v>2.64266785966032E-5</c:v>
                </c:pt>
                <c:pt idx="379">
                  <c:v>2.64266785966032E-5</c:v>
                </c:pt>
                <c:pt idx="380">
                  <c:v>2.64266785966032E-5</c:v>
                </c:pt>
                <c:pt idx="381">
                  <c:v>2.64266785966032E-5</c:v>
                </c:pt>
                <c:pt idx="382">
                  <c:v>2.64266785966032E-5</c:v>
                </c:pt>
                <c:pt idx="383">
                  <c:v>2.64266785966032E-5</c:v>
                </c:pt>
                <c:pt idx="384">
                  <c:v>2.64266785966032E-5</c:v>
                </c:pt>
                <c:pt idx="385">
                  <c:v>2.64266785966032E-5</c:v>
                </c:pt>
                <c:pt idx="386">
                  <c:v>2.64266785966032E-5</c:v>
                </c:pt>
                <c:pt idx="387">
                  <c:v>2.64266785966032E-5</c:v>
                </c:pt>
                <c:pt idx="388">
                  <c:v>2.64266785966032E-5</c:v>
                </c:pt>
                <c:pt idx="389">
                  <c:v>2.64266785966032E-5</c:v>
                </c:pt>
                <c:pt idx="390">
                  <c:v>2.64266785966032E-5</c:v>
                </c:pt>
                <c:pt idx="391">
                  <c:v>2.64266785966032E-5</c:v>
                </c:pt>
                <c:pt idx="392">
                  <c:v>2.64266785966032E-5</c:v>
                </c:pt>
                <c:pt idx="393">
                  <c:v>2.64266785966032E-5</c:v>
                </c:pt>
                <c:pt idx="394">
                  <c:v>2.64266785966032E-5</c:v>
                </c:pt>
                <c:pt idx="395">
                  <c:v>2.64266785966032E-5</c:v>
                </c:pt>
                <c:pt idx="396">
                  <c:v>2.64266785966032E-5</c:v>
                </c:pt>
                <c:pt idx="397">
                  <c:v>2.64266785966032E-5</c:v>
                </c:pt>
                <c:pt idx="398">
                  <c:v>2.64266785966032E-5</c:v>
                </c:pt>
                <c:pt idx="399">
                  <c:v>2.64266785966032E-5</c:v>
                </c:pt>
                <c:pt idx="400">
                  <c:v>2.64266785966032E-5</c:v>
                </c:pt>
                <c:pt idx="401">
                  <c:v>2.64266785966032E-5</c:v>
                </c:pt>
                <c:pt idx="402">
                  <c:v>2.64266785966032E-5</c:v>
                </c:pt>
                <c:pt idx="403">
                  <c:v>2.64266785966032E-5</c:v>
                </c:pt>
                <c:pt idx="404">
                  <c:v>2.64266785966032E-5</c:v>
                </c:pt>
                <c:pt idx="405">
                  <c:v>2.64266785966032E-5</c:v>
                </c:pt>
                <c:pt idx="406">
                  <c:v>2.64266785966032E-5</c:v>
                </c:pt>
                <c:pt idx="407">
                  <c:v>2.64266785966032E-5</c:v>
                </c:pt>
                <c:pt idx="408">
                  <c:v>2.64266785966032E-5</c:v>
                </c:pt>
                <c:pt idx="409">
                  <c:v>2.64266785966032E-5</c:v>
                </c:pt>
                <c:pt idx="410">
                  <c:v>2.64266785966032E-5</c:v>
                </c:pt>
                <c:pt idx="411">
                  <c:v>2.64266785966032E-5</c:v>
                </c:pt>
                <c:pt idx="412">
                  <c:v>2.64266785966032E-5</c:v>
                </c:pt>
                <c:pt idx="413">
                  <c:v>2.64266785966032E-5</c:v>
                </c:pt>
                <c:pt idx="414">
                  <c:v>2.64266785966032E-5</c:v>
                </c:pt>
                <c:pt idx="415">
                  <c:v>2.64266785966032E-5</c:v>
                </c:pt>
                <c:pt idx="416">
                  <c:v>2.64266785966032E-5</c:v>
                </c:pt>
                <c:pt idx="417">
                  <c:v>2.64266785966032E-5</c:v>
                </c:pt>
                <c:pt idx="418">
                  <c:v>2.64266785966032E-5</c:v>
                </c:pt>
                <c:pt idx="419">
                  <c:v>2.64266785966032E-5</c:v>
                </c:pt>
                <c:pt idx="420">
                  <c:v>2.64266785966032E-5</c:v>
                </c:pt>
                <c:pt idx="421">
                  <c:v>2.64266785966032E-5</c:v>
                </c:pt>
                <c:pt idx="422">
                  <c:v>2.64266785966032E-5</c:v>
                </c:pt>
                <c:pt idx="423">
                  <c:v>2.64266785966032E-5</c:v>
                </c:pt>
                <c:pt idx="424">
                  <c:v>2.64266785966032E-5</c:v>
                </c:pt>
                <c:pt idx="425">
                  <c:v>2.64266785966032E-5</c:v>
                </c:pt>
                <c:pt idx="426">
                  <c:v>2.64266785966032E-5</c:v>
                </c:pt>
                <c:pt idx="427">
                  <c:v>2.64266785966032E-5</c:v>
                </c:pt>
                <c:pt idx="428">
                  <c:v>2.64266785966032E-5</c:v>
                </c:pt>
                <c:pt idx="429">
                  <c:v>2.64266785966032E-5</c:v>
                </c:pt>
                <c:pt idx="430">
                  <c:v>2.64266785966032E-5</c:v>
                </c:pt>
                <c:pt idx="431">
                  <c:v>2.64266785966032E-5</c:v>
                </c:pt>
                <c:pt idx="432">
                  <c:v>2.64266785966032E-5</c:v>
                </c:pt>
                <c:pt idx="433">
                  <c:v>2.64266785966032E-5</c:v>
                </c:pt>
                <c:pt idx="434">
                  <c:v>2.64266785966032E-5</c:v>
                </c:pt>
                <c:pt idx="435">
                  <c:v>2.64266785966032E-5</c:v>
                </c:pt>
                <c:pt idx="436">
                  <c:v>2.64266785966032E-5</c:v>
                </c:pt>
                <c:pt idx="437">
                  <c:v>2.64266785966032E-5</c:v>
                </c:pt>
                <c:pt idx="438">
                  <c:v>2.64266785966032E-5</c:v>
                </c:pt>
                <c:pt idx="439">
                  <c:v>2.64266785966032E-5</c:v>
                </c:pt>
                <c:pt idx="440">
                  <c:v>2.64266785966032E-5</c:v>
                </c:pt>
                <c:pt idx="441">
                  <c:v>2.64266785966032E-5</c:v>
                </c:pt>
                <c:pt idx="442">
                  <c:v>2.64266785966032E-5</c:v>
                </c:pt>
                <c:pt idx="443">
                  <c:v>2.64266785966032E-5</c:v>
                </c:pt>
                <c:pt idx="444">
                  <c:v>2.64266785966032E-5</c:v>
                </c:pt>
                <c:pt idx="445">
                  <c:v>2.64266785966032E-5</c:v>
                </c:pt>
                <c:pt idx="446">
                  <c:v>2.64266785966032E-5</c:v>
                </c:pt>
                <c:pt idx="447">
                  <c:v>2.64266785966032E-5</c:v>
                </c:pt>
                <c:pt idx="448">
                  <c:v>2.64266785966032E-5</c:v>
                </c:pt>
                <c:pt idx="449">
                  <c:v>2.64266785966032E-5</c:v>
                </c:pt>
                <c:pt idx="450">
                  <c:v>2.64266785966032E-5</c:v>
                </c:pt>
                <c:pt idx="451">
                  <c:v>2.64266785966032E-5</c:v>
                </c:pt>
                <c:pt idx="452">
                  <c:v>2.64266785966032E-5</c:v>
                </c:pt>
                <c:pt idx="453">
                  <c:v>2.64266785966032E-5</c:v>
                </c:pt>
                <c:pt idx="454">
                  <c:v>2.64266785966032E-5</c:v>
                </c:pt>
                <c:pt idx="455">
                  <c:v>2.64266785966032E-5</c:v>
                </c:pt>
                <c:pt idx="456">
                  <c:v>2.64266785966032E-5</c:v>
                </c:pt>
                <c:pt idx="457">
                  <c:v>2.64266785966032E-5</c:v>
                </c:pt>
                <c:pt idx="458">
                  <c:v>2.64266785966032E-5</c:v>
                </c:pt>
                <c:pt idx="459">
                  <c:v>2.64266785966032E-5</c:v>
                </c:pt>
                <c:pt idx="460">
                  <c:v>2.64266785966032E-5</c:v>
                </c:pt>
                <c:pt idx="461">
                  <c:v>2.64266785966032E-5</c:v>
                </c:pt>
                <c:pt idx="462">
                  <c:v>2.64266785966032E-5</c:v>
                </c:pt>
                <c:pt idx="463">
                  <c:v>2.64266785966032E-5</c:v>
                </c:pt>
                <c:pt idx="464">
                  <c:v>2.64266785966032E-5</c:v>
                </c:pt>
                <c:pt idx="465">
                  <c:v>2.64266785966032E-5</c:v>
                </c:pt>
                <c:pt idx="466">
                  <c:v>2.64266785966032E-5</c:v>
                </c:pt>
                <c:pt idx="467">
                  <c:v>2.64266785966032E-5</c:v>
                </c:pt>
                <c:pt idx="468">
                  <c:v>2.64266785966032E-5</c:v>
                </c:pt>
                <c:pt idx="469">
                  <c:v>2.64266785966032E-5</c:v>
                </c:pt>
                <c:pt idx="470">
                  <c:v>2.64266785966032E-5</c:v>
                </c:pt>
                <c:pt idx="471">
                  <c:v>2.64266785966032E-5</c:v>
                </c:pt>
                <c:pt idx="472">
                  <c:v>2.64266785966032E-5</c:v>
                </c:pt>
                <c:pt idx="473">
                  <c:v>2.64266785966032E-5</c:v>
                </c:pt>
                <c:pt idx="474">
                  <c:v>2.64266785966032E-5</c:v>
                </c:pt>
                <c:pt idx="475">
                  <c:v>2.64266785966032E-5</c:v>
                </c:pt>
                <c:pt idx="476">
                  <c:v>2.64266785966032E-5</c:v>
                </c:pt>
                <c:pt idx="477">
                  <c:v>2.64266785966032E-5</c:v>
                </c:pt>
                <c:pt idx="478">
                  <c:v>2.64266785966032E-5</c:v>
                </c:pt>
                <c:pt idx="479">
                  <c:v>2.64266785966032E-5</c:v>
                </c:pt>
                <c:pt idx="480">
                  <c:v>2.64266785966032E-5</c:v>
                </c:pt>
                <c:pt idx="481">
                  <c:v>2.64266785966032E-5</c:v>
                </c:pt>
                <c:pt idx="482">
                  <c:v>2.64266785966032E-5</c:v>
                </c:pt>
                <c:pt idx="483">
                  <c:v>2.64266785966032E-5</c:v>
                </c:pt>
                <c:pt idx="484">
                  <c:v>2.64266785966032E-5</c:v>
                </c:pt>
                <c:pt idx="485">
                  <c:v>2.64266785966032E-5</c:v>
                </c:pt>
                <c:pt idx="486">
                  <c:v>2.64266785966032E-5</c:v>
                </c:pt>
                <c:pt idx="487">
                  <c:v>2.64266785966032E-5</c:v>
                </c:pt>
                <c:pt idx="488">
                  <c:v>2.64266785966032E-5</c:v>
                </c:pt>
                <c:pt idx="489">
                  <c:v>2.64266785966032E-5</c:v>
                </c:pt>
                <c:pt idx="490">
                  <c:v>2.64266785966032E-5</c:v>
                </c:pt>
                <c:pt idx="491">
                  <c:v>2.64266785966032E-5</c:v>
                </c:pt>
                <c:pt idx="492">
                  <c:v>2.64266785966032E-5</c:v>
                </c:pt>
                <c:pt idx="493">
                  <c:v>2.64266785966032E-5</c:v>
                </c:pt>
                <c:pt idx="494">
                  <c:v>2.64266785966032E-5</c:v>
                </c:pt>
                <c:pt idx="495">
                  <c:v>2.64266785966032E-5</c:v>
                </c:pt>
                <c:pt idx="496">
                  <c:v>2.64266785966032E-5</c:v>
                </c:pt>
                <c:pt idx="497">
                  <c:v>2.64266785966032E-5</c:v>
                </c:pt>
                <c:pt idx="498">
                  <c:v>2.64266785966032E-5</c:v>
                </c:pt>
                <c:pt idx="499">
                  <c:v>2.64266785966032E-5</c:v>
                </c:pt>
                <c:pt idx="500">
                  <c:v>2.64266785966032E-5</c:v>
                </c:pt>
                <c:pt idx="501">
                  <c:v>2.64266785966032E-5</c:v>
                </c:pt>
                <c:pt idx="502">
                  <c:v>2.64266785966032E-5</c:v>
                </c:pt>
                <c:pt idx="503">
                  <c:v>2.64266785966032E-5</c:v>
                </c:pt>
                <c:pt idx="504">
                  <c:v>2.64266785966032E-5</c:v>
                </c:pt>
                <c:pt idx="505">
                  <c:v>2.64266785966032E-5</c:v>
                </c:pt>
                <c:pt idx="506">
                  <c:v>2.64266785966032E-5</c:v>
                </c:pt>
                <c:pt idx="507">
                  <c:v>2.64266785966032E-5</c:v>
                </c:pt>
                <c:pt idx="508">
                  <c:v>2.64266785966032E-5</c:v>
                </c:pt>
                <c:pt idx="509">
                  <c:v>2.64266785966032E-5</c:v>
                </c:pt>
                <c:pt idx="510">
                  <c:v>2.64266785966032E-5</c:v>
                </c:pt>
                <c:pt idx="511">
                  <c:v>2.64266785966032E-5</c:v>
                </c:pt>
                <c:pt idx="512">
                  <c:v>2.64266785966032E-5</c:v>
                </c:pt>
                <c:pt idx="513">
                  <c:v>2.64266785966032E-5</c:v>
                </c:pt>
                <c:pt idx="514">
                  <c:v>2.64266785966032E-5</c:v>
                </c:pt>
                <c:pt idx="515">
                  <c:v>2.64266785966032E-5</c:v>
                </c:pt>
                <c:pt idx="516">
                  <c:v>2.64266785966032E-5</c:v>
                </c:pt>
                <c:pt idx="517">
                  <c:v>2.64266785966032E-5</c:v>
                </c:pt>
                <c:pt idx="518">
                  <c:v>2.64266785966032E-5</c:v>
                </c:pt>
                <c:pt idx="519">
                  <c:v>2.64266785966032E-5</c:v>
                </c:pt>
                <c:pt idx="520">
                  <c:v>2.64266785966032E-5</c:v>
                </c:pt>
                <c:pt idx="521">
                  <c:v>2.64266785966032E-5</c:v>
                </c:pt>
                <c:pt idx="522">
                  <c:v>2.64266785966032E-5</c:v>
                </c:pt>
                <c:pt idx="523">
                  <c:v>2.64266785966032E-5</c:v>
                </c:pt>
                <c:pt idx="524">
                  <c:v>2.64266785966032E-5</c:v>
                </c:pt>
                <c:pt idx="525">
                  <c:v>2.64266785966032E-5</c:v>
                </c:pt>
                <c:pt idx="526">
                  <c:v>2.64266785966032E-5</c:v>
                </c:pt>
                <c:pt idx="527">
                  <c:v>2.64266785966032E-5</c:v>
                </c:pt>
                <c:pt idx="528">
                  <c:v>2.64266785966032E-5</c:v>
                </c:pt>
                <c:pt idx="529">
                  <c:v>2.64266785966032E-5</c:v>
                </c:pt>
                <c:pt idx="530">
                  <c:v>2.64266785966032E-5</c:v>
                </c:pt>
                <c:pt idx="531">
                  <c:v>2.64266785966032E-5</c:v>
                </c:pt>
                <c:pt idx="532">
                  <c:v>2.64266785966032E-5</c:v>
                </c:pt>
                <c:pt idx="533">
                  <c:v>2.64266785966032E-5</c:v>
                </c:pt>
                <c:pt idx="534">
                  <c:v>2.64266785966032E-5</c:v>
                </c:pt>
                <c:pt idx="535">
                  <c:v>2.64266785966032E-5</c:v>
                </c:pt>
                <c:pt idx="536">
                  <c:v>2.64266785966032E-5</c:v>
                </c:pt>
                <c:pt idx="537">
                  <c:v>2.64266785966032E-5</c:v>
                </c:pt>
                <c:pt idx="538">
                  <c:v>2.64266785966032E-5</c:v>
                </c:pt>
                <c:pt idx="539">
                  <c:v>2.64266785966032E-5</c:v>
                </c:pt>
                <c:pt idx="540">
                  <c:v>2.64266785966032E-5</c:v>
                </c:pt>
                <c:pt idx="541">
                  <c:v>2.64266785966032E-5</c:v>
                </c:pt>
                <c:pt idx="542">
                  <c:v>2.64266785966032E-5</c:v>
                </c:pt>
                <c:pt idx="543">
                  <c:v>2.64266785966032E-5</c:v>
                </c:pt>
                <c:pt idx="544">
                  <c:v>2.64266785966032E-5</c:v>
                </c:pt>
                <c:pt idx="545">
                  <c:v>2.64266785966032E-5</c:v>
                </c:pt>
                <c:pt idx="546">
                  <c:v>2.64266785966032E-5</c:v>
                </c:pt>
                <c:pt idx="547">
                  <c:v>2.64266785966032E-5</c:v>
                </c:pt>
                <c:pt idx="548">
                  <c:v>2.64266785966032E-5</c:v>
                </c:pt>
                <c:pt idx="549">
                  <c:v>2.64266785966032E-5</c:v>
                </c:pt>
                <c:pt idx="550">
                  <c:v>2.64266785966032E-5</c:v>
                </c:pt>
                <c:pt idx="551">
                  <c:v>2.64266785966032E-5</c:v>
                </c:pt>
                <c:pt idx="552">
                  <c:v>2.64266785966032E-5</c:v>
                </c:pt>
                <c:pt idx="553">
                  <c:v>2.64266785966032E-5</c:v>
                </c:pt>
                <c:pt idx="554">
                  <c:v>2.64266785966032E-5</c:v>
                </c:pt>
                <c:pt idx="555">
                  <c:v>2.64266785966032E-5</c:v>
                </c:pt>
                <c:pt idx="556">
                  <c:v>2.64266785966032E-5</c:v>
                </c:pt>
                <c:pt idx="557">
                  <c:v>2.64266785966032E-5</c:v>
                </c:pt>
                <c:pt idx="558">
                  <c:v>2.64266785966032E-5</c:v>
                </c:pt>
                <c:pt idx="559">
                  <c:v>2.64266785966032E-5</c:v>
                </c:pt>
                <c:pt idx="560">
                  <c:v>2.64266785966032E-5</c:v>
                </c:pt>
                <c:pt idx="561">
                  <c:v>2.64266785966032E-5</c:v>
                </c:pt>
                <c:pt idx="562">
                  <c:v>2.64266785966032E-5</c:v>
                </c:pt>
                <c:pt idx="563">
                  <c:v>2.64266785966032E-5</c:v>
                </c:pt>
                <c:pt idx="564">
                  <c:v>2.64266785966032E-5</c:v>
                </c:pt>
                <c:pt idx="565">
                  <c:v>2.64266785966032E-5</c:v>
                </c:pt>
                <c:pt idx="566">
                  <c:v>2.64266785966032E-5</c:v>
                </c:pt>
                <c:pt idx="567">
                  <c:v>2.64266785966032E-5</c:v>
                </c:pt>
                <c:pt idx="568">
                  <c:v>2.64266785966032E-5</c:v>
                </c:pt>
                <c:pt idx="569">
                  <c:v>2.64266785966032E-5</c:v>
                </c:pt>
                <c:pt idx="570">
                  <c:v>2.64266785966032E-5</c:v>
                </c:pt>
                <c:pt idx="571">
                  <c:v>2.64266785966032E-5</c:v>
                </c:pt>
                <c:pt idx="572">
                  <c:v>2.64266785966032E-5</c:v>
                </c:pt>
                <c:pt idx="573">
                  <c:v>2.64266785966032E-5</c:v>
                </c:pt>
                <c:pt idx="574">
                  <c:v>2.64266785966032E-5</c:v>
                </c:pt>
                <c:pt idx="575">
                  <c:v>2.64266785966032E-5</c:v>
                </c:pt>
                <c:pt idx="576">
                  <c:v>2.64266785966032E-5</c:v>
                </c:pt>
                <c:pt idx="577">
                  <c:v>2.64266785966032E-5</c:v>
                </c:pt>
                <c:pt idx="578">
                  <c:v>2.64266785966032E-5</c:v>
                </c:pt>
                <c:pt idx="579">
                  <c:v>2.64266785966032E-5</c:v>
                </c:pt>
                <c:pt idx="580">
                  <c:v>2.64266785966032E-5</c:v>
                </c:pt>
                <c:pt idx="581">
                  <c:v>2.64266785966032E-5</c:v>
                </c:pt>
                <c:pt idx="582">
                  <c:v>2.64266785966032E-5</c:v>
                </c:pt>
                <c:pt idx="583">
                  <c:v>2.64266785966032E-5</c:v>
                </c:pt>
                <c:pt idx="584">
                  <c:v>2.64266785966032E-5</c:v>
                </c:pt>
                <c:pt idx="585">
                  <c:v>2.64266785966032E-5</c:v>
                </c:pt>
                <c:pt idx="586">
                  <c:v>2.64266785966032E-5</c:v>
                </c:pt>
                <c:pt idx="587">
                  <c:v>2.64266785966032E-5</c:v>
                </c:pt>
                <c:pt idx="588">
                  <c:v>2.64266785966032E-5</c:v>
                </c:pt>
                <c:pt idx="589">
                  <c:v>2.64266785966032E-5</c:v>
                </c:pt>
                <c:pt idx="590">
                  <c:v>2.64266785966032E-5</c:v>
                </c:pt>
                <c:pt idx="591">
                  <c:v>2.64266785966032E-5</c:v>
                </c:pt>
                <c:pt idx="592">
                  <c:v>2.64266785966032E-5</c:v>
                </c:pt>
                <c:pt idx="593">
                  <c:v>2.64266785966032E-5</c:v>
                </c:pt>
                <c:pt idx="594">
                  <c:v>2.64266785966032E-5</c:v>
                </c:pt>
                <c:pt idx="595">
                  <c:v>2.64266785966032E-5</c:v>
                </c:pt>
                <c:pt idx="596">
                  <c:v>2.64266785966032E-5</c:v>
                </c:pt>
                <c:pt idx="597">
                  <c:v>2.64266785966032E-5</c:v>
                </c:pt>
                <c:pt idx="598">
                  <c:v>2.64266785966032E-5</c:v>
                </c:pt>
                <c:pt idx="599">
                  <c:v>2.64266785966032E-5</c:v>
                </c:pt>
                <c:pt idx="600">
                  <c:v>2.64266785966032E-5</c:v>
                </c:pt>
                <c:pt idx="601">
                  <c:v>2.64266785966032E-5</c:v>
                </c:pt>
                <c:pt idx="602">
                  <c:v>2.64266785966032E-5</c:v>
                </c:pt>
                <c:pt idx="603">
                  <c:v>2.64266785966032E-5</c:v>
                </c:pt>
                <c:pt idx="604">
                  <c:v>2.64266785966032E-5</c:v>
                </c:pt>
                <c:pt idx="605">
                  <c:v>2.64266785966032E-5</c:v>
                </c:pt>
                <c:pt idx="606">
                  <c:v>2.64266785966032E-5</c:v>
                </c:pt>
                <c:pt idx="607">
                  <c:v>2.64266785966032E-5</c:v>
                </c:pt>
                <c:pt idx="608">
                  <c:v>2.64266785966032E-5</c:v>
                </c:pt>
                <c:pt idx="609">
                  <c:v>2.64266785966032E-5</c:v>
                </c:pt>
                <c:pt idx="610">
                  <c:v>2.64266785966032E-5</c:v>
                </c:pt>
                <c:pt idx="611">
                  <c:v>2.64266785966032E-5</c:v>
                </c:pt>
                <c:pt idx="612">
                  <c:v>2.64266785966032E-5</c:v>
                </c:pt>
                <c:pt idx="613">
                  <c:v>2.64266785966032E-5</c:v>
                </c:pt>
                <c:pt idx="614">
                  <c:v>2.64266785966032E-5</c:v>
                </c:pt>
                <c:pt idx="615">
                  <c:v>2.64266785966032E-5</c:v>
                </c:pt>
                <c:pt idx="616">
                  <c:v>2.64266785966032E-5</c:v>
                </c:pt>
                <c:pt idx="617">
                  <c:v>2.64266785966032E-5</c:v>
                </c:pt>
                <c:pt idx="618">
                  <c:v>2.64266785966032E-5</c:v>
                </c:pt>
                <c:pt idx="619">
                  <c:v>2.64266785966032E-5</c:v>
                </c:pt>
                <c:pt idx="620">
                  <c:v>2.64266785966032E-5</c:v>
                </c:pt>
                <c:pt idx="621">
                  <c:v>2.64266785966032E-5</c:v>
                </c:pt>
                <c:pt idx="622">
                  <c:v>2.64266785966032E-5</c:v>
                </c:pt>
                <c:pt idx="623">
                  <c:v>2.64266785966032E-5</c:v>
                </c:pt>
                <c:pt idx="624">
                  <c:v>2.64266785966032E-5</c:v>
                </c:pt>
                <c:pt idx="625">
                  <c:v>2.64266785966032E-5</c:v>
                </c:pt>
                <c:pt idx="626">
                  <c:v>2.64266785966032E-5</c:v>
                </c:pt>
                <c:pt idx="627">
                  <c:v>2.64266785966032E-5</c:v>
                </c:pt>
                <c:pt idx="628">
                  <c:v>2.64266785966032E-5</c:v>
                </c:pt>
                <c:pt idx="629">
                  <c:v>2.64266785966032E-5</c:v>
                </c:pt>
                <c:pt idx="630">
                  <c:v>2.64266785966032E-5</c:v>
                </c:pt>
                <c:pt idx="631">
                  <c:v>2.64266785966032E-5</c:v>
                </c:pt>
                <c:pt idx="632">
                  <c:v>2.64266785966032E-5</c:v>
                </c:pt>
                <c:pt idx="633">
                  <c:v>2.64266785966032E-5</c:v>
                </c:pt>
                <c:pt idx="634">
                  <c:v>2.64266785966032E-5</c:v>
                </c:pt>
                <c:pt idx="635">
                  <c:v>2.64266785966032E-5</c:v>
                </c:pt>
                <c:pt idx="636">
                  <c:v>2.64266785966032E-5</c:v>
                </c:pt>
                <c:pt idx="637">
                  <c:v>2.64266785966032E-5</c:v>
                </c:pt>
                <c:pt idx="638">
                  <c:v>2.64266785966032E-5</c:v>
                </c:pt>
                <c:pt idx="639">
                  <c:v>2.64266785966032E-5</c:v>
                </c:pt>
                <c:pt idx="640">
                  <c:v>2.64266785966032E-5</c:v>
                </c:pt>
                <c:pt idx="641">
                  <c:v>2.64266785966032E-5</c:v>
                </c:pt>
                <c:pt idx="642">
                  <c:v>2.64266785966032E-5</c:v>
                </c:pt>
                <c:pt idx="643">
                  <c:v>2.64266785966032E-5</c:v>
                </c:pt>
                <c:pt idx="644">
                  <c:v>2.64266785966032E-5</c:v>
                </c:pt>
                <c:pt idx="645">
                  <c:v>2.64266785966032E-5</c:v>
                </c:pt>
                <c:pt idx="646">
                  <c:v>2.64266785966032E-5</c:v>
                </c:pt>
                <c:pt idx="647">
                  <c:v>2.64266785966032E-5</c:v>
                </c:pt>
                <c:pt idx="648">
                  <c:v>2.64266785966032E-5</c:v>
                </c:pt>
                <c:pt idx="649">
                  <c:v>2.64266785966032E-5</c:v>
                </c:pt>
                <c:pt idx="650">
                  <c:v>2.64266785966032E-5</c:v>
                </c:pt>
                <c:pt idx="651">
                  <c:v>2.64266785966032E-5</c:v>
                </c:pt>
                <c:pt idx="652">
                  <c:v>2.64266785966032E-5</c:v>
                </c:pt>
                <c:pt idx="653">
                  <c:v>2.64266785966032E-5</c:v>
                </c:pt>
                <c:pt idx="654">
                  <c:v>2.64266785966032E-5</c:v>
                </c:pt>
                <c:pt idx="655">
                  <c:v>2.64266785966032E-5</c:v>
                </c:pt>
                <c:pt idx="656">
                  <c:v>2.64266785966032E-5</c:v>
                </c:pt>
                <c:pt idx="657">
                  <c:v>2.64266785966032E-5</c:v>
                </c:pt>
                <c:pt idx="658">
                  <c:v>2.64266785966032E-5</c:v>
                </c:pt>
                <c:pt idx="659">
                  <c:v>2.64266785966032E-5</c:v>
                </c:pt>
                <c:pt idx="660">
                  <c:v>2.64266785966032E-5</c:v>
                </c:pt>
                <c:pt idx="661">
                  <c:v>2.64266785966032E-5</c:v>
                </c:pt>
                <c:pt idx="662">
                  <c:v>2.64266785966032E-5</c:v>
                </c:pt>
                <c:pt idx="663">
                  <c:v>2.64266785966032E-5</c:v>
                </c:pt>
                <c:pt idx="664">
                  <c:v>2.64266785966032E-5</c:v>
                </c:pt>
                <c:pt idx="665">
                  <c:v>2.64266785966032E-5</c:v>
                </c:pt>
                <c:pt idx="666">
                  <c:v>2.64266785966032E-5</c:v>
                </c:pt>
                <c:pt idx="667">
                  <c:v>2.64266785966032E-5</c:v>
                </c:pt>
                <c:pt idx="668">
                  <c:v>2.64266785966032E-5</c:v>
                </c:pt>
                <c:pt idx="669">
                  <c:v>2.64266785966032E-5</c:v>
                </c:pt>
                <c:pt idx="670">
                  <c:v>2.64266785966032E-5</c:v>
                </c:pt>
                <c:pt idx="671">
                  <c:v>2.64266785966032E-5</c:v>
                </c:pt>
                <c:pt idx="672">
                  <c:v>2.64266785966032E-5</c:v>
                </c:pt>
                <c:pt idx="673">
                  <c:v>2.64266785966032E-5</c:v>
                </c:pt>
                <c:pt idx="674">
                  <c:v>2.64266785966032E-5</c:v>
                </c:pt>
                <c:pt idx="675">
                  <c:v>2.64266785966032E-5</c:v>
                </c:pt>
                <c:pt idx="676">
                  <c:v>2.64266785966032E-5</c:v>
                </c:pt>
                <c:pt idx="677">
                  <c:v>2.64266785966032E-5</c:v>
                </c:pt>
                <c:pt idx="678">
                  <c:v>2.64266785966032E-5</c:v>
                </c:pt>
                <c:pt idx="679">
                  <c:v>2.64266785966032E-5</c:v>
                </c:pt>
                <c:pt idx="680">
                  <c:v>2.64266785966032E-5</c:v>
                </c:pt>
                <c:pt idx="681">
                  <c:v>2.64266785966032E-5</c:v>
                </c:pt>
                <c:pt idx="682">
                  <c:v>2.64266785966032E-5</c:v>
                </c:pt>
                <c:pt idx="683">
                  <c:v>2.64266785966032E-5</c:v>
                </c:pt>
                <c:pt idx="684">
                  <c:v>2.64266785966032E-5</c:v>
                </c:pt>
                <c:pt idx="685">
                  <c:v>2.64266785966032E-5</c:v>
                </c:pt>
                <c:pt idx="686">
                  <c:v>2.64266785966032E-5</c:v>
                </c:pt>
                <c:pt idx="687">
                  <c:v>2.64266785966032E-5</c:v>
                </c:pt>
                <c:pt idx="688">
                  <c:v>2.64266785966032E-5</c:v>
                </c:pt>
                <c:pt idx="689">
                  <c:v>2.64266785966032E-5</c:v>
                </c:pt>
                <c:pt idx="690">
                  <c:v>2.64266785966032E-5</c:v>
                </c:pt>
                <c:pt idx="691">
                  <c:v>2.64266785966032E-5</c:v>
                </c:pt>
                <c:pt idx="692">
                  <c:v>2.64266785966032E-5</c:v>
                </c:pt>
                <c:pt idx="693">
                  <c:v>2.64266785966032E-5</c:v>
                </c:pt>
                <c:pt idx="694">
                  <c:v>2.64266785966032E-5</c:v>
                </c:pt>
                <c:pt idx="695">
                  <c:v>2.64266785966032E-5</c:v>
                </c:pt>
                <c:pt idx="696">
                  <c:v>2.64266785966032E-5</c:v>
                </c:pt>
                <c:pt idx="697">
                  <c:v>2.64266785966032E-5</c:v>
                </c:pt>
                <c:pt idx="698">
                  <c:v>2.64266785966032E-5</c:v>
                </c:pt>
                <c:pt idx="699">
                  <c:v>2.64266785966032E-5</c:v>
                </c:pt>
                <c:pt idx="700">
                  <c:v>2.64266785966032E-5</c:v>
                </c:pt>
                <c:pt idx="701">
                  <c:v>2.64266785966032E-5</c:v>
                </c:pt>
                <c:pt idx="702">
                  <c:v>2.64266785966032E-5</c:v>
                </c:pt>
                <c:pt idx="703">
                  <c:v>2.64266785966032E-5</c:v>
                </c:pt>
                <c:pt idx="704">
                  <c:v>2.64266785966032E-5</c:v>
                </c:pt>
                <c:pt idx="705">
                  <c:v>2.64266785966032E-5</c:v>
                </c:pt>
                <c:pt idx="706">
                  <c:v>2.64266785966032E-5</c:v>
                </c:pt>
                <c:pt idx="707">
                  <c:v>2.64266785966032E-5</c:v>
                </c:pt>
                <c:pt idx="708">
                  <c:v>2.64266785966032E-5</c:v>
                </c:pt>
                <c:pt idx="709">
                  <c:v>2.64266785966032E-5</c:v>
                </c:pt>
                <c:pt idx="710">
                  <c:v>2.64266785966032E-5</c:v>
                </c:pt>
                <c:pt idx="711">
                  <c:v>2.64266785966032E-5</c:v>
                </c:pt>
                <c:pt idx="712">
                  <c:v>2.64266785966032E-5</c:v>
                </c:pt>
                <c:pt idx="713">
                  <c:v>2.64266785966032E-5</c:v>
                </c:pt>
                <c:pt idx="714">
                  <c:v>2.64266785966032E-5</c:v>
                </c:pt>
                <c:pt idx="715">
                  <c:v>2.64266785966032E-5</c:v>
                </c:pt>
                <c:pt idx="716">
                  <c:v>2.64266785966032E-5</c:v>
                </c:pt>
                <c:pt idx="717">
                  <c:v>2.64266785966032E-5</c:v>
                </c:pt>
                <c:pt idx="718">
                  <c:v>2.64266785966032E-5</c:v>
                </c:pt>
                <c:pt idx="719">
                  <c:v>2.64266785966032E-5</c:v>
                </c:pt>
                <c:pt idx="720">
                  <c:v>2.64266785966032E-5</c:v>
                </c:pt>
                <c:pt idx="721">
                  <c:v>2.64266785966032E-5</c:v>
                </c:pt>
                <c:pt idx="722">
                  <c:v>2.64266785966032E-5</c:v>
                </c:pt>
                <c:pt idx="723">
                  <c:v>2.64266785966032E-5</c:v>
                </c:pt>
                <c:pt idx="724">
                  <c:v>2.64266785966032E-5</c:v>
                </c:pt>
                <c:pt idx="725">
                  <c:v>2.64266785966032E-5</c:v>
                </c:pt>
                <c:pt idx="726">
                  <c:v>2.64266785966032E-5</c:v>
                </c:pt>
                <c:pt idx="727">
                  <c:v>2.64266785966032E-5</c:v>
                </c:pt>
                <c:pt idx="728">
                  <c:v>2.64266785966032E-5</c:v>
                </c:pt>
                <c:pt idx="729">
                  <c:v>2.64266785966032E-5</c:v>
                </c:pt>
                <c:pt idx="730">
                  <c:v>2.64266785966032E-5</c:v>
                </c:pt>
                <c:pt idx="731">
                  <c:v>2.64266785966032E-5</c:v>
                </c:pt>
                <c:pt idx="732">
                  <c:v>2.64266785966032E-5</c:v>
                </c:pt>
                <c:pt idx="733">
                  <c:v>2.64266785966032E-5</c:v>
                </c:pt>
                <c:pt idx="734">
                  <c:v>2.64266785966032E-5</c:v>
                </c:pt>
                <c:pt idx="735">
                  <c:v>2.64266785966032E-5</c:v>
                </c:pt>
                <c:pt idx="736">
                  <c:v>2.64266785966032E-5</c:v>
                </c:pt>
                <c:pt idx="737">
                  <c:v>2.64266785966032E-5</c:v>
                </c:pt>
                <c:pt idx="738">
                  <c:v>2.64266785966032E-5</c:v>
                </c:pt>
                <c:pt idx="739">
                  <c:v>2.64266785966032E-5</c:v>
                </c:pt>
                <c:pt idx="740">
                  <c:v>2.64266785966032E-5</c:v>
                </c:pt>
                <c:pt idx="741">
                  <c:v>2.64266785966032E-5</c:v>
                </c:pt>
                <c:pt idx="742">
                  <c:v>2.64266785966032E-5</c:v>
                </c:pt>
                <c:pt idx="743">
                  <c:v>2.64266785966032E-5</c:v>
                </c:pt>
                <c:pt idx="744">
                  <c:v>2.64266785966032E-5</c:v>
                </c:pt>
                <c:pt idx="745">
                  <c:v>2.64266785966032E-5</c:v>
                </c:pt>
                <c:pt idx="746">
                  <c:v>2.64266785966032E-5</c:v>
                </c:pt>
                <c:pt idx="747">
                  <c:v>2.64266785966032E-5</c:v>
                </c:pt>
                <c:pt idx="748">
                  <c:v>2.64266785966032E-5</c:v>
                </c:pt>
                <c:pt idx="749">
                  <c:v>2.64266785966032E-5</c:v>
                </c:pt>
                <c:pt idx="750">
                  <c:v>2.64266803062056E-5</c:v>
                </c:pt>
                <c:pt idx="751">
                  <c:v>2.7052358731442702E-5</c:v>
                </c:pt>
                <c:pt idx="752">
                  <c:v>2.7716671898481501E-5</c:v>
                </c:pt>
                <c:pt idx="753">
                  <c:v>2.84285715694791E-5</c:v>
                </c:pt>
                <c:pt idx="754">
                  <c:v>2.92011562005072E-5</c:v>
                </c:pt>
                <c:pt idx="755">
                  <c:v>3.00550102490615E-5</c:v>
                </c:pt>
                <c:pt idx="756">
                  <c:v>3.1026252188957303E-5</c:v>
                </c:pt>
                <c:pt idx="757">
                  <c:v>3.2191717041544498E-5</c:v>
                </c:pt>
                <c:pt idx="758">
                  <c:v>3.3812352840511597E-5</c:v>
                </c:pt>
                <c:pt idx="759">
                  <c:v>3.4451270459966102E-5</c:v>
                </c:pt>
                <c:pt idx="760">
                  <c:v>3.4784210454409302E-5</c:v>
                </c:pt>
                <c:pt idx="761">
                  <c:v>3.53603717542444E-5</c:v>
                </c:pt>
                <c:pt idx="762">
                  <c:v>3.5669026892883299E-5</c:v>
                </c:pt>
                <c:pt idx="763">
                  <c:v>3.6260029340291002E-5</c:v>
                </c:pt>
                <c:pt idx="764">
                  <c:v>3.6560516886781798E-5</c:v>
                </c:pt>
                <c:pt idx="765">
                  <c:v>3.67000341735862E-5</c:v>
                </c:pt>
                <c:pt idx="766">
                  <c:v>3.6946946179433301E-5</c:v>
                </c:pt>
                <c:pt idx="767">
                  <c:v>3.7063822159282197E-5</c:v>
                </c:pt>
                <c:pt idx="768">
                  <c:v>3.7286077621221098E-5</c:v>
                </c:pt>
                <c:pt idx="769">
                  <c:v>3.7742912525931397E-5</c:v>
                </c:pt>
                <c:pt idx="770">
                  <c:v>3.8387054464088001E-5</c:v>
                </c:pt>
                <c:pt idx="771">
                  <c:v>3.9298006902121299E-5</c:v>
                </c:pt>
                <c:pt idx="772">
                  <c:v>4.0586284540941001E-5</c:v>
                </c:pt>
                <c:pt idx="773">
                  <c:v>4.2408176942576698E-5</c:v>
                </c:pt>
                <c:pt idx="774">
                  <c:v>4.4984707271472503E-5</c:v>
                </c:pt>
                <c:pt idx="775">
                  <c:v>4.8628442178085897E-5</c:v>
                </c:pt>
                <c:pt idx="776">
                  <c:v>5.2145584244868003E-5</c:v>
                </c:pt>
                <c:pt idx="777">
                  <c:v>5.7298498369538603E-5</c:v>
                </c:pt>
                <c:pt idx="778">
                  <c:v>6.4585702507822198E-5</c:v>
                </c:pt>
                <c:pt idx="779">
                  <c:v>7.4891131639985898E-5</c:v>
                </c:pt>
                <c:pt idx="780">
                  <c:v>8.9463558075345505E-5</c:v>
                </c:pt>
                <c:pt idx="781">
                  <c:v>1.06460144234024E-4</c:v>
                </c:pt>
                <c:pt idx="782">
                  <c:v>1.2345598529353899E-4</c:v>
                </c:pt>
                <c:pt idx="783">
                  <c:v>1.3713109059623001E-4</c:v>
                </c:pt>
                <c:pt idx="784">
                  <c:v>1.5412558725787101E-4</c:v>
                </c:pt>
                <c:pt idx="785">
                  <c:v>1.7111933908926899E-4</c:v>
                </c:pt>
                <c:pt idx="786">
                  <c:v>1.88112346186282E-4</c:v>
                </c:pt>
                <c:pt idx="787">
                  <c:v>2.0510268392237899E-4</c:v>
                </c:pt>
                <c:pt idx="788">
                  <c:v>2.22092277057094E-4</c:v>
                </c:pt>
                <c:pt idx="789">
                  <c:v>2.3908112568636199E-4</c:v>
                </c:pt>
                <c:pt idx="790">
                  <c:v>2.5607035062204898E-4</c:v>
                </c:pt>
                <c:pt idx="791">
                  <c:v>2.7305756690572999E-4</c:v>
                </c:pt>
                <c:pt idx="792">
                  <c:v>2.9004403896688499E-4</c:v>
                </c:pt>
                <c:pt idx="793">
                  <c:v>3.0702976690117598E-4</c:v>
                </c:pt>
                <c:pt idx="794">
                  <c:v>3.24013199566025E-4</c:v>
                </c:pt>
                <c:pt idx="795">
                  <c:v>3.4099588824833602E-4</c:v>
                </c:pt>
                <c:pt idx="796">
                  <c:v>3.5797783304357498E-4</c:v>
                </c:pt>
                <c:pt idx="797">
                  <c:v>3.74959034047503E-4</c:v>
                </c:pt>
                <c:pt idx="798">
                  <c:v>3.9193949135571502E-4</c:v>
                </c:pt>
                <c:pt idx="799">
                  <c:v>4.0891920506387798E-4</c:v>
                </c:pt>
                <c:pt idx="800">
                  <c:v>4.2589817526760199E-4</c:v>
                </c:pt>
                <c:pt idx="801">
                  <c:v>4.4287459651245998E-4</c:v>
                </c:pt>
                <c:pt idx="802">
                  <c:v>4.59850274389318E-4</c:v>
                </c:pt>
                <c:pt idx="803">
                  <c:v>4.7682520899342701E-4</c:v>
                </c:pt>
                <c:pt idx="804">
                  <c:v>4.9379940042039796E-4</c:v>
                </c:pt>
                <c:pt idx="805">
                  <c:v>5.1077284876579901E-4</c:v>
                </c:pt>
                <c:pt idx="806">
                  <c:v>5.2774555412519802E-4</c:v>
                </c:pt>
                <c:pt idx="807">
                  <c:v>5.44717516593987E-4</c:v>
                </c:pt>
                <c:pt idx="808">
                  <c:v>5.6168691532388498E-4</c:v>
                </c:pt>
                <c:pt idx="809">
                  <c:v>5.7865557129877301E-4</c:v>
                </c:pt>
                <c:pt idx="810">
                  <c:v>5.9562348461417397E-4</c:v>
                </c:pt>
                <c:pt idx="811">
                  <c:v>6.1259065536532298E-4</c:v>
                </c:pt>
                <c:pt idx="812">
                  <c:v>6.2955708364777999E-4</c:v>
                </c:pt>
                <c:pt idx="813">
                  <c:v>6.4652276955687099E-4</c:v>
                </c:pt>
                <c:pt idx="814">
                  <c:v>6.6348771318793897E-4</c:v>
                </c:pt>
                <c:pt idx="815">
                  <c:v>6.80450196512533E-4</c:v>
                </c:pt>
                <c:pt idx="816">
                  <c:v>6.9741193769766398E-4</c:v>
                </c:pt>
                <c:pt idx="817">
                  <c:v>7.1437293683850901E-4</c:v>
                </c:pt>
                <c:pt idx="818">
                  <c:v>7.3133319403053299E-4</c:v>
                </c:pt>
                <c:pt idx="819">
                  <c:v>7.4829270936891204E-4</c:v>
                </c:pt>
                <c:pt idx="820">
                  <c:v>7.6525148294911602E-4</c:v>
                </c:pt>
                <c:pt idx="821">
                  <c:v>7.8220829540186004E-4</c:v>
                </c:pt>
                <c:pt idx="822">
                  <c:v>7.9916436624968303E-4</c:v>
                </c:pt>
                <c:pt idx="823">
                  <c:v>8.1611969558786196E-4</c:v>
                </c:pt>
                <c:pt idx="824">
                  <c:v>8.3307428351157104E-4</c:v>
                </c:pt>
                <c:pt idx="825">
                  <c:v>8.5002813011604995E-4</c:v>
                </c:pt>
                <c:pt idx="826">
                  <c:v>8.6697923109948301E-4</c:v>
                </c:pt>
                <c:pt idx="827">
                  <c:v>8.8392959089308597E-4</c:v>
                </c:pt>
                <c:pt idx="828">
                  <c:v>9.0087920959216496E-4</c:v>
                </c:pt>
                <c:pt idx="829">
                  <c:v>9.1782808729157196E-4</c:v>
                </c:pt>
                <c:pt idx="830">
                  <c:v>9.3477622408653905E-4</c:v>
                </c:pt>
                <c:pt idx="831">
                  <c:v>9.5172362007206696E-4</c:v>
                </c:pt>
                <c:pt idx="832">
                  <c:v>9.68670275343522E-4</c:v>
                </c:pt>
                <c:pt idx="833">
                  <c:v>9.8561660121884004E-4</c:v>
                </c:pt>
                <c:pt idx="834">
                  <c:v>1.00256218658246E-3</c:v>
                </c:pt>
                <c:pt idx="835">
                  <c:v>1.0195040105085099E-3</c:v>
                </c:pt>
                <c:pt idx="836">
                  <c:v>1.0364450940211799E-3</c:v>
                </c:pt>
                <c:pt idx="837">
                  <c:v>1.0533874294451099E-3</c:v>
                </c:pt>
                <c:pt idx="838">
                  <c:v>1.07032902470596E-3</c:v>
                </c:pt>
                <c:pt idx="839">
                  <c:v>1.08726685896798E-3</c:v>
                </c:pt>
                <c:pt idx="840">
                  <c:v>1.1042039531652199E-3</c:v>
                </c:pt>
                <c:pt idx="841">
                  <c:v>1.12114230001661E-3</c:v>
                </c:pt>
                <c:pt idx="842">
                  <c:v>1.13807990705365E-3</c:v>
                </c:pt>
                <c:pt idx="843">
                  <c:v>1.1550137535300601E-3</c:v>
                </c:pt>
                <c:pt idx="844">
                  <c:v>1.1719468602900201E-3</c:v>
                </c:pt>
                <c:pt idx="845">
                  <c:v>1.1888812204469701E-3</c:v>
                </c:pt>
                <c:pt idx="846">
                  <c:v>1.2058148411377601E-3</c:v>
                </c:pt>
                <c:pt idx="847">
                  <c:v>1.2227447017054401E-3</c:v>
                </c:pt>
                <c:pt idx="848">
                  <c:v>1.2396738229048701E-3</c:v>
                </c:pt>
                <c:pt idx="849">
                  <c:v>1.25660419824371E-3</c:v>
                </c:pt>
                <c:pt idx="850">
                  <c:v>1.2735338344643599E-3</c:v>
                </c:pt>
                <c:pt idx="851">
                  <c:v>1.29045971099943E-3</c:v>
                </c:pt>
                <c:pt idx="852">
                  <c:v>1.30738484851416E-3</c:v>
                </c:pt>
                <c:pt idx="853">
                  <c:v>1.3243112409097901E-3</c:v>
                </c:pt>
                <c:pt idx="854">
                  <c:v>1.34123689453485E-3</c:v>
                </c:pt>
                <c:pt idx="855">
                  <c:v>1.3581587889116399E-3</c:v>
                </c:pt>
                <c:pt idx="856">
                  <c:v>1.37507994461574E-3</c:v>
                </c:pt>
                <c:pt idx="857">
                  <c:v>1.3920023559421499E-3</c:v>
                </c:pt>
                <c:pt idx="858">
                  <c:v>1.40892402884559E-3</c:v>
                </c:pt>
                <c:pt idx="859">
                  <c:v>1.4258419429370899E-3</c:v>
                </c:pt>
                <c:pt idx="860">
                  <c:v>1.4427591187033701E-3</c:v>
                </c:pt>
                <c:pt idx="861">
                  <c:v>1.45967755083275E-3</c:v>
                </c:pt>
                <c:pt idx="862">
                  <c:v>1.47659524488651E-3</c:v>
                </c:pt>
                <c:pt idx="863">
                  <c:v>1.49350918056477E-3</c:v>
                </c:pt>
                <c:pt idx="864">
                  <c:v>1.5104223782650399E-3</c:v>
                </c:pt>
                <c:pt idx="865">
                  <c:v>1.52733683306862E-3</c:v>
                </c:pt>
                <c:pt idx="866">
                  <c:v>1.5442505501435601E-3</c:v>
                </c:pt>
                <c:pt idx="867">
                  <c:v>1.56116050927902E-3</c:v>
                </c:pt>
                <c:pt idx="868">
                  <c:v>1.5780697307832699E-3</c:v>
                </c:pt>
                <c:pt idx="869">
                  <c:v>1.5949802101307301E-3</c:v>
                </c:pt>
                <c:pt idx="870">
                  <c:v>1.6118899520962901E-3</c:v>
                </c:pt>
                <c:pt idx="871">
                  <c:v>1.6287959365581799E-3</c:v>
                </c:pt>
                <c:pt idx="872">
                  <c:v>1.6457011837355199E-3</c:v>
                </c:pt>
                <c:pt idx="873">
                  <c:v>1.6626076894956101E-3</c:v>
                </c:pt>
                <c:pt idx="874">
                  <c:v>1.6795134582203101E-3</c:v>
                </c:pt>
                <c:pt idx="875">
                  <c:v>1.69641546987643E-3</c:v>
                </c:pt>
                <c:pt idx="876">
                  <c:v>1.71331674459436E-3</c:v>
                </c:pt>
                <c:pt idx="877">
                  <c:v>1.73021927863392E-3</c:v>
                </c:pt>
                <c:pt idx="878">
                  <c:v>1.74712107598453E-3</c:v>
                </c:pt>
                <c:pt idx="879">
                  <c:v>1.7640191167012001E-3</c:v>
                </c:pt>
                <c:pt idx="880">
                  <c:v>1.78091642082606E-3</c:v>
                </c:pt>
                <c:pt idx="881">
                  <c:v>1.7978149850111801E-3</c:v>
                </c:pt>
                <c:pt idx="882">
                  <c:v>1.81471281285334E-3</c:v>
                </c:pt>
                <c:pt idx="883">
                  <c:v>1.8316068844960801E-3</c:v>
                </c:pt>
                <c:pt idx="884">
                  <c:v>1.8485002198928399E-3</c:v>
                </c:pt>
                <c:pt idx="885">
                  <c:v>1.86539481608791E-3</c:v>
                </c:pt>
                <c:pt idx="886">
                  <c:v>1.8822886762857999E-3</c:v>
                </c:pt>
                <c:pt idx="887">
                  <c:v>1.89917878071845E-3</c:v>
                </c:pt>
                <c:pt idx="888">
                  <c:v>1.9160681492508E-3</c:v>
                </c:pt>
                <c:pt idx="889">
                  <c:v>1.93295877931915E-3</c:v>
                </c:pt>
                <c:pt idx="890">
                  <c:v>1.94984867373583E-3</c:v>
                </c:pt>
                <c:pt idx="891">
                  <c:v>1.9667348128209299E-3</c:v>
                </c:pt>
                <c:pt idx="892">
                  <c:v>1.9836202163511698E-3</c:v>
                </c:pt>
                <c:pt idx="893">
                  <c:v>2.0005068821546601E-3</c:v>
                </c:pt>
                <c:pt idx="894">
                  <c:v>2.01739281265174E-3</c:v>
                </c:pt>
                <c:pt idx="895">
                  <c:v>2.03427498825071E-3</c:v>
                </c:pt>
                <c:pt idx="896">
                  <c:v>2.05115642863999E-3</c:v>
                </c:pt>
                <c:pt idx="897">
                  <c:v>2.0680391320391498E-3</c:v>
                </c:pt>
                <c:pt idx="898">
                  <c:v>2.0849211004770199E-3</c:v>
                </c:pt>
                <c:pt idx="899">
                  <c:v>2.1017993144497702E-3</c:v>
                </c:pt>
                <c:pt idx="900">
                  <c:v>2.1186767935577398E-3</c:v>
                </c:pt>
                <c:pt idx="901">
                  <c:v>2.1355555364118198E-3</c:v>
                </c:pt>
                <c:pt idx="902">
                  <c:v>2.1524335446495599E-3</c:v>
                </c:pt>
                <c:pt idx="903">
                  <c:v>2.16930779885466E-3</c:v>
                </c:pt>
                <c:pt idx="904">
                  <c:v>2.1861813185398201E-3</c:v>
                </c:pt>
                <c:pt idx="905">
                  <c:v>2.2030561027069E-3</c:v>
                </c:pt>
                <c:pt idx="906">
                  <c:v>2.2199301526020102E-3</c:v>
                </c:pt>
                <c:pt idx="907">
                  <c:v>2.2368004488970599E-3</c:v>
                </c:pt>
                <c:pt idx="908">
                  <c:v>2.2536700110166101E-3</c:v>
                </c:pt>
                <c:pt idx="909">
                  <c:v>2.2705408383533799E-3</c:v>
                </c:pt>
                <c:pt idx="910">
                  <c:v>2.2874109317626901E-3</c:v>
                </c:pt>
                <c:pt idx="911">
                  <c:v>2.3042772720033898E-3</c:v>
                </c:pt>
                <c:pt idx="912">
                  <c:v>2.3211428784128498E-3</c:v>
                </c:pt>
                <c:pt idx="913">
                  <c:v>2.33800975077471E-3</c:v>
                </c:pt>
                <c:pt idx="914">
                  <c:v>2.3548758895532399E-3</c:v>
                </c:pt>
                <c:pt idx="915">
                  <c:v>2.3717382755945502E-3</c:v>
                </c:pt>
                <c:pt idx="916">
                  <c:v>2.38859992814862E-3</c:v>
                </c:pt>
                <c:pt idx="917">
                  <c:v>2.4054628473895901E-3</c:v>
                </c:pt>
                <c:pt idx="918">
                  <c:v>2.4223250333908898E-3</c:v>
                </c:pt>
                <c:pt idx="919">
                  <c:v>2.4391834670862101E-3</c:v>
                </c:pt>
                <c:pt idx="920">
                  <c:v>2.4560411676379699E-3</c:v>
                </c:pt>
                <c:pt idx="921">
                  <c:v>2.4729001356109301E-3</c:v>
                </c:pt>
                <c:pt idx="922">
                  <c:v>2.4897583706879399E-3</c:v>
                </c:pt>
                <c:pt idx="923">
                  <c:v>2.5066128538894102E-3</c:v>
                </c:pt>
                <c:pt idx="924">
                  <c:v>2.52346660429078E-3</c:v>
                </c:pt>
                <c:pt idx="925">
                  <c:v>2.5403216228470599E-3</c:v>
                </c:pt>
                <c:pt idx="926">
                  <c:v>2.5571759088508202E-3</c:v>
                </c:pt>
                <c:pt idx="927">
                  <c:v>2.57402644340922E-3</c:v>
                </c:pt>
                <c:pt idx="928">
                  <c:v>2.5908762455107899E-3</c:v>
                </c:pt>
                <c:pt idx="929">
                  <c:v>2.60772731650053E-3</c:v>
                </c:pt>
                <c:pt idx="930">
                  <c:v>2.6245776552809102E-3</c:v>
                </c:pt>
                <c:pt idx="931">
                  <c:v>2.6414242430456902E-3</c:v>
                </c:pt>
                <c:pt idx="932">
                  <c:v>2.6582700986966501E-3</c:v>
                </c:pt>
                <c:pt idx="933">
                  <c:v>2.67511722396878E-3</c:v>
                </c:pt>
                <c:pt idx="934">
                  <c:v>2.6919636173744002E-3</c:v>
                </c:pt>
                <c:pt idx="935">
                  <c:v>2.7088062601940302E-3</c:v>
                </c:pt>
                <c:pt idx="936">
                  <c:v>2.7256481712426201E-3</c:v>
                </c:pt>
                <c:pt idx="937">
                  <c:v>2.7424913526446402E-3</c:v>
                </c:pt>
                <c:pt idx="938">
                  <c:v>2.7593338025228E-3</c:v>
                </c:pt>
                <c:pt idx="939">
                  <c:v>2.7761725022441E-3</c:v>
                </c:pt>
                <c:pt idx="940">
                  <c:v>2.79301047053695E-3</c:v>
                </c:pt>
                <c:pt idx="941">
                  <c:v>2.8098497099151602E-3</c:v>
                </c:pt>
                <c:pt idx="942">
                  <c:v>2.82668821811191E-3</c:v>
                </c:pt>
                <c:pt idx="943">
                  <c:v>2.8435229765804899E-3</c:v>
                </c:pt>
                <c:pt idx="944">
                  <c:v>2.86035700396286E-3</c:v>
                </c:pt>
                <c:pt idx="945">
                  <c:v>2.87719230316238E-3</c:v>
                </c:pt>
                <c:pt idx="946">
                  <c:v>2.8940268715225599E-3</c:v>
                </c:pt>
                <c:pt idx="947">
                  <c:v>2.9108576905827401E-3</c:v>
                </c:pt>
                <c:pt idx="948">
                  <c:v>2.9276877788987701E-3</c:v>
                </c:pt>
                <c:pt idx="949">
                  <c:v>2.9445191397631599E-3</c:v>
                </c:pt>
                <c:pt idx="950">
                  <c:v>2.9613497701301101E-3</c:v>
                </c:pt>
                <c:pt idx="951">
                  <c:v>2.97817665162498E-3</c:v>
                </c:pt>
                <c:pt idx="952">
                  <c:v>2.9950028027176702E-3</c:v>
                </c:pt>
                <c:pt idx="953">
                  <c:v>3.0118302270892099E-3</c:v>
                </c:pt>
                <c:pt idx="954">
                  <c:v>3.0286569213050698E-3</c:v>
                </c:pt>
                <c:pt idx="955">
                  <c:v>3.04547986707625E-3</c:v>
                </c:pt>
                <c:pt idx="956">
                  <c:v>3.0623020827868601E-3</c:v>
                </c:pt>
                <c:pt idx="957">
                  <c:v>3.0791255725068499E-3</c:v>
                </c:pt>
                <c:pt idx="958">
                  <c:v>3.09594833241257E-3</c:v>
                </c:pt>
                <c:pt idx="959">
                  <c:v>3.11276734430077E-3</c:v>
                </c:pt>
                <c:pt idx="960">
                  <c:v>3.1295856264695701E-3</c:v>
                </c:pt>
                <c:pt idx="961">
                  <c:v>3.1464051833776699E-3</c:v>
                </c:pt>
                <c:pt idx="962">
                  <c:v>3.1632240108126499E-3</c:v>
                </c:pt>
                <c:pt idx="963">
                  <c:v>3.1800390906569099E-3</c:v>
                </c:pt>
                <c:pt idx="964">
                  <c:v>3.1968534411229901E-3</c:v>
                </c:pt>
                <c:pt idx="965">
                  <c:v>3.2136690670576699E-3</c:v>
                </c:pt>
                <c:pt idx="966">
                  <c:v>3.23048396386044E-3</c:v>
                </c:pt>
                <c:pt idx="967">
                  <c:v>3.2472951134985802E-3</c:v>
                </c:pt>
                <c:pt idx="968">
                  <c:v>3.26410553409936E-3</c:v>
                </c:pt>
                <c:pt idx="969">
                  <c:v>3.2809172308980602E-3</c:v>
                </c:pt>
                <c:pt idx="970">
                  <c:v>3.2977281989055199E-3</c:v>
                </c:pt>
                <c:pt idx="971">
                  <c:v>3.3145354201739802E-3</c:v>
                </c:pt>
                <c:pt idx="972">
                  <c:v>3.3313419127458102E-3</c:v>
                </c:pt>
                <c:pt idx="973">
                  <c:v>3.34814968224448E-3</c:v>
                </c:pt>
                <c:pt idx="974">
                  <c:v>3.3649567232924499E-3</c:v>
                </c:pt>
                <c:pt idx="975">
                  <c:v>3.3817600180266901E-3</c:v>
                </c:pt>
                <c:pt idx="976">
                  <c:v>3.3985625844047099E-3</c:v>
                </c:pt>
                <c:pt idx="977">
                  <c:v>3.41536642843777E-3</c:v>
                </c:pt>
                <c:pt idx="978">
                  <c:v>3.43216954436029E-3</c:v>
                </c:pt>
                <c:pt idx="979">
                  <c:v>3.44896891439464E-3</c:v>
                </c:pt>
                <c:pt idx="980">
                  <c:v>3.4657675564128501E-3</c:v>
                </c:pt>
                <c:pt idx="981">
                  <c:v>3.4825674768135398E-3</c:v>
                </c:pt>
                <c:pt idx="982">
                  <c:v>3.4993666694437902E-3</c:v>
                </c:pt>
                <c:pt idx="983">
                  <c:v>3.5161621166107698E-3</c:v>
                </c:pt>
                <c:pt idx="984">
                  <c:v>3.5329568361014002E-3</c:v>
                </c:pt>
                <c:pt idx="985">
                  <c:v>3.5497528347019701E-3</c:v>
                </c:pt>
                <c:pt idx="986">
                  <c:v>3.5665481058718301E-3</c:v>
                </c:pt>
                <c:pt idx="987">
                  <c:v>3.58333963200298E-3</c:v>
                </c:pt>
                <c:pt idx="988">
                  <c:v>3.60013043079755E-3</c:v>
                </c:pt>
                <c:pt idx="989">
                  <c:v>3.6169225094285998E-3</c:v>
                </c:pt>
                <c:pt idx="990">
                  <c:v>3.6337138609685198E-3</c:v>
                </c:pt>
                <c:pt idx="991">
                  <c:v>3.6505014678940698E-3</c:v>
                </c:pt>
                <c:pt idx="992">
                  <c:v>3.6672883478224101E-3</c:v>
                </c:pt>
                <c:pt idx="993">
                  <c:v>3.6840765083136699E-3</c:v>
                </c:pt>
                <c:pt idx="994">
                  <c:v>3.7008639420529699E-3</c:v>
                </c:pt>
                <c:pt idx="995">
                  <c:v>3.7176476316015598E-3</c:v>
                </c:pt>
                <c:pt idx="996">
                  <c:v>3.7344305944921798E-3</c:v>
                </c:pt>
                <c:pt idx="997">
                  <c:v>3.7512148386717901E-3</c:v>
                </c:pt>
                <c:pt idx="998">
                  <c:v>3.7679983564386501E-3</c:v>
                </c:pt>
                <c:pt idx="999">
                  <c:v>3.7847781304379299E-3</c:v>
                </c:pt>
                <c:pt idx="1000">
                  <c:v>3.8015571781183101E-3</c:v>
                </c:pt>
                <c:pt idx="1001">
                  <c:v>3.8183375078133601E-3</c:v>
                </c:pt>
                <c:pt idx="1002">
                  <c:v>3.8351171114343499E-3</c:v>
                </c:pt>
                <c:pt idx="1003">
                  <c:v>3.8518929717108199E-3</c:v>
                </c:pt>
                <c:pt idx="1004">
                  <c:v>3.8686681060069398E-3</c:v>
                </c:pt>
                <c:pt idx="1005">
                  <c:v>3.8854445230428899E-3</c:v>
                </c:pt>
                <c:pt idx="1006">
                  <c:v>3.9022202143435001E-3</c:v>
                </c:pt>
                <c:pt idx="1007">
                  <c:v>3.9189921627221704E-3</c:v>
                </c:pt>
                <c:pt idx="1008">
                  <c:v>3.9357633854590996E-3</c:v>
                </c:pt>
                <c:pt idx="1009">
                  <c:v>3.95253589166044E-3</c:v>
                </c:pt>
                <c:pt idx="1010">
                  <c:v>3.9693076724647697E-3</c:v>
                </c:pt>
                <c:pt idx="1011">
                  <c:v>3.98607571076954E-3</c:v>
                </c:pt>
                <c:pt idx="1012">
                  <c:v>4.0028430237706797E-3</c:v>
                </c:pt>
                <c:pt idx="1013">
                  <c:v>4.0196116209603701E-3</c:v>
                </c:pt>
                <c:pt idx="1014">
                  <c:v>4.0363794930911899E-3</c:v>
                </c:pt>
                <c:pt idx="1015">
                  <c:v>4.0531436231443004E-3</c:v>
                </c:pt>
                <c:pt idx="1016">
                  <c:v>4.06990702823195E-3</c:v>
                </c:pt>
                <c:pt idx="1017">
                  <c:v>4.0866717182321301E-3</c:v>
                </c:pt>
                <c:pt idx="1018">
                  <c:v>4.1034356835110402E-3</c:v>
                </c:pt>
              </c:numCache>
            </c:numRef>
          </c:yVal>
          <c:smooth val="0"/>
          <c:extLst>
            <c:ext xmlns:c16="http://schemas.microsoft.com/office/drawing/2014/chart" uri="{C3380CC4-5D6E-409C-BE32-E72D297353CC}">
              <c16:uniqueId val="{00000001-4474-4D47-B538-F0C60D2F277B}"/>
            </c:ext>
          </c:extLst>
        </c:ser>
        <c:dLbls>
          <c:showLegendKey val="0"/>
          <c:showVal val="0"/>
          <c:showCatName val="0"/>
          <c:showSerName val="0"/>
          <c:showPercent val="0"/>
          <c:showBubbleSize val="0"/>
        </c:dLbls>
        <c:axId val="877189280"/>
        <c:axId val="877196352"/>
      </c:scatterChart>
      <c:valAx>
        <c:axId val="934862336"/>
        <c:scaling>
          <c:orientation val="minMax"/>
          <c:max val="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Time [s]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BE"/>
            </a:p>
          </c:txPr>
        </c:title>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E"/>
          </a:p>
        </c:txPr>
        <c:crossAx val="934863168"/>
        <c:crosses val="autoZero"/>
        <c:crossBetween val="midCat"/>
      </c:valAx>
      <c:valAx>
        <c:axId val="934863168"/>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Iso Damage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BE"/>
            </a:p>
          </c:txPr>
        </c:title>
        <c:numFmt formatCode="General"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E"/>
          </a:p>
        </c:txPr>
        <c:crossAx val="934862336"/>
        <c:crosses val="autoZero"/>
        <c:crossBetween val="midCat"/>
      </c:valAx>
      <c:valAx>
        <c:axId val="877196352"/>
        <c:scaling>
          <c:orientation val="minMax"/>
          <c:max val="2.0000000000000004E-2"/>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Equivalent Plastic Strain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BE"/>
            </a:p>
          </c:txPr>
        </c:title>
        <c:numFmt formatCode="General" sourceLinked="0"/>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E"/>
          </a:p>
        </c:txPr>
        <c:crossAx val="877189280"/>
        <c:crosses val="max"/>
        <c:crossBetween val="midCat"/>
      </c:valAx>
      <c:valAx>
        <c:axId val="877189280"/>
        <c:scaling>
          <c:orientation val="minMax"/>
        </c:scaling>
        <c:delete val="1"/>
        <c:axPos val="b"/>
        <c:numFmt formatCode="0.000000" sourceLinked="1"/>
        <c:majorTickMark val="out"/>
        <c:minorTickMark val="none"/>
        <c:tickLblPos val="nextTo"/>
        <c:crossAx val="877196352"/>
        <c:crosses val="autoZero"/>
        <c:crossBetween val="midCat"/>
      </c:valAx>
      <c:spPr>
        <a:noFill/>
        <a:ln>
          <a:noFill/>
        </a:ln>
        <a:effectLst/>
      </c:spPr>
    </c:plotArea>
    <c:legend>
      <c:legendPos val="r"/>
      <c:layout>
        <c:manualLayout>
          <c:xMode val="edge"/>
          <c:yMode val="edge"/>
          <c:x val="0.16831425925925925"/>
          <c:y val="4.5230833333333324E-2"/>
          <c:w val="0.27936239316239314"/>
          <c:h val="0.15506372549019609"/>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BE"/>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2E14765-C6A0-6946-9531-2DB999950C7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D4E8C9D-3FD3-7648-BF65-028D7C5A5EB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6E6388B-1C86-ED4E-AF7D-E6D54EFBC830}" type="datetimeFigureOut">
              <a:rPr lang="en-US" smtClean="0"/>
              <a:t>4/29/2021</a:t>
            </a:fld>
            <a:endParaRPr lang="en-US"/>
          </a:p>
        </p:txBody>
      </p:sp>
      <p:sp>
        <p:nvSpPr>
          <p:cNvPr id="4" name="Footer Placeholder 3">
            <a:extLst>
              <a:ext uri="{FF2B5EF4-FFF2-40B4-BE49-F238E27FC236}">
                <a16:creationId xmlns:a16="http://schemas.microsoft.com/office/drawing/2014/main" id="{8AD9B593-F95F-9A4D-9954-10698D1B92B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Confidential</a:t>
            </a:r>
          </a:p>
        </p:txBody>
      </p:sp>
      <p:sp>
        <p:nvSpPr>
          <p:cNvPr id="5" name="Slide Number Placeholder 4">
            <a:extLst>
              <a:ext uri="{FF2B5EF4-FFF2-40B4-BE49-F238E27FC236}">
                <a16:creationId xmlns:a16="http://schemas.microsoft.com/office/drawing/2014/main" id="{C2EBFCB1-BC00-8441-95BA-D7F73769F3E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405F0EA-199E-9444-8401-A922057F82DE}" type="slidenum">
              <a:rPr lang="en-US" smtClean="0"/>
              <a:t>‹#›</a:t>
            </a:fld>
            <a:endParaRPr lang="en-US"/>
          </a:p>
        </p:txBody>
      </p:sp>
    </p:spTree>
    <p:extLst>
      <p:ext uri="{BB962C8B-B14F-4D97-AF65-F5344CB8AC3E}">
        <p14:creationId xmlns:p14="http://schemas.microsoft.com/office/powerpoint/2010/main" val="276762415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59521E-1A11-CA4D-967D-8D9244BC70EB}" type="datetimeFigureOut">
              <a:rPr lang="en-US" smtClean="0"/>
              <a:t>4/29/2021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Confidential</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B5857B-6BAE-944B-AAB1-ECC8570D1349}" type="slidenum">
              <a:rPr lang="en-US" smtClean="0"/>
              <a:t>‹#›</a:t>
            </a:fld>
            <a:endParaRPr lang="en-US"/>
          </a:p>
        </p:txBody>
      </p:sp>
    </p:spTree>
    <p:extLst>
      <p:ext uri="{BB962C8B-B14F-4D97-AF65-F5344CB8AC3E}">
        <p14:creationId xmlns:p14="http://schemas.microsoft.com/office/powerpoint/2010/main" val="403313143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Footer Placeholder 3"/>
          <p:cNvSpPr>
            <a:spLocks noGrp="1"/>
          </p:cNvSpPr>
          <p:nvPr>
            <p:ph type="ftr" sz="quarter" idx="4"/>
          </p:nvPr>
        </p:nvSpPr>
        <p:spPr/>
        <p:txBody>
          <a:bodyPr/>
          <a:lstStyle/>
          <a:p>
            <a:r>
              <a:rPr lang="en-US"/>
              <a:t>Confidential</a:t>
            </a:r>
          </a:p>
        </p:txBody>
      </p:sp>
      <p:sp>
        <p:nvSpPr>
          <p:cNvPr id="5" name="Slide Number Placeholder 4"/>
          <p:cNvSpPr>
            <a:spLocks noGrp="1"/>
          </p:cNvSpPr>
          <p:nvPr>
            <p:ph type="sldNum" sz="quarter" idx="5"/>
          </p:nvPr>
        </p:nvSpPr>
        <p:spPr/>
        <p:txBody>
          <a:bodyPr/>
          <a:lstStyle/>
          <a:p>
            <a:fld id="{0DB5857B-6BAE-944B-AAB1-ECC8570D1349}" type="slidenum">
              <a:rPr lang="en-US" smtClean="0"/>
              <a:t>37</a:t>
            </a:fld>
            <a:endParaRPr lang="en-US"/>
          </a:p>
        </p:txBody>
      </p:sp>
    </p:spTree>
    <p:extLst>
      <p:ext uri="{BB962C8B-B14F-4D97-AF65-F5344CB8AC3E}">
        <p14:creationId xmlns:p14="http://schemas.microsoft.com/office/powerpoint/2010/main" val="2397419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emf"/><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without Image">
    <p:spTree>
      <p:nvGrpSpPr>
        <p:cNvPr id="1" name=""/>
        <p:cNvGrpSpPr/>
        <p:nvPr/>
      </p:nvGrpSpPr>
      <p:grpSpPr>
        <a:xfrm>
          <a:off x="0" y="0"/>
          <a:ext cx="0" cy="0"/>
          <a:chOff x="0" y="0"/>
          <a:chExt cx="0" cy="0"/>
        </a:xfrm>
      </p:grpSpPr>
      <p:pic>
        <p:nvPicPr>
          <p:cNvPr id="12" name="Picture 11" descr="A close up of a logo&#10;&#10;Description automatically generated">
            <a:extLst>
              <a:ext uri="{FF2B5EF4-FFF2-40B4-BE49-F238E27FC236}">
                <a16:creationId xmlns:a16="http://schemas.microsoft.com/office/drawing/2014/main" id="{FD06C295-2447-214E-BBB2-CAF9AE38C1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 Placeholder 6">
            <a:extLst>
              <a:ext uri="{FF2B5EF4-FFF2-40B4-BE49-F238E27FC236}">
                <a16:creationId xmlns:a16="http://schemas.microsoft.com/office/drawing/2014/main" id="{A04C6FF3-D072-4600-B947-1073787D9DE0}"/>
              </a:ext>
            </a:extLst>
          </p:cNvPr>
          <p:cNvSpPr>
            <a:spLocks noGrp="1"/>
          </p:cNvSpPr>
          <p:nvPr>
            <p:ph type="body" sz="quarter" idx="11" hasCustomPrompt="1"/>
          </p:nvPr>
        </p:nvSpPr>
        <p:spPr>
          <a:xfrm>
            <a:off x="7924800" y="3078863"/>
            <a:ext cx="3657600" cy="1271588"/>
          </a:xfrm>
          <a:prstGeom prst="rect">
            <a:avLst/>
          </a:prstGeom>
        </p:spPr>
        <p:txBody>
          <a:bodyPr lIns="0" rIns="0"/>
          <a:lstStyle>
            <a:lvl1pPr marL="0" indent="0">
              <a:buNone/>
              <a:defRPr sz="2400" b="1" i="0">
                <a:solidFill>
                  <a:srgbClr val="000000"/>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sp>
        <p:nvSpPr>
          <p:cNvPr id="7" name="Text Placeholder 36">
            <a:extLst>
              <a:ext uri="{FF2B5EF4-FFF2-40B4-BE49-F238E27FC236}">
                <a16:creationId xmlns:a16="http://schemas.microsoft.com/office/drawing/2014/main" id="{79A36AE3-3962-4328-B7E7-2CEB8935E871}"/>
              </a:ext>
            </a:extLst>
          </p:cNvPr>
          <p:cNvSpPr>
            <a:spLocks noGrp="1"/>
          </p:cNvSpPr>
          <p:nvPr>
            <p:ph type="body" sz="quarter" idx="13" hasCustomPrompt="1"/>
          </p:nvPr>
        </p:nvSpPr>
        <p:spPr>
          <a:xfrm>
            <a:off x="7924640" y="4349320"/>
            <a:ext cx="3655977" cy="310896"/>
          </a:xfrm>
          <a:prstGeom prst="rect">
            <a:avLst/>
          </a:prstGeom>
        </p:spPr>
        <p:txBody>
          <a:bodyPr lIns="0" tIns="0" rIns="0" bIns="0" anchor="ctr" anchorCtr="0"/>
          <a:lstStyle>
            <a:lvl1pPr marL="0" indent="0">
              <a:buNone/>
              <a:defRPr sz="1400">
                <a:solidFill>
                  <a:srgbClr val="000000"/>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pic>
        <p:nvPicPr>
          <p:cNvPr id="3" name="Picture 2" descr="A close up of a sign&#10;&#10;Description automatically generated">
            <a:extLst>
              <a:ext uri="{FF2B5EF4-FFF2-40B4-BE49-F238E27FC236}">
                <a16:creationId xmlns:a16="http://schemas.microsoft.com/office/drawing/2014/main" id="{6F32CE76-2E70-EE45-85E9-59516ED41171}"/>
              </a:ext>
            </a:extLst>
          </p:cNvPr>
          <p:cNvPicPr>
            <a:picLocks noChangeAspect="1"/>
          </p:cNvPicPr>
          <p:nvPr userDrawn="1"/>
        </p:nvPicPr>
        <p:blipFill>
          <a:blip r:embed="rId3"/>
          <a:stretch>
            <a:fillRect/>
          </a:stretch>
        </p:blipFill>
        <p:spPr>
          <a:xfrm>
            <a:off x="7640664" y="1812918"/>
            <a:ext cx="3941736" cy="658203"/>
          </a:xfrm>
          <a:prstGeom prst="rect">
            <a:avLst/>
          </a:prstGeom>
        </p:spPr>
      </p:pic>
      <p:pic>
        <p:nvPicPr>
          <p:cNvPr id="11" name="Picture 10" descr="Logo&#10;&#10;Description automatically generated">
            <a:extLst>
              <a:ext uri="{FF2B5EF4-FFF2-40B4-BE49-F238E27FC236}">
                <a16:creationId xmlns:a16="http://schemas.microsoft.com/office/drawing/2014/main" id="{800C3836-119F-4623-9710-1A72697A6B1F}"/>
              </a:ext>
            </a:extLst>
          </p:cNvPr>
          <p:cNvPicPr>
            <a:picLocks noChangeAspect="1"/>
          </p:cNvPicPr>
          <p:nvPr userDrawn="1"/>
        </p:nvPicPr>
        <p:blipFill>
          <a:blip r:embed="rId4"/>
          <a:stretch>
            <a:fillRect/>
          </a:stretch>
        </p:blipFill>
        <p:spPr>
          <a:xfrm>
            <a:off x="6007741" y="1865255"/>
            <a:ext cx="1245992" cy="545122"/>
          </a:xfrm>
          <a:prstGeom prst="rect">
            <a:avLst/>
          </a:prstGeom>
        </p:spPr>
      </p:pic>
      <p:cxnSp>
        <p:nvCxnSpPr>
          <p:cNvPr id="13" name="Straight Connector 12">
            <a:extLst>
              <a:ext uri="{FF2B5EF4-FFF2-40B4-BE49-F238E27FC236}">
                <a16:creationId xmlns:a16="http://schemas.microsoft.com/office/drawing/2014/main" id="{D749B7BD-3ED4-4C0A-B21A-9050F328CF8B}"/>
              </a:ext>
            </a:extLst>
          </p:cNvPr>
          <p:cNvCxnSpPr>
            <a:cxnSpLocks/>
          </p:cNvCxnSpPr>
          <p:nvPr userDrawn="1"/>
        </p:nvCxnSpPr>
        <p:spPr>
          <a:xfrm>
            <a:off x="7437120" y="1811655"/>
            <a:ext cx="0" cy="652322"/>
          </a:xfrm>
          <a:prstGeom prst="line">
            <a:avLst/>
          </a:prstGeom>
          <a:ln w="9525">
            <a:solidFill>
              <a:srgbClr val="B1B1B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2253015"/>
      </p:ext>
    </p:extLst>
  </p:cSld>
  <p:clrMapOvr>
    <a:masterClrMapping/>
  </p:clrMapOvr>
  <p:extLst>
    <p:ext uri="{DCECCB84-F9BA-43D5-87BE-67443E8EF086}">
      <p15:sldGuideLst xmlns:p15="http://schemas.microsoft.com/office/powerpoint/2012/main">
        <p15:guide id="1" orient="horz" pos="21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ndard Breaker 2">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24F2AF89-5A43-E046-9CEF-D6E00063F8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51593" y="6131290"/>
            <a:ext cx="1130809" cy="350392"/>
          </a:xfrm>
          <a:prstGeom prst="rect">
            <a:avLst/>
          </a:prstGeom>
        </p:spPr>
      </p:pic>
      <p:sp>
        <p:nvSpPr>
          <p:cNvPr id="11" name="Text Placeholder 36">
            <a:extLst>
              <a:ext uri="{FF2B5EF4-FFF2-40B4-BE49-F238E27FC236}">
                <a16:creationId xmlns:a16="http://schemas.microsoft.com/office/drawing/2014/main" id="{43FEF6D0-CE47-4C9F-BBA5-F04B2BE23F8C}"/>
              </a:ext>
            </a:extLst>
          </p:cNvPr>
          <p:cNvSpPr>
            <a:spLocks noGrp="1"/>
          </p:cNvSpPr>
          <p:nvPr>
            <p:ph type="body" sz="quarter" idx="13" hasCustomPrompt="1"/>
          </p:nvPr>
        </p:nvSpPr>
        <p:spPr>
          <a:xfrm>
            <a:off x="7069788" y="5075428"/>
            <a:ext cx="4510830" cy="547450"/>
          </a:xfrm>
          <a:prstGeom prst="rect">
            <a:avLst/>
          </a:prstGeom>
        </p:spPr>
        <p:txBody>
          <a:bodyPr lIns="0" tIns="0" rIns="0" bIns="0" anchor="t" anchorCtr="0"/>
          <a:lstStyle>
            <a:lvl1pPr marL="0" indent="0">
              <a:buNone/>
              <a:defRPr sz="1800">
                <a:solidFill>
                  <a:schemeClr val="tx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
        <p:nvSpPr>
          <p:cNvPr id="15" name="Text Placeholder 6">
            <a:extLst>
              <a:ext uri="{FF2B5EF4-FFF2-40B4-BE49-F238E27FC236}">
                <a16:creationId xmlns:a16="http://schemas.microsoft.com/office/drawing/2014/main" id="{63523F2E-20A4-4513-A796-B378F427C059}"/>
              </a:ext>
            </a:extLst>
          </p:cNvPr>
          <p:cNvSpPr>
            <a:spLocks noGrp="1"/>
          </p:cNvSpPr>
          <p:nvPr>
            <p:ph type="body" sz="quarter" idx="11" hasCustomPrompt="1"/>
          </p:nvPr>
        </p:nvSpPr>
        <p:spPr>
          <a:xfrm>
            <a:off x="7069667" y="3707691"/>
            <a:ext cx="4512734" cy="1271588"/>
          </a:xfrm>
          <a:prstGeom prst="rect">
            <a:avLst/>
          </a:prstGeom>
        </p:spPr>
        <p:txBody>
          <a:bodyPr lIns="0" rIns="0" anchor="b" anchorCtr="0"/>
          <a:lstStyle>
            <a:lvl1pPr marL="0" indent="0">
              <a:buNone/>
              <a:defRPr sz="2400" b="1" i="0">
                <a:solidFill>
                  <a:schemeClr val="tx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sp>
        <p:nvSpPr>
          <p:cNvPr id="7" name="Freeform 5">
            <a:extLst>
              <a:ext uri="{FF2B5EF4-FFF2-40B4-BE49-F238E27FC236}">
                <a16:creationId xmlns:a16="http://schemas.microsoft.com/office/drawing/2014/main" id="{98BB2F5B-297B-429E-BB30-056626391C25}"/>
              </a:ext>
            </a:extLst>
          </p:cNvPr>
          <p:cNvSpPr/>
          <p:nvPr userDrawn="1"/>
        </p:nvSpPr>
        <p:spPr>
          <a:xfrm>
            <a:off x="0" y="-74427"/>
            <a:ext cx="4512734" cy="6932427"/>
          </a:xfrm>
          <a:custGeom>
            <a:avLst/>
            <a:gdLst>
              <a:gd name="connsiteX0" fmla="*/ 1718734 w 4512734"/>
              <a:gd name="connsiteY0" fmla="*/ 8467 h 6824133"/>
              <a:gd name="connsiteX1" fmla="*/ 4512734 w 4512734"/>
              <a:gd name="connsiteY1" fmla="*/ 6824133 h 6824133"/>
              <a:gd name="connsiteX2" fmla="*/ 0 w 4512734"/>
              <a:gd name="connsiteY2" fmla="*/ 6824133 h 6824133"/>
              <a:gd name="connsiteX3" fmla="*/ 0 w 4512734"/>
              <a:gd name="connsiteY3" fmla="*/ 0 h 6824133"/>
              <a:gd name="connsiteX4" fmla="*/ 1718734 w 4512734"/>
              <a:gd name="connsiteY4" fmla="*/ 8467 h 6824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2734" h="6824133">
                <a:moveTo>
                  <a:pt x="1718734" y="8467"/>
                </a:moveTo>
                <a:lnTo>
                  <a:pt x="4512734" y="6824133"/>
                </a:lnTo>
                <a:lnTo>
                  <a:pt x="0" y="6824133"/>
                </a:lnTo>
                <a:lnTo>
                  <a:pt x="0" y="0"/>
                </a:lnTo>
                <a:lnTo>
                  <a:pt x="1718734" y="8467"/>
                </a:lnTo>
                <a:close/>
              </a:path>
            </a:pathLst>
          </a:custGeom>
          <a:gradFill>
            <a:gsLst>
              <a:gs pos="0">
                <a:srgbClr val="A5CF67"/>
              </a:gs>
              <a:gs pos="99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close up of a sign&#10;&#10;Description automatically generated">
            <a:extLst>
              <a:ext uri="{FF2B5EF4-FFF2-40B4-BE49-F238E27FC236}">
                <a16:creationId xmlns:a16="http://schemas.microsoft.com/office/drawing/2014/main" id="{E5DC9332-1E0E-1047-89D7-8BC23816E9EE}"/>
              </a:ext>
            </a:extLst>
          </p:cNvPr>
          <p:cNvPicPr>
            <a:picLocks noChangeAspect="1"/>
          </p:cNvPicPr>
          <p:nvPr userDrawn="1"/>
        </p:nvPicPr>
        <p:blipFill>
          <a:blip r:embed="rId4"/>
          <a:stretch>
            <a:fillRect/>
          </a:stretch>
        </p:blipFill>
        <p:spPr>
          <a:xfrm>
            <a:off x="9469611" y="6130358"/>
            <a:ext cx="2112790" cy="352800"/>
          </a:xfrm>
          <a:prstGeom prst="rect">
            <a:avLst/>
          </a:prstGeom>
        </p:spPr>
      </p:pic>
      <p:grpSp>
        <p:nvGrpSpPr>
          <p:cNvPr id="9" name="Group 8">
            <a:extLst>
              <a:ext uri="{FF2B5EF4-FFF2-40B4-BE49-F238E27FC236}">
                <a16:creationId xmlns:a16="http://schemas.microsoft.com/office/drawing/2014/main" id="{DE57A614-5C15-490C-84C3-C0685D30FF10}"/>
              </a:ext>
            </a:extLst>
          </p:cNvPr>
          <p:cNvGrpSpPr/>
          <p:nvPr userDrawn="1"/>
        </p:nvGrpSpPr>
        <p:grpSpPr>
          <a:xfrm>
            <a:off x="8597482" y="6153317"/>
            <a:ext cx="759878" cy="346783"/>
            <a:chOff x="7855013" y="5986491"/>
            <a:chExt cx="1429379" cy="652322"/>
          </a:xfrm>
        </p:grpSpPr>
        <p:pic>
          <p:nvPicPr>
            <p:cNvPr id="12" name="Picture 11" descr="Logo&#10;&#10;Description automatically generated">
              <a:extLst>
                <a:ext uri="{FF2B5EF4-FFF2-40B4-BE49-F238E27FC236}">
                  <a16:creationId xmlns:a16="http://schemas.microsoft.com/office/drawing/2014/main" id="{DDAB27CA-5890-40B9-9A7E-174DF1FB525A}"/>
                </a:ext>
              </a:extLst>
            </p:cNvPr>
            <p:cNvPicPr>
              <a:picLocks noChangeAspect="1"/>
            </p:cNvPicPr>
            <p:nvPr/>
          </p:nvPicPr>
          <p:blipFill>
            <a:blip r:embed="rId5"/>
            <a:stretch>
              <a:fillRect/>
            </a:stretch>
          </p:blipFill>
          <p:spPr>
            <a:xfrm>
              <a:off x="7855013" y="6040091"/>
              <a:ext cx="1245992" cy="545122"/>
            </a:xfrm>
            <a:prstGeom prst="rect">
              <a:avLst/>
            </a:prstGeom>
          </p:spPr>
        </p:pic>
        <p:cxnSp>
          <p:nvCxnSpPr>
            <p:cNvPr id="13" name="Straight Connector 12">
              <a:extLst>
                <a:ext uri="{FF2B5EF4-FFF2-40B4-BE49-F238E27FC236}">
                  <a16:creationId xmlns:a16="http://schemas.microsoft.com/office/drawing/2014/main" id="{4D5FE1C8-8A0E-45DF-A2C8-3D5C1CAB73F0}"/>
                </a:ext>
              </a:extLst>
            </p:cNvPr>
            <p:cNvCxnSpPr>
              <a:cxnSpLocks/>
            </p:cNvCxnSpPr>
            <p:nvPr/>
          </p:nvCxnSpPr>
          <p:spPr>
            <a:xfrm>
              <a:off x="9284392" y="5986491"/>
              <a:ext cx="0" cy="652322"/>
            </a:xfrm>
            <a:prstGeom prst="line">
              <a:avLst/>
            </a:prstGeom>
            <a:ln w="9525">
              <a:solidFill>
                <a:srgbClr val="B1B1B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50524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9494F05-31C1-634D-9E5D-BB36E930BA7D}"/>
              </a:ext>
            </a:extLst>
          </p:cNvPr>
          <p:cNvSpPr>
            <a:spLocks noGrp="1"/>
          </p:cNvSpPr>
          <p:nvPr>
            <p:ph type="title" hasCustomPrompt="1"/>
          </p:nvPr>
        </p:nvSpPr>
        <p:spPr>
          <a:xfrm>
            <a:off x="609600" y="609600"/>
            <a:ext cx="8867774"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pic>
        <p:nvPicPr>
          <p:cNvPr id="11" name="Picture 10">
            <a:extLst>
              <a:ext uri="{FF2B5EF4-FFF2-40B4-BE49-F238E27FC236}">
                <a16:creationId xmlns:a16="http://schemas.microsoft.com/office/drawing/2014/main" id="{C37E1C0B-25CE-49AB-9945-14AC3E602816}"/>
              </a:ext>
            </a:extLst>
          </p:cNvPr>
          <p:cNvPicPr>
            <a:picLocks noChangeAspect="1"/>
          </p:cNvPicPr>
          <p:nvPr userDrawn="1"/>
        </p:nvPicPr>
        <p:blipFill rotWithShape="1">
          <a:blip r:embed="rId2"/>
          <a:srcRect l="72237" b="37123"/>
          <a:stretch/>
        </p:blipFill>
        <p:spPr>
          <a:xfrm>
            <a:off x="8807116" y="0"/>
            <a:ext cx="3384884" cy="4312118"/>
          </a:xfrm>
          <a:prstGeom prst="rect">
            <a:avLst/>
          </a:prstGeom>
        </p:spPr>
      </p:pic>
      <p:pic>
        <p:nvPicPr>
          <p:cNvPr id="12" name="Picture 11">
            <a:extLst>
              <a:ext uri="{FF2B5EF4-FFF2-40B4-BE49-F238E27FC236}">
                <a16:creationId xmlns:a16="http://schemas.microsoft.com/office/drawing/2014/main" id="{37DE9540-572B-49EB-BBE1-8F5ABA880A93}"/>
              </a:ext>
            </a:extLst>
          </p:cNvPr>
          <p:cNvPicPr>
            <a:picLocks noChangeAspect="1"/>
          </p:cNvPicPr>
          <p:nvPr userDrawn="1"/>
        </p:nvPicPr>
        <p:blipFill>
          <a:blip r:embed="rId3"/>
          <a:stretch>
            <a:fillRect/>
          </a:stretch>
        </p:blipFill>
        <p:spPr>
          <a:xfrm>
            <a:off x="0" y="6781800"/>
            <a:ext cx="12192000" cy="76200"/>
          </a:xfrm>
          <a:prstGeom prst="rect">
            <a:avLst/>
          </a:prstGeom>
        </p:spPr>
      </p:pic>
      <p:sp>
        <p:nvSpPr>
          <p:cNvPr id="15" name="Content Placeholder 2">
            <a:extLst>
              <a:ext uri="{FF2B5EF4-FFF2-40B4-BE49-F238E27FC236}">
                <a16:creationId xmlns:a16="http://schemas.microsoft.com/office/drawing/2014/main" id="{C216CBA1-BEA5-4928-B940-38E632C00C6F}"/>
              </a:ext>
            </a:extLst>
          </p:cNvPr>
          <p:cNvSpPr>
            <a:spLocks noGrp="1"/>
          </p:cNvSpPr>
          <p:nvPr>
            <p:ph sz="quarter" idx="21" hasCustomPrompt="1"/>
          </p:nvPr>
        </p:nvSpPr>
        <p:spPr>
          <a:xfrm>
            <a:off x="609599" y="1663200"/>
            <a:ext cx="8867775" cy="4215600"/>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pic>
        <p:nvPicPr>
          <p:cNvPr id="7" name="Picture 6" descr="A close up of a sign&#10;&#10;Description automatically generated">
            <a:extLst>
              <a:ext uri="{FF2B5EF4-FFF2-40B4-BE49-F238E27FC236}">
                <a16:creationId xmlns:a16="http://schemas.microsoft.com/office/drawing/2014/main" id="{9EABB287-94B0-5648-BECC-7A0A15091675}"/>
              </a:ext>
            </a:extLst>
          </p:cNvPr>
          <p:cNvPicPr>
            <a:picLocks noChangeAspect="1"/>
          </p:cNvPicPr>
          <p:nvPr userDrawn="1"/>
        </p:nvPicPr>
        <p:blipFill>
          <a:blip r:embed="rId4"/>
          <a:stretch>
            <a:fillRect/>
          </a:stretch>
        </p:blipFill>
        <p:spPr>
          <a:xfrm>
            <a:off x="9469611" y="6130358"/>
            <a:ext cx="2112790" cy="352800"/>
          </a:xfrm>
          <a:prstGeom prst="rect">
            <a:avLst/>
          </a:prstGeom>
        </p:spPr>
      </p:pic>
      <p:grpSp>
        <p:nvGrpSpPr>
          <p:cNvPr id="8" name="Group 7">
            <a:extLst>
              <a:ext uri="{FF2B5EF4-FFF2-40B4-BE49-F238E27FC236}">
                <a16:creationId xmlns:a16="http://schemas.microsoft.com/office/drawing/2014/main" id="{7C997FA7-541D-4F0F-BCE4-3D0F04DBFB53}"/>
              </a:ext>
            </a:extLst>
          </p:cNvPr>
          <p:cNvGrpSpPr/>
          <p:nvPr userDrawn="1"/>
        </p:nvGrpSpPr>
        <p:grpSpPr>
          <a:xfrm>
            <a:off x="8597482" y="6153317"/>
            <a:ext cx="759878" cy="346783"/>
            <a:chOff x="7855013" y="5986491"/>
            <a:chExt cx="1429379" cy="652322"/>
          </a:xfrm>
        </p:grpSpPr>
        <p:pic>
          <p:nvPicPr>
            <p:cNvPr id="10" name="Picture 9" descr="Logo&#10;&#10;Description automatically generated">
              <a:extLst>
                <a:ext uri="{FF2B5EF4-FFF2-40B4-BE49-F238E27FC236}">
                  <a16:creationId xmlns:a16="http://schemas.microsoft.com/office/drawing/2014/main" id="{6849FB9E-965D-4E91-B214-21B6171620A5}"/>
                </a:ext>
              </a:extLst>
            </p:cNvPr>
            <p:cNvPicPr>
              <a:picLocks noChangeAspect="1"/>
            </p:cNvPicPr>
            <p:nvPr/>
          </p:nvPicPr>
          <p:blipFill>
            <a:blip r:embed="rId5"/>
            <a:stretch>
              <a:fillRect/>
            </a:stretch>
          </p:blipFill>
          <p:spPr>
            <a:xfrm>
              <a:off x="7855013" y="6040091"/>
              <a:ext cx="1245992" cy="545122"/>
            </a:xfrm>
            <a:prstGeom prst="rect">
              <a:avLst/>
            </a:prstGeom>
          </p:spPr>
        </p:pic>
        <p:cxnSp>
          <p:nvCxnSpPr>
            <p:cNvPr id="13" name="Straight Connector 12">
              <a:extLst>
                <a:ext uri="{FF2B5EF4-FFF2-40B4-BE49-F238E27FC236}">
                  <a16:creationId xmlns:a16="http://schemas.microsoft.com/office/drawing/2014/main" id="{F7D4548A-2188-4690-AD20-66D8AC533894}"/>
                </a:ext>
              </a:extLst>
            </p:cNvPr>
            <p:cNvCxnSpPr>
              <a:cxnSpLocks/>
            </p:cNvCxnSpPr>
            <p:nvPr/>
          </p:nvCxnSpPr>
          <p:spPr>
            <a:xfrm>
              <a:off x="9284392" y="5986491"/>
              <a:ext cx="0" cy="652322"/>
            </a:xfrm>
            <a:prstGeom prst="line">
              <a:avLst/>
            </a:prstGeom>
            <a:ln w="9525">
              <a:solidFill>
                <a:srgbClr val="B1B1B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804429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9494F05-31C1-634D-9E5D-BB36E930BA7D}"/>
              </a:ext>
            </a:extLst>
          </p:cNvPr>
          <p:cNvSpPr>
            <a:spLocks noGrp="1"/>
          </p:cNvSpPr>
          <p:nvPr>
            <p:ph type="title" hasCustomPrompt="1"/>
          </p:nvPr>
        </p:nvSpPr>
        <p:spPr>
          <a:xfrm>
            <a:off x="609600" y="609600"/>
            <a:ext cx="10974018" cy="410233"/>
          </a:xfrm>
          <a:prstGeom prst="rect">
            <a:avLst/>
          </a:prstGeom>
        </p:spPr>
        <p:txBody>
          <a:bodyPr lIns="0" tIns="0" rIns="0" bIns="0" anchor="t">
            <a:noAutofit/>
          </a:bodyPr>
          <a:lstStyle>
            <a:lvl1pPr>
              <a:defRPr lang="en-US" sz="2400" b="1" dirty="0">
                <a:solidFill>
                  <a:srgbClr val="000000"/>
                </a:solidFill>
                <a:latin typeface="Arial" panose="020B0604020202020204" pitchFamily="34" charset="0"/>
                <a:cs typeface="Arial" panose="020B0604020202020204" pitchFamily="34" charset="0"/>
              </a:defRPr>
            </a:lvl1pPr>
          </a:lstStyle>
          <a:p>
            <a:pPr lvl="0"/>
            <a:r>
              <a:rPr lang="en-GB" noProof="0" dirty="0"/>
              <a:t>Click to edit master title style</a:t>
            </a:r>
          </a:p>
        </p:txBody>
      </p:sp>
      <p:sp>
        <p:nvSpPr>
          <p:cNvPr id="15" name="Text Placeholder 14">
            <a:extLst>
              <a:ext uri="{FF2B5EF4-FFF2-40B4-BE49-F238E27FC236}">
                <a16:creationId xmlns:a16="http://schemas.microsoft.com/office/drawing/2014/main" id="{49210AAC-8FF8-46F0-A01F-0BD24111C393}"/>
              </a:ext>
            </a:extLst>
          </p:cNvPr>
          <p:cNvSpPr>
            <a:spLocks noGrp="1"/>
          </p:cNvSpPr>
          <p:nvPr>
            <p:ph type="body" sz="quarter" idx="10" hasCustomPrompt="1"/>
          </p:nvPr>
        </p:nvSpPr>
        <p:spPr>
          <a:xfrm>
            <a:off x="609600" y="1524000"/>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Font typeface="Arial" panose="020B0604020202020204" pitchFamily="34" charset="0"/>
              <a:buNone/>
              <a:defRPr lang="en-US" sz="1600" b="1" smtClean="0">
                <a:solidFill>
                  <a:srgbClr val="000000"/>
                </a:solidFill>
                <a:latin typeface="Arial" panose="020B0604020202020204" pitchFamily="34" charset="0"/>
                <a:cs typeface="Arial" panose="020B0604020202020204" pitchFamily="34" charset="0"/>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en-US">
                <a:solidFill>
                  <a:schemeClr val="lt1"/>
                </a:solidFill>
              </a:defRPr>
            </a:lvl5pPr>
          </a:lstStyle>
          <a:p>
            <a:pPr marL="0" lvl="0" algn="ctr"/>
            <a:r>
              <a:rPr lang="en-GB" noProof="0" dirty="0"/>
              <a:t>##</a:t>
            </a:r>
          </a:p>
        </p:txBody>
      </p:sp>
      <p:sp>
        <p:nvSpPr>
          <p:cNvPr id="17" name="Text Placeholder 14">
            <a:extLst>
              <a:ext uri="{FF2B5EF4-FFF2-40B4-BE49-F238E27FC236}">
                <a16:creationId xmlns:a16="http://schemas.microsoft.com/office/drawing/2014/main" id="{F49B1255-E616-42CA-9A44-9B8D3D3EFE76}"/>
              </a:ext>
            </a:extLst>
          </p:cNvPr>
          <p:cNvSpPr>
            <a:spLocks noGrp="1"/>
          </p:cNvSpPr>
          <p:nvPr>
            <p:ph type="body" sz="quarter" idx="11" hasCustomPrompt="1"/>
          </p:nvPr>
        </p:nvSpPr>
        <p:spPr>
          <a:xfrm>
            <a:off x="609600" y="2435717"/>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defRPr>
            </a:lvl1pPr>
          </a:lstStyle>
          <a:p>
            <a:pPr marL="228600" lvl="0" indent="-228600" algn="ctr"/>
            <a:r>
              <a:rPr lang="en-GB" noProof="0"/>
              <a:t>##</a:t>
            </a:r>
          </a:p>
        </p:txBody>
      </p:sp>
      <p:sp>
        <p:nvSpPr>
          <p:cNvPr id="18" name="Text Placeholder 14">
            <a:extLst>
              <a:ext uri="{FF2B5EF4-FFF2-40B4-BE49-F238E27FC236}">
                <a16:creationId xmlns:a16="http://schemas.microsoft.com/office/drawing/2014/main" id="{0236DF5E-02FB-4D0D-B154-96FBE01314E9}"/>
              </a:ext>
            </a:extLst>
          </p:cNvPr>
          <p:cNvSpPr>
            <a:spLocks noGrp="1"/>
          </p:cNvSpPr>
          <p:nvPr>
            <p:ph type="body" sz="quarter" idx="12" hasCustomPrompt="1"/>
          </p:nvPr>
        </p:nvSpPr>
        <p:spPr>
          <a:xfrm>
            <a:off x="609600" y="5170869"/>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latin typeface="Arial" panose="020B0604020202020204" pitchFamily="34" charset="0"/>
                <a:cs typeface="Arial" panose="020B0604020202020204" pitchFamily="34" charset="0"/>
              </a:defRPr>
            </a:lvl1pPr>
          </a:lstStyle>
          <a:p>
            <a:pPr marL="228600" lvl="0" indent="-228600" algn="ctr"/>
            <a:r>
              <a:rPr lang="en-GB" noProof="0" dirty="0"/>
              <a:t>##</a:t>
            </a:r>
          </a:p>
        </p:txBody>
      </p:sp>
      <p:sp>
        <p:nvSpPr>
          <p:cNvPr id="19" name="Text Placeholder 14">
            <a:extLst>
              <a:ext uri="{FF2B5EF4-FFF2-40B4-BE49-F238E27FC236}">
                <a16:creationId xmlns:a16="http://schemas.microsoft.com/office/drawing/2014/main" id="{5E386D22-AEA2-4022-826F-AC213839AC3D}"/>
              </a:ext>
            </a:extLst>
          </p:cNvPr>
          <p:cNvSpPr>
            <a:spLocks noGrp="1"/>
          </p:cNvSpPr>
          <p:nvPr>
            <p:ph type="body" sz="quarter" idx="13" hasCustomPrompt="1"/>
          </p:nvPr>
        </p:nvSpPr>
        <p:spPr>
          <a:xfrm>
            <a:off x="609600" y="4259151"/>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defRPr>
            </a:lvl1pPr>
          </a:lstStyle>
          <a:p>
            <a:pPr marL="228600" lvl="0" indent="-228600" algn="ctr"/>
            <a:r>
              <a:rPr lang="en-GB" noProof="0"/>
              <a:t>##</a:t>
            </a:r>
          </a:p>
        </p:txBody>
      </p:sp>
      <p:sp>
        <p:nvSpPr>
          <p:cNvPr id="20" name="Text Placeholder 14">
            <a:extLst>
              <a:ext uri="{FF2B5EF4-FFF2-40B4-BE49-F238E27FC236}">
                <a16:creationId xmlns:a16="http://schemas.microsoft.com/office/drawing/2014/main" id="{85A245C2-2791-408B-AB20-FBD474E7059A}"/>
              </a:ext>
            </a:extLst>
          </p:cNvPr>
          <p:cNvSpPr>
            <a:spLocks noGrp="1"/>
          </p:cNvSpPr>
          <p:nvPr>
            <p:ph type="body" sz="quarter" idx="14" hasCustomPrompt="1"/>
          </p:nvPr>
        </p:nvSpPr>
        <p:spPr>
          <a:xfrm>
            <a:off x="609600" y="3347434"/>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chemeClr val="tx1"/>
                </a:solidFill>
              </a:defRPr>
            </a:lvl1pPr>
          </a:lstStyle>
          <a:p>
            <a:pPr marL="228600" lvl="0" indent="-228600" algn="ctr"/>
            <a:r>
              <a:rPr lang="en-GB" noProof="0"/>
              <a:t>##</a:t>
            </a:r>
          </a:p>
        </p:txBody>
      </p:sp>
      <p:sp>
        <p:nvSpPr>
          <p:cNvPr id="21" name="Text Placeholder 14">
            <a:extLst>
              <a:ext uri="{FF2B5EF4-FFF2-40B4-BE49-F238E27FC236}">
                <a16:creationId xmlns:a16="http://schemas.microsoft.com/office/drawing/2014/main" id="{60286D20-16B3-4C48-B086-37FAD17EAB81}"/>
              </a:ext>
            </a:extLst>
          </p:cNvPr>
          <p:cNvSpPr>
            <a:spLocks noGrp="1"/>
          </p:cNvSpPr>
          <p:nvPr>
            <p:ph type="body" sz="quarter" idx="15" hasCustomPrompt="1"/>
          </p:nvPr>
        </p:nvSpPr>
        <p:spPr>
          <a:xfrm>
            <a:off x="6248400" y="1524000"/>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latin typeface="Arial" panose="020B0604020202020204" pitchFamily="34" charset="0"/>
                <a:cs typeface="Arial" panose="020B0604020202020204" pitchFamily="34" charset="0"/>
              </a:defRPr>
            </a:lvl1pPr>
          </a:lstStyle>
          <a:p>
            <a:pPr marL="228600" lvl="0" indent="-228600" algn="ctr"/>
            <a:r>
              <a:rPr lang="en-US" dirty="0"/>
              <a:t>##</a:t>
            </a:r>
          </a:p>
        </p:txBody>
      </p:sp>
      <p:sp>
        <p:nvSpPr>
          <p:cNvPr id="22" name="Text Placeholder 14">
            <a:extLst>
              <a:ext uri="{FF2B5EF4-FFF2-40B4-BE49-F238E27FC236}">
                <a16:creationId xmlns:a16="http://schemas.microsoft.com/office/drawing/2014/main" id="{11965CC1-CBF3-4456-B704-4C8BEF2E971B}"/>
              </a:ext>
            </a:extLst>
          </p:cNvPr>
          <p:cNvSpPr>
            <a:spLocks noGrp="1"/>
          </p:cNvSpPr>
          <p:nvPr>
            <p:ph type="body" sz="quarter" idx="16" hasCustomPrompt="1"/>
          </p:nvPr>
        </p:nvSpPr>
        <p:spPr>
          <a:xfrm>
            <a:off x="6248400" y="2435717"/>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chemeClr val="tx1"/>
                </a:solidFill>
              </a:defRPr>
            </a:lvl1pPr>
          </a:lstStyle>
          <a:p>
            <a:pPr marL="228600" lvl="0" indent="-228600" algn="ctr"/>
            <a:r>
              <a:rPr lang="en-GB" noProof="0"/>
              <a:t>##</a:t>
            </a:r>
          </a:p>
        </p:txBody>
      </p:sp>
      <p:sp>
        <p:nvSpPr>
          <p:cNvPr id="23" name="Text Placeholder 14">
            <a:extLst>
              <a:ext uri="{FF2B5EF4-FFF2-40B4-BE49-F238E27FC236}">
                <a16:creationId xmlns:a16="http://schemas.microsoft.com/office/drawing/2014/main" id="{8D1A46BB-CD37-4782-8D2C-2AF2ED290C5D}"/>
              </a:ext>
            </a:extLst>
          </p:cNvPr>
          <p:cNvSpPr>
            <a:spLocks noGrp="1"/>
          </p:cNvSpPr>
          <p:nvPr>
            <p:ph type="body" sz="quarter" idx="17" hasCustomPrompt="1"/>
          </p:nvPr>
        </p:nvSpPr>
        <p:spPr>
          <a:xfrm>
            <a:off x="6248400" y="5170869"/>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chemeClr val="tx1"/>
                </a:solidFill>
              </a:defRPr>
            </a:lvl1pPr>
          </a:lstStyle>
          <a:p>
            <a:pPr marL="228600" lvl="0" indent="-228600" algn="ctr"/>
            <a:r>
              <a:rPr lang="en-GB" noProof="0" dirty="0"/>
              <a:t>##</a:t>
            </a:r>
          </a:p>
        </p:txBody>
      </p:sp>
      <p:sp>
        <p:nvSpPr>
          <p:cNvPr id="24" name="Text Placeholder 14">
            <a:extLst>
              <a:ext uri="{FF2B5EF4-FFF2-40B4-BE49-F238E27FC236}">
                <a16:creationId xmlns:a16="http://schemas.microsoft.com/office/drawing/2014/main" id="{53808691-F177-4AF9-A74A-E9C0154D68C9}"/>
              </a:ext>
            </a:extLst>
          </p:cNvPr>
          <p:cNvSpPr>
            <a:spLocks noGrp="1"/>
          </p:cNvSpPr>
          <p:nvPr>
            <p:ph type="body" sz="quarter" idx="18" hasCustomPrompt="1"/>
          </p:nvPr>
        </p:nvSpPr>
        <p:spPr>
          <a:xfrm>
            <a:off x="6248400" y="4259151"/>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latin typeface="Arial" panose="020B0604020202020204" pitchFamily="34" charset="0"/>
                <a:cs typeface="Arial" panose="020B0604020202020204" pitchFamily="34" charset="0"/>
              </a:defRPr>
            </a:lvl1pPr>
          </a:lstStyle>
          <a:p>
            <a:pPr marL="228600" lvl="0" indent="-228600" algn="ctr"/>
            <a:r>
              <a:rPr lang="en-GB" noProof="0"/>
              <a:t>##</a:t>
            </a:r>
          </a:p>
        </p:txBody>
      </p:sp>
      <p:sp>
        <p:nvSpPr>
          <p:cNvPr id="25" name="Text Placeholder 14">
            <a:extLst>
              <a:ext uri="{FF2B5EF4-FFF2-40B4-BE49-F238E27FC236}">
                <a16:creationId xmlns:a16="http://schemas.microsoft.com/office/drawing/2014/main" id="{D8B702E8-22A7-450D-B7D9-546DEE0B4D67}"/>
              </a:ext>
            </a:extLst>
          </p:cNvPr>
          <p:cNvSpPr>
            <a:spLocks noGrp="1"/>
          </p:cNvSpPr>
          <p:nvPr>
            <p:ph type="body" sz="quarter" idx="19" hasCustomPrompt="1"/>
          </p:nvPr>
        </p:nvSpPr>
        <p:spPr>
          <a:xfrm>
            <a:off x="6248400" y="3347434"/>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rgbClr val="000000"/>
                </a:solidFill>
              </a:defRPr>
            </a:lvl1pPr>
          </a:lstStyle>
          <a:p>
            <a:pPr marL="228600" lvl="0" indent="-228600" algn="ctr"/>
            <a:r>
              <a:rPr lang="en-GB" noProof="0"/>
              <a:t>##</a:t>
            </a:r>
          </a:p>
        </p:txBody>
      </p:sp>
      <p:sp>
        <p:nvSpPr>
          <p:cNvPr id="26" name="Text Placeholder 27">
            <a:extLst>
              <a:ext uri="{FF2B5EF4-FFF2-40B4-BE49-F238E27FC236}">
                <a16:creationId xmlns:a16="http://schemas.microsoft.com/office/drawing/2014/main" id="{D30610FB-2D5B-4047-90F6-6F14FC1525B9}"/>
              </a:ext>
            </a:extLst>
          </p:cNvPr>
          <p:cNvSpPr>
            <a:spLocks noGrp="1"/>
          </p:cNvSpPr>
          <p:nvPr>
            <p:ph type="body" sz="quarter" idx="20" hasCustomPrompt="1"/>
          </p:nvPr>
        </p:nvSpPr>
        <p:spPr>
          <a:xfrm>
            <a:off x="1400174" y="1574966"/>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27" name="Text Placeholder 27">
            <a:extLst>
              <a:ext uri="{FF2B5EF4-FFF2-40B4-BE49-F238E27FC236}">
                <a16:creationId xmlns:a16="http://schemas.microsoft.com/office/drawing/2014/main" id="{3AA40F9A-BFAC-4100-AEFA-B64A4C0E8C0D}"/>
              </a:ext>
            </a:extLst>
          </p:cNvPr>
          <p:cNvSpPr>
            <a:spLocks noGrp="1"/>
          </p:cNvSpPr>
          <p:nvPr>
            <p:ph type="body" sz="quarter" idx="21" hasCustomPrompt="1"/>
          </p:nvPr>
        </p:nvSpPr>
        <p:spPr>
          <a:xfrm>
            <a:off x="1400174" y="1912825"/>
            <a:ext cx="4543426" cy="193899"/>
          </a:xfrm>
          <a:prstGeom prst="rect">
            <a:avLst/>
          </a:prstGeom>
        </p:spPr>
        <p:txBody>
          <a:bodyPr lIns="0" tIns="0" rIns="0" bIns="0" anchor="t">
            <a:noAutofit/>
          </a:bodyPr>
          <a:lstStyle>
            <a:lvl1pPr marL="0" indent="0">
              <a:buNone/>
              <a:defRPr sz="1200" b="0" baseline="0">
                <a:solidFill>
                  <a:srgbClr val="000000"/>
                </a:solidFill>
                <a:latin typeface="Arial" panose="020B0604020202020204" pitchFamily="34" charset="0"/>
              </a:defRPr>
            </a:lvl1pPr>
          </a:lstStyle>
          <a:p>
            <a:pPr lvl="0"/>
            <a:r>
              <a:rPr lang="en-GB" noProof="0"/>
              <a:t>Subtitle</a:t>
            </a:r>
          </a:p>
        </p:txBody>
      </p:sp>
      <p:sp>
        <p:nvSpPr>
          <p:cNvPr id="28" name="Text Placeholder 27">
            <a:extLst>
              <a:ext uri="{FF2B5EF4-FFF2-40B4-BE49-F238E27FC236}">
                <a16:creationId xmlns:a16="http://schemas.microsoft.com/office/drawing/2014/main" id="{7F2224A7-03BE-4251-B0FB-BE7B3E9D3D9D}"/>
              </a:ext>
            </a:extLst>
          </p:cNvPr>
          <p:cNvSpPr>
            <a:spLocks noGrp="1"/>
          </p:cNvSpPr>
          <p:nvPr>
            <p:ph type="body" sz="quarter" idx="22" hasCustomPrompt="1"/>
          </p:nvPr>
        </p:nvSpPr>
        <p:spPr>
          <a:xfrm>
            <a:off x="1400174" y="2514352"/>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29" name="Text Placeholder 27">
            <a:extLst>
              <a:ext uri="{FF2B5EF4-FFF2-40B4-BE49-F238E27FC236}">
                <a16:creationId xmlns:a16="http://schemas.microsoft.com/office/drawing/2014/main" id="{92FEDE8A-0582-4ABC-B3D1-9BA3C1D54A1D}"/>
              </a:ext>
            </a:extLst>
          </p:cNvPr>
          <p:cNvSpPr>
            <a:spLocks noGrp="1"/>
          </p:cNvSpPr>
          <p:nvPr>
            <p:ph type="body" sz="quarter" idx="23" hasCustomPrompt="1"/>
          </p:nvPr>
        </p:nvSpPr>
        <p:spPr>
          <a:xfrm>
            <a:off x="1400174" y="2852211"/>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30" name="Text Placeholder 27">
            <a:extLst>
              <a:ext uri="{FF2B5EF4-FFF2-40B4-BE49-F238E27FC236}">
                <a16:creationId xmlns:a16="http://schemas.microsoft.com/office/drawing/2014/main" id="{B0678AC4-5964-4B76-A4B7-C2497933DE1F}"/>
              </a:ext>
            </a:extLst>
          </p:cNvPr>
          <p:cNvSpPr>
            <a:spLocks noGrp="1"/>
          </p:cNvSpPr>
          <p:nvPr>
            <p:ph type="body" sz="quarter" idx="24" hasCustomPrompt="1"/>
          </p:nvPr>
        </p:nvSpPr>
        <p:spPr>
          <a:xfrm>
            <a:off x="1400174" y="3424963"/>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31" name="Text Placeholder 27">
            <a:extLst>
              <a:ext uri="{FF2B5EF4-FFF2-40B4-BE49-F238E27FC236}">
                <a16:creationId xmlns:a16="http://schemas.microsoft.com/office/drawing/2014/main" id="{79497123-1128-4478-8F9E-5E31BD54A1FC}"/>
              </a:ext>
            </a:extLst>
          </p:cNvPr>
          <p:cNvSpPr>
            <a:spLocks noGrp="1"/>
          </p:cNvSpPr>
          <p:nvPr>
            <p:ph type="body" sz="quarter" idx="25" hasCustomPrompt="1"/>
          </p:nvPr>
        </p:nvSpPr>
        <p:spPr>
          <a:xfrm>
            <a:off x="1400174" y="3762822"/>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32" name="Text Placeholder 27">
            <a:extLst>
              <a:ext uri="{FF2B5EF4-FFF2-40B4-BE49-F238E27FC236}">
                <a16:creationId xmlns:a16="http://schemas.microsoft.com/office/drawing/2014/main" id="{67DF4FAC-E9AA-4F7C-B482-178AEF72E41D}"/>
              </a:ext>
            </a:extLst>
          </p:cNvPr>
          <p:cNvSpPr>
            <a:spLocks noGrp="1"/>
          </p:cNvSpPr>
          <p:nvPr>
            <p:ph type="body" sz="quarter" idx="26" hasCustomPrompt="1"/>
          </p:nvPr>
        </p:nvSpPr>
        <p:spPr>
          <a:xfrm>
            <a:off x="1400174" y="4312435"/>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33" name="Text Placeholder 27">
            <a:extLst>
              <a:ext uri="{FF2B5EF4-FFF2-40B4-BE49-F238E27FC236}">
                <a16:creationId xmlns:a16="http://schemas.microsoft.com/office/drawing/2014/main" id="{9A20ACD0-DC10-4ED1-B7E0-60C6B8F45033}"/>
              </a:ext>
            </a:extLst>
          </p:cNvPr>
          <p:cNvSpPr>
            <a:spLocks noGrp="1"/>
          </p:cNvSpPr>
          <p:nvPr>
            <p:ph type="body" sz="quarter" idx="27" hasCustomPrompt="1"/>
          </p:nvPr>
        </p:nvSpPr>
        <p:spPr>
          <a:xfrm>
            <a:off x="1400174" y="4650294"/>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34" name="Text Placeholder 27">
            <a:extLst>
              <a:ext uri="{FF2B5EF4-FFF2-40B4-BE49-F238E27FC236}">
                <a16:creationId xmlns:a16="http://schemas.microsoft.com/office/drawing/2014/main" id="{3D3C5426-2C85-4C2E-B0BD-4220616FCC88}"/>
              </a:ext>
            </a:extLst>
          </p:cNvPr>
          <p:cNvSpPr>
            <a:spLocks noGrp="1"/>
          </p:cNvSpPr>
          <p:nvPr>
            <p:ph type="body" sz="quarter" idx="28" hasCustomPrompt="1"/>
          </p:nvPr>
        </p:nvSpPr>
        <p:spPr>
          <a:xfrm>
            <a:off x="1400174" y="5253073"/>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35" name="Text Placeholder 27">
            <a:extLst>
              <a:ext uri="{FF2B5EF4-FFF2-40B4-BE49-F238E27FC236}">
                <a16:creationId xmlns:a16="http://schemas.microsoft.com/office/drawing/2014/main" id="{998919EA-561D-4991-856B-C98AFCB19456}"/>
              </a:ext>
            </a:extLst>
          </p:cNvPr>
          <p:cNvSpPr>
            <a:spLocks noGrp="1"/>
          </p:cNvSpPr>
          <p:nvPr>
            <p:ph type="body" sz="quarter" idx="29" hasCustomPrompt="1"/>
          </p:nvPr>
        </p:nvSpPr>
        <p:spPr>
          <a:xfrm>
            <a:off x="1400174" y="5590932"/>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36" name="Text Placeholder 27">
            <a:extLst>
              <a:ext uri="{FF2B5EF4-FFF2-40B4-BE49-F238E27FC236}">
                <a16:creationId xmlns:a16="http://schemas.microsoft.com/office/drawing/2014/main" id="{62424A79-48BA-4858-AF15-7372F7F10548}"/>
              </a:ext>
            </a:extLst>
          </p:cNvPr>
          <p:cNvSpPr>
            <a:spLocks noGrp="1"/>
          </p:cNvSpPr>
          <p:nvPr>
            <p:ph type="body" sz="quarter" idx="30" hasCustomPrompt="1"/>
          </p:nvPr>
        </p:nvSpPr>
        <p:spPr>
          <a:xfrm>
            <a:off x="7038975" y="1574966"/>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US" dirty="0"/>
              <a:t>Title</a:t>
            </a:r>
          </a:p>
        </p:txBody>
      </p:sp>
      <p:sp>
        <p:nvSpPr>
          <p:cNvPr id="37" name="Text Placeholder 27">
            <a:extLst>
              <a:ext uri="{FF2B5EF4-FFF2-40B4-BE49-F238E27FC236}">
                <a16:creationId xmlns:a16="http://schemas.microsoft.com/office/drawing/2014/main" id="{1D447F5B-80EA-497D-AA1D-DD3C6BB53902}"/>
              </a:ext>
            </a:extLst>
          </p:cNvPr>
          <p:cNvSpPr>
            <a:spLocks noGrp="1"/>
          </p:cNvSpPr>
          <p:nvPr>
            <p:ph type="body" sz="quarter" idx="31" hasCustomPrompt="1"/>
          </p:nvPr>
        </p:nvSpPr>
        <p:spPr>
          <a:xfrm>
            <a:off x="7038975" y="1912825"/>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38" name="Text Placeholder 27">
            <a:extLst>
              <a:ext uri="{FF2B5EF4-FFF2-40B4-BE49-F238E27FC236}">
                <a16:creationId xmlns:a16="http://schemas.microsoft.com/office/drawing/2014/main" id="{1C7AC752-B563-43F1-B875-7216E9902D64}"/>
              </a:ext>
            </a:extLst>
          </p:cNvPr>
          <p:cNvSpPr>
            <a:spLocks noGrp="1"/>
          </p:cNvSpPr>
          <p:nvPr>
            <p:ph type="body" sz="quarter" idx="32" hasCustomPrompt="1"/>
          </p:nvPr>
        </p:nvSpPr>
        <p:spPr>
          <a:xfrm>
            <a:off x="7038975" y="2514352"/>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39" name="Text Placeholder 27">
            <a:extLst>
              <a:ext uri="{FF2B5EF4-FFF2-40B4-BE49-F238E27FC236}">
                <a16:creationId xmlns:a16="http://schemas.microsoft.com/office/drawing/2014/main" id="{A5E8293D-BB96-4E02-A5C6-F70D35C1FDF1}"/>
              </a:ext>
            </a:extLst>
          </p:cNvPr>
          <p:cNvSpPr>
            <a:spLocks noGrp="1"/>
          </p:cNvSpPr>
          <p:nvPr>
            <p:ph type="body" sz="quarter" idx="33" hasCustomPrompt="1"/>
          </p:nvPr>
        </p:nvSpPr>
        <p:spPr>
          <a:xfrm>
            <a:off x="7038975" y="2852211"/>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40" name="Text Placeholder 27">
            <a:extLst>
              <a:ext uri="{FF2B5EF4-FFF2-40B4-BE49-F238E27FC236}">
                <a16:creationId xmlns:a16="http://schemas.microsoft.com/office/drawing/2014/main" id="{8438E67E-BBB0-4E73-8AA8-1AB3943C4906}"/>
              </a:ext>
            </a:extLst>
          </p:cNvPr>
          <p:cNvSpPr>
            <a:spLocks noGrp="1"/>
          </p:cNvSpPr>
          <p:nvPr>
            <p:ph type="body" sz="quarter" idx="34" hasCustomPrompt="1"/>
          </p:nvPr>
        </p:nvSpPr>
        <p:spPr>
          <a:xfrm>
            <a:off x="7038975" y="3424963"/>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41" name="Text Placeholder 27">
            <a:extLst>
              <a:ext uri="{FF2B5EF4-FFF2-40B4-BE49-F238E27FC236}">
                <a16:creationId xmlns:a16="http://schemas.microsoft.com/office/drawing/2014/main" id="{18983759-EA5A-44E5-B519-BF9184F8446A}"/>
              </a:ext>
            </a:extLst>
          </p:cNvPr>
          <p:cNvSpPr>
            <a:spLocks noGrp="1"/>
          </p:cNvSpPr>
          <p:nvPr>
            <p:ph type="body" sz="quarter" idx="35" hasCustomPrompt="1"/>
          </p:nvPr>
        </p:nvSpPr>
        <p:spPr>
          <a:xfrm>
            <a:off x="7038975" y="3762822"/>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42" name="Text Placeholder 27">
            <a:extLst>
              <a:ext uri="{FF2B5EF4-FFF2-40B4-BE49-F238E27FC236}">
                <a16:creationId xmlns:a16="http://schemas.microsoft.com/office/drawing/2014/main" id="{B03717EB-1B0E-4D72-814C-16B2135DE997}"/>
              </a:ext>
            </a:extLst>
          </p:cNvPr>
          <p:cNvSpPr>
            <a:spLocks noGrp="1"/>
          </p:cNvSpPr>
          <p:nvPr>
            <p:ph type="body" sz="quarter" idx="36" hasCustomPrompt="1"/>
          </p:nvPr>
        </p:nvSpPr>
        <p:spPr>
          <a:xfrm>
            <a:off x="7038975" y="4312435"/>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a:t>Title</a:t>
            </a:r>
          </a:p>
        </p:txBody>
      </p:sp>
      <p:sp>
        <p:nvSpPr>
          <p:cNvPr id="43" name="Text Placeholder 27">
            <a:extLst>
              <a:ext uri="{FF2B5EF4-FFF2-40B4-BE49-F238E27FC236}">
                <a16:creationId xmlns:a16="http://schemas.microsoft.com/office/drawing/2014/main" id="{C0EA8A55-A193-4401-832A-FCDC1B4649F4}"/>
              </a:ext>
            </a:extLst>
          </p:cNvPr>
          <p:cNvSpPr>
            <a:spLocks noGrp="1"/>
          </p:cNvSpPr>
          <p:nvPr>
            <p:ph type="body" sz="quarter" idx="37" hasCustomPrompt="1"/>
          </p:nvPr>
        </p:nvSpPr>
        <p:spPr>
          <a:xfrm>
            <a:off x="7038975" y="4650294"/>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sp>
        <p:nvSpPr>
          <p:cNvPr id="44" name="Text Placeholder 27">
            <a:extLst>
              <a:ext uri="{FF2B5EF4-FFF2-40B4-BE49-F238E27FC236}">
                <a16:creationId xmlns:a16="http://schemas.microsoft.com/office/drawing/2014/main" id="{18967966-2CC7-49EC-856A-6A95F25DE04D}"/>
              </a:ext>
            </a:extLst>
          </p:cNvPr>
          <p:cNvSpPr>
            <a:spLocks noGrp="1"/>
          </p:cNvSpPr>
          <p:nvPr>
            <p:ph type="body" sz="quarter" idx="38" hasCustomPrompt="1"/>
          </p:nvPr>
        </p:nvSpPr>
        <p:spPr>
          <a:xfrm>
            <a:off x="7038975" y="5253073"/>
            <a:ext cx="4543426" cy="323850"/>
          </a:xfrm>
          <a:prstGeom prst="rect">
            <a:avLst/>
          </a:prstGeom>
        </p:spPr>
        <p:txBody>
          <a:bodyPr lIns="0" tIns="0" rIns="0" bIns="0" anchor="t">
            <a:noAutofit/>
          </a:bodyPr>
          <a:lstStyle>
            <a:lvl1pPr marL="0" indent="0">
              <a:buNone/>
              <a:defRPr sz="1800" b="1">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45" name="Text Placeholder 27">
            <a:extLst>
              <a:ext uri="{FF2B5EF4-FFF2-40B4-BE49-F238E27FC236}">
                <a16:creationId xmlns:a16="http://schemas.microsoft.com/office/drawing/2014/main" id="{94563EDB-19D3-4C6D-B26E-6D7BE8AC5F02}"/>
              </a:ext>
            </a:extLst>
          </p:cNvPr>
          <p:cNvSpPr>
            <a:spLocks noGrp="1"/>
          </p:cNvSpPr>
          <p:nvPr>
            <p:ph type="body" sz="quarter" idx="39" hasCustomPrompt="1"/>
          </p:nvPr>
        </p:nvSpPr>
        <p:spPr>
          <a:xfrm>
            <a:off x="7038975" y="5590932"/>
            <a:ext cx="4543426" cy="193899"/>
          </a:xfrm>
          <a:prstGeom prst="rect">
            <a:avLst/>
          </a:prstGeom>
        </p:spPr>
        <p:txBody>
          <a:bodyPr lIns="0" tIns="0" rIns="0" bIns="0" anchor="t">
            <a:noAutofit/>
          </a:bodyPr>
          <a:lstStyle>
            <a:lvl1pPr marL="0" indent="0">
              <a:buNone/>
              <a:defRPr sz="1200" b="0">
                <a:solidFill>
                  <a:srgbClr val="000000"/>
                </a:solidFill>
                <a:latin typeface="Arial" panose="020B0604020202020204" pitchFamily="34" charset="0"/>
                <a:cs typeface="Arial" panose="020B0604020202020204" pitchFamily="34" charset="0"/>
              </a:defRPr>
            </a:lvl1pPr>
          </a:lstStyle>
          <a:p>
            <a:pPr lvl="0"/>
            <a:r>
              <a:rPr lang="en-GB" noProof="0"/>
              <a:t>Subtitle</a:t>
            </a:r>
          </a:p>
        </p:txBody>
      </p:sp>
      <p:pic>
        <p:nvPicPr>
          <p:cNvPr id="46" name="Picture 45">
            <a:extLst>
              <a:ext uri="{FF2B5EF4-FFF2-40B4-BE49-F238E27FC236}">
                <a16:creationId xmlns:a16="http://schemas.microsoft.com/office/drawing/2014/main" id="{F2286CEB-5B18-4C2E-9F66-09CDC3D49708}"/>
              </a:ext>
            </a:extLst>
          </p:cNvPr>
          <p:cNvPicPr>
            <a:picLocks noChangeAspect="1"/>
          </p:cNvPicPr>
          <p:nvPr userDrawn="1"/>
        </p:nvPicPr>
        <p:blipFill>
          <a:blip r:embed="rId2"/>
          <a:stretch>
            <a:fillRect/>
          </a:stretch>
        </p:blipFill>
        <p:spPr>
          <a:xfrm>
            <a:off x="0" y="6781800"/>
            <a:ext cx="12192000" cy="76200"/>
          </a:xfrm>
          <a:prstGeom prst="rect">
            <a:avLst/>
          </a:prstGeom>
        </p:spPr>
      </p:pic>
      <p:pic>
        <p:nvPicPr>
          <p:cNvPr id="47" name="Picture 46" descr="A close up of a sign&#10;&#10;Description automatically generated">
            <a:extLst>
              <a:ext uri="{FF2B5EF4-FFF2-40B4-BE49-F238E27FC236}">
                <a16:creationId xmlns:a16="http://schemas.microsoft.com/office/drawing/2014/main" id="{6A6D644E-4E5F-4745-8CA0-DF5718EA8638}"/>
              </a:ext>
            </a:extLst>
          </p:cNvPr>
          <p:cNvPicPr>
            <a:picLocks noChangeAspect="1"/>
          </p:cNvPicPr>
          <p:nvPr userDrawn="1"/>
        </p:nvPicPr>
        <p:blipFill>
          <a:blip r:embed="rId3"/>
          <a:stretch>
            <a:fillRect/>
          </a:stretch>
        </p:blipFill>
        <p:spPr>
          <a:xfrm>
            <a:off x="9469611" y="6130358"/>
            <a:ext cx="2112790" cy="352800"/>
          </a:xfrm>
          <a:prstGeom prst="rect">
            <a:avLst/>
          </a:prstGeom>
        </p:spPr>
      </p:pic>
      <p:grpSp>
        <p:nvGrpSpPr>
          <p:cNvPr id="48" name="Group 47">
            <a:extLst>
              <a:ext uri="{FF2B5EF4-FFF2-40B4-BE49-F238E27FC236}">
                <a16:creationId xmlns:a16="http://schemas.microsoft.com/office/drawing/2014/main" id="{661929AA-0CAC-4469-A5F5-2BF83D36FF12}"/>
              </a:ext>
            </a:extLst>
          </p:cNvPr>
          <p:cNvGrpSpPr/>
          <p:nvPr userDrawn="1"/>
        </p:nvGrpSpPr>
        <p:grpSpPr>
          <a:xfrm>
            <a:off x="8597482" y="6153317"/>
            <a:ext cx="759878" cy="346783"/>
            <a:chOff x="7855013" y="5986491"/>
            <a:chExt cx="1429379" cy="652322"/>
          </a:xfrm>
        </p:grpSpPr>
        <p:pic>
          <p:nvPicPr>
            <p:cNvPr id="49" name="Picture 48" descr="Logo&#10;&#10;Description automatically generated">
              <a:extLst>
                <a:ext uri="{FF2B5EF4-FFF2-40B4-BE49-F238E27FC236}">
                  <a16:creationId xmlns:a16="http://schemas.microsoft.com/office/drawing/2014/main" id="{CD868965-7D3D-48C3-BB84-01E3FB67FA92}"/>
                </a:ext>
              </a:extLst>
            </p:cNvPr>
            <p:cNvPicPr>
              <a:picLocks noChangeAspect="1"/>
            </p:cNvPicPr>
            <p:nvPr/>
          </p:nvPicPr>
          <p:blipFill>
            <a:blip r:embed="rId4"/>
            <a:stretch>
              <a:fillRect/>
            </a:stretch>
          </p:blipFill>
          <p:spPr>
            <a:xfrm>
              <a:off x="7855013" y="6040091"/>
              <a:ext cx="1245992" cy="545122"/>
            </a:xfrm>
            <a:prstGeom prst="rect">
              <a:avLst/>
            </a:prstGeom>
          </p:spPr>
        </p:pic>
        <p:cxnSp>
          <p:nvCxnSpPr>
            <p:cNvPr id="50" name="Straight Connector 49">
              <a:extLst>
                <a:ext uri="{FF2B5EF4-FFF2-40B4-BE49-F238E27FC236}">
                  <a16:creationId xmlns:a16="http://schemas.microsoft.com/office/drawing/2014/main" id="{5F43F36F-D784-4D94-A474-E1BE31ED4690}"/>
                </a:ext>
              </a:extLst>
            </p:cNvPr>
            <p:cNvCxnSpPr>
              <a:cxnSpLocks/>
            </p:cNvCxnSpPr>
            <p:nvPr/>
          </p:nvCxnSpPr>
          <p:spPr>
            <a:xfrm>
              <a:off x="9284392" y="5986491"/>
              <a:ext cx="0" cy="652322"/>
            </a:xfrm>
            <a:prstGeom prst="line">
              <a:avLst/>
            </a:prstGeom>
            <a:ln w="9525">
              <a:solidFill>
                <a:srgbClr val="B1B1B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606817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 3">
    <p:bg>
      <p:bgPr>
        <a:gradFill>
          <a:gsLst>
            <a:gs pos="0">
              <a:srgbClr val="0F5F7E"/>
            </a:gs>
            <a:gs pos="100000">
              <a:srgbClr val="008CB1"/>
            </a:gs>
          </a:gsLst>
          <a:lin ang="5400000" scaled="1"/>
        </a:gradFill>
        <a:effectLst/>
      </p:bgPr>
    </p:bg>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646F9CB1-E938-4F8E-89F1-960957E6A0BC}"/>
              </a:ext>
            </a:extLst>
          </p:cNvPr>
          <p:cNvSpPr>
            <a:spLocks noGrp="1"/>
          </p:cNvSpPr>
          <p:nvPr>
            <p:ph type="title" hasCustomPrompt="1"/>
          </p:nvPr>
        </p:nvSpPr>
        <p:spPr>
          <a:xfrm>
            <a:off x="609600" y="609600"/>
            <a:ext cx="10974018" cy="410233"/>
          </a:xfrm>
          <a:prstGeom prst="rect">
            <a:avLst/>
          </a:prstGeom>
        </p:spPr>
        <p:txBody>
          <a:bodyPr lIns="0" tIns="0" rIns="0" bIns="0" anchor="t">
            <a:noAutofit/>
          </a:bodyPr>
          <a:lstStyle>
            <a:lvl1pPr>
              <a:defRPr lang="en-US" sz="2400" b="1" dirty="0">
                <a:solidFill>
                  <a:srgbClr val="FFFFFF"/>
                </a:solidFill>
                <a:latin typeface="Arial" panose="020B0604020202020204" pitchFamily="34" charset="0"/>
                <a:cs typeface="Arial" panose="020B0604020202020204" pitchFamily="34" charset="0"/>
              </a:defRPr>
            </a:lvl1pPr>
          </a:lstStyle>
          <a:p>
            <a:pPr lvl="0"/>
            <a:r>
              <a:rPr lang="en-GB" noProof="0"/>
              <a:t>Click to add title</a:t>
            </a:r>
          </a:p>
        </p:txBody>
      </p:sp>
      <p:sp>
        <p:nvSpPr>
          <p:cNvPr id="31" name="Content Placeholder 2">
            <a:extLst>
              <a:ext uri="{FF2B5EF4-FFF2-40B4-BE49-F238E27FC236}">
                <a16:creationId xmlns:a16="http://schemas.microsoft.com/office/drawing/2014/main" id="{73658727-198C-421F-BB93-91D517DA702F}"/>
              </a:ext>
            </a:extLst>
          </p:cNvPr>
          <p:cNvSpPr>
            <a:spLocks noGrp="1"/>
          </p:cNvSpPr>
          <p:nvPr>
            <p:ph sz="quarter" idx="24" hasCustomPrompt="1"/>
          </p:nvPr>
        </p:nvSpPr>
        <p:spPr>
          <a:xfrm>
            <a:off x="609600" y="3051017"/>
            <a:ext cx="2002536" cy="2695027"/>
          </a:xfrm>
          <a:prstGeom prst="rect">
            <a:avLst/>
          </a:prstGeom>
        </p:spPr>
        <p:txBody>
          <a:bodyPr lIns="0" tIns="0" rIns="0" bIns="0"/>
          <a:lstStyle>
            <a:lvl1pPr marL="231775" indent="-231775">
              <a:spcBef>
                <a:spcPts val="500"/>
              </a:spcBef>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spcBef>
                <a:spcPts val="500"/>
              </a:spcBef>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spcBef>
                <a:spcPts val="500"/>
              </a:spcBef>
              <a:defRPr sz="1100">
                <a:solidFill>
                  <a:srgbClr val="FFFFFF"/>
                </a:solidFill>
                <a:latin typeface="Arial" panose="020B0604020202020204" pitchFamily="34" charset="0"/>
                <a:cs typeface="Arial" panose="020B0604020202020204" pitchFamily="34" charset="0"/>
              </a:defRPr>
            </a:lvl4pPr>
            <a:lvl5pPr marL="1146175" indent="-231775">
              <a:spcBef>
                <a:spcPts val="500"/>
              </a:spcBef>
              <a:defRPr sz="1100">
                <a:solidFill>
                  <a:srgbClr val="FFFFFF"/>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3" name="Content Placeholder 2">
            <a:extLst>
              <a:ext uri="{FF2B5EF4-FFF2-40B4-BE49-F238E27FC236}">
                <a16:creationId xmlns:a16="http://schemas.microsoft.com/office/drawing/2014/main" id="{22B44EA8-E4B7-42DC-8510-EDBDE8B42A26}"/>
              </a:ext>
            </a:extLst>
          </p:cNvPr>
          <p:cNvSpPr>
            <a:spLocks noGrp="1"/>
          </p:cNvSpPr>
          <p:nvPr>
            <p:ph sz="quarter" idx="25" hasCustomPrompt="1"/>
          </p:nvPr>
        </p:nvSpPr>
        <p:spPr>
          <a:xfrm>
            <a:off x="2852471" y="3051017"/>
            <a:ext cx="2002536" cy="2695027"/>
          </a:xfrm>
          <a:prstGeom prst="rect">
            <a:avLst/>
          </a:prstGeom>
        </p:spPr>
        <p:txBody>
          <a:bodyPr lIns="0" tIns="0" rIns="0" bIns="0"/>
          <a:lstStyle>
            <a:lvl1pPr marL="231775" indent="-231775">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defRPr sz="1100">
                <a:solidFill>
                  <a:srgbClr val="FFFFFF"/>
                </a:solidFill>
                <a:latin typeface="Arial" panose="020B0604020202020204" pitchFamily="34" charset="0"/>
                <a:cs typeface="Arial" panose="020B0604020202020204" pitchFamily="34" charset="0"/>
              </a:defRPr>
            </a:lvl4pPr>
            <a:lvl5pPr marL="1146175" indent="-231775">
              <a:defRPr sz="1100">
                <a:solidFill>
                  <a:srgbClr val="FFFFFF"/>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4" name="Content Placeholder 2">
            <a:extLst>
              <a:ext uri="{FF2B5EF4-FFF2-40B4-BE49-F238E27FC236}">
                <a16:creationId xmlns:a16="http://schemas.microsoft.com/office/drawing/2014/main" id="{7ECBA1A4-D8C8-4096-B94C-E98FFD851868}"/>
              </a:ext>
            </a:extLst>
          </p:cNvPr>
          <p:cNvSpPr>
            <a:spLocks noGrp="1"/>
          </p:cNvSpPr>
          <p:nvPr>
            <p:ph sz="quarter" idx="26" hasCustomPrompt="1"/>
          </p:nvPr>
        </p:nvSpPr>
        <p:spPr>
          <a:xfrm>
            <a:off x="5095342" y="3051017"/>
            <a:ext cx="2002536" cy="2695027"/>
          </a:xfrm>
          <a:prstGeom prst="rect">
            <a:avLst/>
          </a:prstGeom>
        </p:spPr>
        <p:txBody>
          <a:bodyPr lIns="0" tIns="0" rIns="0" bIns="0"/>
          <a:lstStyle>
            <a:lvl1pPr marL="231775" indent="-231775">
              <a:spcBef>
                <a:spcPts val="500"/>
              </a:spcBef>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spcBef>
                <a:spcPts val="500"/>
              </a:spcBef>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spcBef>
                <a:spcPts val="500"/>
              </a:spcBef>
              <a:defRPr sz="1100">
                <a:solidFill>
                  <a:srgbClr val="FFFFFF"/>
                </a:solidFill>
                <a:latin typeface="Arial" panose="020B0604020202020204" pitchFamily="34" charset="0"/>
                <a:cs typeface="Arial" panose="020B0604020202020204" pitchFamily="34" charset="0"/>
              </a:defRPr>
            </a:lvl4pPr>
            <a:lvl5pPr marL="1146175" indent="-231775">
              <a:spcBef>
                <a:spcPts val="500"/>
              </a:spcBef>
              <a:defRPr sz="1100">
                <a:solidFill>
                  <a:srgbClr val="FFFFFF"/>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5" name="Content Placeholder 2">
            <a:extLst>
              <a:ext uri="{FF2B5EF4-FFF2-40B4-BE49-F238E27FC236}">
                <a16:creationId xmlns:a16="http://schemas.microsoft.com/office/drawing/2014/main" id="{8184D3AA-7F1B-4107-BD86-35E3AEA555B1}"/>
              </a:ext>
            </a:extLst>
          </p:cNvPr>
          <p:cNvSpPr>
            <a:spLocks noGrp="1"/>
          </p:cNvSpPr>
          <p:nvPr>
            <p:ph sz="quarter" idx="27" hasCustomPrompt="1"/>
          </p:nvPr>
        </p:nvSpPr>
        <p:spPr>
          <a:xfrm>
            <a:off x="7338213" y="3051017"/>
            <a:ext cx="2002536" cy="2695027"/>
          </a:xfrm>
          <a:prstGeom prst="rect">
            <a:avLst/>
          </a:prstGeom>
        </p:spPr>
        <p:txBody>
          <a:bodyPr lIns="0" tIns="0" rIns="0" bIns="0"/>
          <a:lstStyle>
            <a:lvl1pPr marL="231775" indent="-231775">
              <a:spcBef>
                <a:spcPts val="500"/>
              </a:spcBef>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spcBef>
                <a:spcPts val="500"/>
              </a:spcBef>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spcBef>
                <a:spcPts val="500"/>
              </a:spcBef>
              <a:defRPr sz="1100">
                <a:solidFill>
                  <a:srgbClr val="FFFFFF"/>
                </a:solidFill>
                <a:latin typeface="Arial" panose="020B0604020202020204" pitchFamily="34" charset="0"/>
                <a:cs typeface="Arial" panose="020B0604020202020204" pitchFamily="34" charset="0"/>
              </a:defRPr>
            </a:lvl4pPr>
            <a:lvl5pPr marL="1146175" indent="-231775">
              <a:spcBef>
                <a:spcPts val="500"/>
              </a:spcBef>
              <a:defRPr sz="1100">
                <a:solidFill>
                  <a:srgbClr val="FFFFFF"/>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6" name="Content Placeholder 2">
            <a:extLst>
              <a:ext uri="{FF2B5EF4-FFF2-40B4-BE49-F238E27FC236}">
                <a16:creationId xmlns:a16="http://schemas.microsoft.com/office/drawing/2014/main" id="{F9E9A31C-410C-4369-93D4-CF4516E8070E}"/>
              </a:ext>
            </a:extLst>
          </p:cNvPr>
          <p:cNvSpPr>
            <a:spLocks noGrp="1"/>
          </p:cNvSpPr>
          <p:nvPr>
            <p:ph sz="quarter" idx="28" hasCustomPrompt="1"/>
          </p:nvPr>
        </p:nvSpPr>
        <p:spPr>
          <a:xfrm>
            <a:off x="9581082" y="3051017"/>
            <a:ext cx="2002536" cy="2695027"/>
          </a:xfrm>
          <a:prstGeom prst="rect">
            <a:avLst/>
          </a:prstGeom>
        </p:spPr>
        <p:txBody>
          <a:bodyPr lIns="0" tIns="0" rIns="0" bIns="0"/>
          <a:lstStyle>
            <a:lvl1pPr marL="231775" indent="-231775">
              <a:spcBef>
                <a:spcPts val="500"/>
              </a:spcBef>
              <a:buFont typeface="Arial" panose="020B0604020202020204" pitchFamily="34" charset="0"/>
              <a:buChar char="•"/>
              <a:defRPr sz="1200">
                <a:solidFill>
                  <a:srgbClr val="FFFFFF"/>
                </a:solidFill>
                <a:latin typeface="Arial" panose="020B0604020202020204" pitchFamily="34" charset="0"/>
                <a:cs typeface="Arial" panose="020B0604020202020204" pitchFamily="34" charset="0"/>
              </a:defRPr>
            </a:lvl1pPr>
            <a:lvl2pPr marL="465138" indent="-233363">
              <a:spcBef>
                <a:spcPts val="500"/>
              </a:spcBef>
              <a:defRPr sz="1200">
                <a:solidFill>
                  <a:srgbClr val="FFFFFF"/>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rgbClr val="FFFFFF"/>
                </a:solidFill>
                <a:latin typeface="Arial" panose="020B0604020202020204" pitchFamily="34" charset="0"/>
                <a:cs typeface="Arial" panose="020B0604020202020204" pitchFamily="34" charset="0"/>
              </a:defRPr>
            </a:lvl3pPr>
            <a:lvl4pPr marL="914400" indent="-231775">
              <a:spcBef>
                <a:spcPts val="500"/>
              </a:spcBef>
              <a:defRPr sz="1100">
                <a:solidFill>
                  <a:srgbClr val="FFFFFF"/>
                </a:solidFill>
                <a:latin typeface="Arial" panose="020B0604020202020204" pitchFamily="34" charset="0"/>
                <a:cs typeface="Arial" panose="020B0604020202020204" pitchFamily="34" charset="0"/>
              </a:defRPr>
            </a:lvl4pPr>
            <a:lvl5pPr marL="1146175" indent="-231775">
              <a:spcBef>
                <a:spcPts val="500"/>
              </a:spcBef>
              <a:defRPr sz="1100">
                <a:solidFill>
                  <a:srgbClr val="FFFFFF"/>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5" name="Text Placeholder 2">
            <a:extLst>
              <a:ext uri="{FF2B5EF4-FFF2-40B4-BE49-F238E27FC236}">
                <a16:creationId xmlns:a16="http://schemas.microsoft.com/office/drawing/2014/main" id="{CBD2E438-99F4-4AC6-86B3-E574835ED04D}"/>
              </a:ext>
            </a:extLst>
          </p:cNvPr>
          <p:cNvSpPr>
            <a:spLocks noGrp="1"/>
          </p:cNvSpPr>
          <p:nvPr>
            <p:ph type="body" sz="quarter" idx="29"/>
          </p:nvPr>
        </p:nvSpPr>
        <p:spPr>
          <a:xfrm>
            <a:off x="609600"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1" name="Text Placeholder 2">
            <a:extLst>
              <a:ext uri="{FF2B5EF4-FFF2-40B4-BE49-F238E27FC236}">
                <a16:creationId xmlns:a16="http://schemas.microsoft.com/office/drawing/2014/main" id="{17652F50-460B-427E-8D76-62B5DDB01FD4}"/>
              </a:ext>
            </a:extLst>
          </p:cNvPr>
          <p:cNvSpPr>
            <a:spLocks noGrp="1"/>
          </p:cNvSpPr>
          <p:nvPr>
            <p:ph type="body" sz="quarter" idx="30"/>
          </p:nvPr>
        </p:nvSpPr>
        <p:spPr>
          <a:xfrm>
            <a:off x="2852471"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3" name="Text Placeholder 2">
            <a:extLst>
              <a:ext uri="{FF2B5EF4-FFF2-40B4-BE49-F238E27FC236}">
                <a16:creationId xmlns:a16="http://schemas.microsoft.com/office/drawing/2014/main" id="{7265FA49-5189-44D6-8CEC-666A44261D3F}"/>
              </a:ext>
            </a:extLst>
          </p:cNvPr>
          <p:cNvSpPr>
            <a:spLocks noGrp="1"/>
          </p:cNvSpPr>
          <p:nvPr>
            <p:ph type="body" sz="quarter" idx="31"/>
          </p:nvPr>
        </p:nvSpPr>
        <p:spPr>
          <a:xfrm>
            <a:off x="5094732"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5" name="Text Placeholder 2">
            <a:extLst>
              <a:ext uri="{FF2B5EF4-FFF2-40B4-BE49-F238E27FC236}">
                <a16:creationId xmlns:a16="http://schemas.microsoft.com/office/drawing/2014/main" id="{C0B04945-45F5-43A9-86BB-C6A92BA86FD5}"/>
              </a:ext>
            </a:extLst>
          </p:cNvPr>
          <p:cNvSpPr>
            <a:spLocks noGrp="1"/>
          </p:cNvSpPr>
          <p:nvPr>
            <p:ph type="body" sz="quarter" idx="32"/>
          </p:nvPr>
        </p:nvSpPr>
        <p:spPr>
          <a:xfrm>
            <a:off x="7338214"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7" name="Text Placeholder 2">
            <a:extLst>
              <a:ext uri="{FF2B5EF4-FFF2-40B4-BE49-F238E27FC236}">
                <a16:creationId xmlns:a16="http://schemas.microsoft.com/office/drawing/2014/main" id="{866B3C3F-BD02-45AE-AA14-AABD86125D3E}"/>
              </a:ext>
            </a:extLst>
          </p:cNvPr>
          <p:cNvSpPr>
            <a:spLocks noGrp="1"/>
          </p:cNvSpPr>
          <p:nvPr>
            <p:ph type="body" sz="quarter" idx="33"/>
          </p:nvPr>
        </p:nvSpPr>
        <p:spPr>
          <a:xfrm>
            <a:off x="9579864" y="2313186"/>
            <a:ext cx="2002535" cy="639733"/>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pic>
        <p:nvPicPr>
          <p:cNvPr id="14" name="Picture 13" descr="A picture containing drawing&#10;&#10;Description automatically generated">
            <a:extLst>
              <a:ext uri="{FF2B5EF4-FFF2-40B4-BE49-F238E27FC236}">
                <a16:creationId xmlns:a16="http://schemas.microsoft.com/office/drawing/2014/main" id="{D0614B08-9297-E14D-9B1D-38F89A062E65}"/>
              </a:ext>
            </a:extLst>
          </p:cNvPr>
          <p:cNvPicPr>
            <a:picLocks noChangeAspect="1"/>
          </p:cNvPicPr>
          <p:nvPr userDrawn="1"/>
        </p:nvPicPr>
        <p:blipFill>
          <a:blip r:embed="rId2"/>
          <a:stretch>
            <a:fillRect/>
          </a:stretch>
        </p:blipFill>
        <p:spPr>
          <a:xfrm>
            <a:off x="9491170" y="6132482"/>
            <a:ext cx="2091232" cy="349200"/>
          </a:xfrm>
          <a:prstGeom prst="rect">
            <a:avLst/>
          </a:prstGeom>
        </p:spPr>
      </p:pic>
      <p:grpSp>
        <p:nvGrpSpPr>
          <p:cNvPr id="19" name="Group 18">
            <a:extLst>
              <a:ext uri="{FF2B5EF4-FFF2-40B4-BE49-F238E27FC236}">
                <a16:creationId xmlns:a16="http://schemas.microsoft.com/office/drawing/2014/main" id="{8AFEBB8D-6318-4217-B552-48AF7AAE91E2}"/>
              </a:ext>
            </a:extLst>
          </p:cNvPr>
          <p:cNvGrpSpPr/>
          <p:nvPr userDrawn="1"/>
        </p:nvGrpSpPr>
        <p:grpSpPr>
          <a:xfrm>
            <a:off x="8597482" y="6153317"/>
            <a:ext cx="759878" cy="346783"/>
            <a:chOff x="7855013" y="5986491"/>
            <a:chExt cx="1429379" cy="652322"/>
          </a:xfrm>
        </p:grpSpPr>
        <p:pic>
          <p:nvPicPr>
            <p:cNvPr id="20" name="Picture 19" descr="Logo&#10;&#10;Description automatically generated">
              <a:extLst>
                <a:ext uri="{FF2B5EF4-FFF2-40B4-BE49-F238E27FC236}">
                  <a16:creationId xmlns:a16="http://schemas.microsoft.com/office/drawing/2014/main" id="{E9860B47-E04C-413C-AE12-894EB8EB8CAE}"/>
                </a:ext>
              </a:extLst>
            </p:cNvPr>
            <p:cNvPicPr>
              <a:picLocks noChangeAspect="1"/>
            </p:cNvPicPr>
            <p:nvPr/>
          </p:nvPicPr>
          <p:blipFill>
            <a:blip r:embed="rId3">
              <a:extLst>
                <a:ext uri="{BEBA8EAE-BF5A-486C-A8C5-ECC9F3942E4B}">
                  <a14:imgProps xmlns:a14="http://schemas.microsoft.com/office/drawing/2010/main">
                    <a14:imgLayer r:embed="rId4">
                      <a14:imgEffect>
                        <a14:artisticChalkSketch/>
                      </a14:imgEffect>
                    </a14:imgLayer>
                  </a14:imgProps>
                </a:ext>
              </a:extLst>
            </a:blip>
            <a:stretch>
              <a:fillRect/>
            </a:stretch>
          </p:blipFill>
          <p:spPr>
            <a:xfrm>
              <a:off x="7855013" y="6040091"/>
              <a:ext cx="1245992" cy="545122"/>
            </a:xfrm>
            <a:prstGeom prst="rect">
              <a:avLst/>
            </a:prstGeom>
          </p:spPr>
        </p:pic>
        <p:cxnSp>
          <p:nvCxnSpPr>
            <p:cNvPr id="22" name="Straight Connector 21">
              <a:extLst>
                <a:ext uri="{FF2B5EF4-FFF2-40B4-BE49-F238E27FC236}">
                  <a16:creationId xmlns:a16="http://schemas.microsoft.com/office/drawing/2014/main" id="{91E4B71C-3F84-4364-A8BB-F3E75183A90E}"/>
                </a:ext>
              </a:extLst>
            </p:cNvPr>
            <p:cNvCxnSpPr>
              <a:cxnSpLocks/>
            </p:cNvCxnSpPr>
            <p:nvPr/>
          </p:nvCxnSpPr>
          <p:spPr>
            <a:xfrm>
              <a:off x="9284392" y="5986491"/>
              <a:ext cx="0" cy="652322"/>
            </a:xfrm>
            <a:prstGeom prst="line">
              <a:avLst/>
            </a:prstGeom>
            <a:ln w="9525">
              <a:solidFill>
                <a:srgbClr val="B1B1B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888496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2"/>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1663200"/>
            <a:ext cx="10972800" cy="4215600"/>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pic>
        <p:nvPicPr>
          <p:cNvPr id="7" name="Picture 6" descr="A close up of a sign&#10;&#10;Description automatically generated">
            <a:extLst>
              <a:ext uri="{FF2B5EF4-FFF2-40B4-BE49-F238E27FC236}">
                <a16:creationId xmlns:a16="http://schemas.microsoft.com/office/drawing/2014/main" id="{A382B5F4-216A-F249-AF76-4C582870D002}"/>
              </a:ext>
            </a:extLst>
          </p:cNvPr>
          <p:cNvPicPr>
            <a:picLocks noChangeAspect="1"/>
          </p:cNvPicPr>
          <p:nvPr userDrawn="1"/>
        </p:nvPicPr>
        <p:blipFill>
          <a:blip r:embed="rId3"/>
          <a:stretch>
            <a:fillRect/>
          </a:stretch>
        </p:blipFill>
        <p:spPr>
          <a:xfrm>
            <a:off x="9469611" y="6130358"/>
            <a:ext cx="2112790" cy="352800"/>
          </a:xfrm>
          <a:prstGeom prst="rect">
            <a:avLst/>
          </a:prstGeom>
        </p:spPr>
      </p:pic>
      <p:grpSp>
        <p:nvGrpSpPr>
          <p:cNvPr id="8" name="Group 7">
            <a:extLst>
              <a:ext uri="{FF2B5EF4-FFF2-40B4-BE49-F238E27FC236}">
                <a16:creationId xmlns:a16="http://schemas.microsoft.com/office/drawing/2014/main" id="{C4A15EA9-FA3B-40F6-8D76-3CBC2066F046}"/>
              </a:ext>
            </a:extLst>
          </p:cNvPr>
          <p:cNvGrpSpPr/>
          <p:nvPr userDrawn="1"/>
        </p:nvGrpSpPr>
        <p:grpSpPr>
          <a:xfrm>
            <a:off x="8597482" y="6153317"/>
            <a:ext cx="759878" cy="346783"/>
            <a:chOff x="7855013" y="5986491"/>
            <a:chExt cx="1429379" cy="652322"/>
          </a:xfrm>
        </p:grpSpPr>
        <p:pic>
          <p:nvPicPr>
            <p:cNvPr id="9" name="Picture 8" descr="Logo&#10;&#10;Description automatically generated">
              <a:extLst>
                <a:ext uri="{FF2B5EF4-FFF2-40B4-BE49-F238E27FC236}">
                  <a16:creationId xmlns:a16="http://schemas.microsoft.com/office/drawing/2014/main" id="{A9DC7552-D8A2-40E7-9C5F-2F7C19DE52A4}"/>
                </a:ext>
              </a:extLst>
            </p:cNvPr>
            <p:cNvPicPr>
              <a:picLocks noChangeAspect="1"/>
            </p:cNvPicPr>
            <p:nvPr/>
          </p:nvPicPr>
          <p:blipFill>
            <a:blip r:embed="rId4"/>
            <a:stretch>
              <a:fillRect/>
            </a:stretch>
          </p:blipFill>
          <p:spPr>
            <a:xfrm>
              <a:off x="7855013" y="6040091"/>
              <a:ext cx="1245992" cy="545122"/>
            </a:xfrm>
            <a:prstGeom prst="rect">
              <a:avLst/>
            </a:prstGeom>
          </p:spPr>
        </p:pic>
        <p:cxnSp>
          <p:nvCxnSpPr>
            <p:cNvPr id="10" name="Straight Connector 9">
              <a:extLst>
                <a:ext uri="{FF2B5EF4-FFF2-40B4-BE49-F238E27FC236}">
                  <a16:creationId xmlns:a16="http://schemas.microsoft.com/office/drawing/2014/main" id="{7E7AA4BC-4E7E-4A14-A2FA-A1925B0F5CFC}"/>
                </a:ext>
              </a:extLst>
            </p:cNvPr>
            <p:cNvCxnSpPr>
              <a:cxnSpLocks/>
            </p:cNvCxnSpPr>
            <p:nvPr/>
          </p:nvCxnSpPr>
          <p:spPr>
            <a:xfrm>
              <a:off x="9284392" y="5986491"/>
              <a:ext cx="0" cy="652322"/>
            </a:xfrm>
            <a:prstGeom prst="line">
              <a:avLst/>
            </a:prstGeom>
            <a:ln w="9525">
              <a:solidFill>
                <a:srgbClr val="B1B1B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08352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userDrawn="1">
          <p15:clr>
            <a:srgbClr val="FBAE40"/>
          </p15:clr>
        </p15:guide>
        <p15:guide id="4" pos="768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Content with Section Headin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277EB4C-F4AE-6647-B38B-55514C8AE01E}"/>
              </a:ext>
            </a:extLst>
          </p:cNvPr>
          <p:cNvSpPr>
            <a:spLocks noGrp="1"/>
          </p:cNvSpPr>
          <p:nvPr>
            <p:ph type="body" sz="quarter" idx="22" hasCustomPrompt="1"/>
          </p:nvPr>
        </p:nvSpPr>
        <p:spPr>
          <a:xfrm>
            <a:off x="609600" y="139738"/>
            <a:ext cx="4549453" cy="410233"/>
          </a:xfrm>
          <a:prstGeom prst="rect">
            <a:avLst/>
          </a:prstGeom>
        </p:spPr>
        <p:txBody>
          <a:bodyPr lIns="0" rIns="0" anchor="t"/>
          <a:lstStyle>
            <a:lvl1pPr marL="0" indent="0">
              <a:buFontTx/>
              <a:buNone/>
              <a:defRPr sz="1100">
                <a:solidFill>
                  <a:srgbClr val="000000"/>
                </a:solidFill>
                <a:latin typeface="Arial" panose="020B0604020202020204" pitchFamily="34" charset="0"/>
                <a:cs typeface="Arial" panose="020B0604020202020204" pitchFamily="34" charset="0"/>
              </a:defRPr>
            </a:lvl1pPr>
          </a:lstStyle>
          <a:p>
            <a:pPr lvl="0"/>
            <a:r>
              <a:rPr lang="en-GB" noProof="0" dirty="0"/>
              <a:t>Click to add section title</a:t>
            </a:r>
          </a:p>
        </p:txBody>
      </p:sp>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2"/>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1663200"/>
            <a:ext cx="10972800" cy="4226400"/>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5" name="Picture 4">
            <a:extLst>
              <a:ext uri="{FF2B5EF4-FFF2-40B4-BE49-F238E27FC236}">
                <a16:creationId xmlns:a16="http://schemas.microsoft.com/office/drawing/2014/main" id="{DBD201DC-C729-A54B-B0EA-CFC4139B3EEE}"/>
              </a:ext>
            </a:extLst>
          </p:cNvPr>
          <p:cNvPicPr>
            <a:picLocks noChangeAspect="1"/>
          </p:cNvPicPr>
          <p:nvPr userDrawn="1"/>
        </p:nvPicPr>
        <p:blipFill>
          <a:blip r:embed="rId3"/>
          <a:stretch>
            <a:fillRect/>
          </a:stretch>
        </p:blipFill>
        <p:spPr>
          <a:xfrm>
            <a:off x="0" y="139738"/>
            <a:ext cx="503583" cy="173918"/>
          </a:xfrm>
          <a:prstGeom prst="rect">
            <a:avLst/>
          </a:prstGeom>
        </p:spPr>
      </p:pic>
      <p:pic>
        <p:nvPicPr>
          <p:cNvPr id="9" name="Picture 8" descr="A close up of a sign&#10;&#10;Description automatically generated">
            <a:extLst>
              <a:ext uri="{FF2B5EF4-FFF2-40B4-BE49-F238E27FC236}">
                <a16:creationId xmlns:a16="http://schemas.microsoft.com/office/drawing/2014/main" id="{B78D1337-1825-FD41-8F23-CE5DD1EF39F7}"/>
              </a:ext>
            </a:extLst>
          </p:cNvPr>
          <p:cNvPicPr>
            <a:picLocks noChangeAspect="1"/>
          </p:cNvPicPr>
          <p:nvPr userDrawn="1"/>
        </p:nvPicPr>
        <p:blipFill>
          <a:blip r:embed="rId4"/>
          <a:stretch>
            <a:fillRect/>
          </a:stretch>
        </p:blipFill>
        <p:spPr>
          <a:xfrm>
            <a:off x="9469611" y="6130358"/>
            <a:ext cx="2112790" cy="352800"/>
          </a:xfrm>
          <a:prstGeom prst="rect">
            <a:avLst/>
          </a:prstGeom>
        </p:spPr>
      </p:pic>
      <p:grpSp>
        <p:nvGrpSpPr>
          <p:cNvPr id="10" name="Group 9">
            <a:extLst>
              <a:ext uri="{FF2B5EF4-FFF2-40B4-BE49-F238E27FC236}">
                <a16:creationId xmlns:a16="http://schemas.microsoft.com/office/drawing/2014/main" id="{74A7C690-BBD6-4B08-8B54-18375834A831}"/>
              </a:ext>
            </a:extLst>
          </p:cNvPr>
          <p:cNvGrpSpPr/>
          <p:nvPr userDrawn="1"/>
        </p:nvGrpSpPr>
        <p:grpSpPr>
          <a:xfrm>
            <a:off x="8597482" y="6153317"/>
            <a:ext cx="759878" cy="346783"/>
            <a:chOff x="7855013" y="5986491"/>
            <a:chExt cx="1429379" cy="652322"/>
          </a:xfrm>
        </p:grpSpPr>
        <p:pic>
          <p:nvPicPr>
            <p:cNvPr id="11" name="Picture 10" descr="Logo&#10;&#10;Description automatically generated">
              <a:extLst>
                <a:ext uri="{FF2B5EF4-FFF2-40B4-BE49-F238E27FC236}">
                  <a16:creationId xmlns:a16="http://schemas.microsoft.com/office/drawing/2014/main" id="{168C849F-4EB5-4C11-8ACD-5C7C823DC2AA}"/>
                </a:ext>
              </a:extLst>
            </p:cNvPr>
            <p:cNvPicPr>
              <a:picLocks noChangeAspect="1"/>
            </p:cNvPicPr>
            <p:nvPr/>
          </p:nvPicPr>
          <p:blipFill>
            <a:blip r:embed="rId5"/>
            <a:stretch>
              <a:fillRect/>
            </a:stretch>
          </p:blipFill>
          <p:spPr>
            <a:xfrm>
              <a:off x="7855013" y="6040091"/>
              <a:ext cx="1245992" cy="545122"/>
            </a:xfrm>
            <a:prstGeom prst="rect">
              <a:avLst/>
            </a:prstGeom>
          </p:spPr>
        </p:pic>
        <p:cxnSp>
          <p:nvCxnSpPr>
            <p:cNvPr id="13" name="Straight Connector 12">
              <a:extLst>
                <a:ext uri="{FF2B5EF4-FFF2-40B4-BE49-F238E27FC236}">
                  <a16:creationId xmlns:a16="http://schemas.microsoft.com/office/drawing/2014/main" id="{EFB63189-1864-4723-BBC6-6CC155606F68}"/>
                </a:ext>
              </a:extLst>
            </p:cNvPr>
            <p:cNvCxnSpPr>
              <a:cxnSpLocks/>
            </p:cNvCxnSpPr>
            <p:nvPr/>
          </p:nvCxnSpPr>
          <p:spPr>
            <a:xfrm>
              <a:off x="9284392" y="5986491"/>
              <a:ext cx="0" cy="652322"/>
            </a:xfrm>
            <a:prstGeom prst="line">
              <a:avLst/>
            </a:prstGeom>
            <a:ln w="9525">
              <a:solidFill>
                <a:srgbClr val="B1B1B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556161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guide id="5" orient="horz" pos="192"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 2 Content">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2"/>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2108778"/>
            <a:ext cx="535577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Content Placeholder 2">
            <a:extLst>
              <a:ext uri="{FF2B5EF4-FFF2-40B4-BE49-F238E27FC236}">
                <a16:creationId xmlns:a16="http://schemas.microsoft.com/office/drawing/2014/main" id="{93DB67C4-9F11-4557-B2AD-F94C07FA5D81}"/>
              </a:ext>
            </a:extLst>
          </p:cNvPr>
          <p:cNvSpPr>
            <a:spLocks noGrp="1"/>
          </p:cNvSpPr>
          <p:nvPr>
            <p:ph sz="quarter" idx="22" hasCustomPrompt="1"/>
          </p:nvPr>
        </p:nvSpPr>
        <p:spPr>
          <a:xfrm>
            <a:off x="6226629" y="2108778"/>
            <a:ext cx="535577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Text Placeholder 2">
            <a:extLst>
              <a:ext uri="{FF2B5EF4-FFF2-40B4-BE49-F238E27FC236}">
                <a16:creationId xmlns:a16="http://schemas.microsoft.com/office/drawing/2014/main" id="{502CCFAE-5843-4CB1-AF0A-26B66166EC6A}"/>
              </a:ext>
            </a:extLst>
          </p:cNvPr>
          <p:cNvSpPr>
            <a:spLocks noGrp="1"/>
          </p:cNvSpPr>
          <p:nvPr>
            <p:ph type="body" sz="quarter" idx="25"/>
          </p:nvPr>
        </p:nvSpPr>
        <p:spPr>
          <a:xfrm>
            <a:off x="609600" y="1524002"/>
            <a:ext cx="5356225"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19" name="Text Placeholder 2">
            <a:extLst>
              <a:ext uri="{FF2B5EF4-FFF2-40B4-BE49-F238E27FC236}">
                <a16:creationId xmlns:a16="http://schemas.microsoft.com/office/drawing/2014/main" id="{EA104E86-878D-45D4-9F55-5F0084965389}"/>
              </a:ext>
            </a:extLst>
          </p:cNvPr>
          <p:cNvSpPr>
            <a:spLocks noGrp="1"/>
          </p:cNvSpPr>
          <p:nvPr>
            <p:ph type="body" sz="quarter" idx="26"/>
          </p:nvPr>
        </p:nvSpPr>
        <p:spPr>
          <a:xfrm>
            <a:off x="6226629" y="1524002"/>
            <a:ext cx="5356225"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pic>
        <p:nvPicPr>
          <p:cNvPr id="10" name="Picture 9" descr="A close up of a sign&#10;&#10;Description automatically generated">
            <a:extLst>
              <a:ext uri="{FF2B5EF4-FFF2-40B4-BE49-F238E27FC236}">
                <a16:creationId xmlns:a16="http://schemas.microsoft.com/office/drawing/2014/main" id="{AFBD821E-BAEE-AC40-BFA3-F02402C20D3A}"/>
              </a:ext>
            </a:extLst>
          </p:cNvPr>
          <p:cNvPicPr>
            <a:picLocks noChangeAspect="1"/>
          </p:cNvPicPr>
          <p:nvPr userDrawn="1"/>
        </p:nvPicPr>
        <p:blipFill>
          <a:blip r:embed="rId3"/>
          <a:stretch>
            <a:fillRect/>
          </a:stretch>
        </p:blipFill>
        <p:spPr>
          <a:xfrm>
            <a:off x="9469611" y="6130358"/>
            <a:ext cx="2112790" cy="352800"/>
          </a:xfrm>
          <a:prstGeom prst="rect">
            <a:avLst/>
          </a:prstGeom>
        </p:spPr>
      </p:pic>
      <p:grpSp>
        <p:nvGrpSpPr>
          <p:cNvPr id="11" name="Group 10">
            <a:extLst>
              <a:ext uri="{FF2B5EF4-FFF2-40B4-BE49-F238E27FC236}">
                <a16:creationId xmlns:a16="http://schemas.microsoft.com/office/drawing/2014/main" id="{41456DD1-DED8-425E-A8B0-A6BDCBF00326}"/>
              </a:ext>
            </a:extLst>
          </p:cNvPr>
          <p:cNvGrpSpPr/>
          <p:nvPr userDrawn="1"/>
        </p:nvGrpSpPr>
        <p:grpSpPr>
          <a:xfrm>
            <a:off x="8597482" y="6153317"/>
            <a:ext cx="759878" cy="346783"/>
            <a:chOff x="7855013" y="5986491"/>
            <a:chExt cx="1429379" cy="652322"/>
          </a:xfrm>
        </p:grpSpPr>
        <p:pic>
          <p:nvPicPr>
            <p:cNvPr id="13" name="Picture 12" descr="Logo&#10;&#10;Description automatically generated">
              <a:extLst>
                <a:ext uri="{FF2B5EF4-FFF2-40B4-BE49-F238E27FC236}">
                  <a16:creationId xmlns:a16="http://schemas.microsoft.com/office/drawing/2014/main" id="{781C191A-1565-4D14-8780-063834A0E043}"/>
                </a:ext>
              </a:extLst>
            </p:cNvPr>
            <p:cNvPicPr>
              <a:picLocks noChangeAspect="1"/>
            </p:cNvPicPr>
            <p:nvPr/>
          </p:nvPicPr>
          <p:blipFill>
            <a:blip r:embed="rId4"/>
            <a:stretch>
              <a:fillRect/>
            </a:stretch>
          </p:blipFill>
          <p:spPr>
            <a:xfrm>
              <a:off x="7855013" y="6040091"/>
              <a:ext cx="1245992" cy="545122"/>
            </a:xfrm>
            <a:prstGeom prst="rect">
              <a:avLst/>
            </a:prstGeom>
          </p:spPr>
        </p:pic>
        <p:cxnSp>
          <p:nvCxnSpPr>
            <p:cNvPr id="14" name="Straight Connector 13">
              <a:extLst>
                <a:ext uri="{FF2B5EF4-FFF2-40B4-BE49-F238E27FC236}">
                  <a16:creationId xmlns:a16="http://schemas.microsoft.com/office/drawing/2014/main" id="{09A773C1-D74B-4094-9158-656DF388EA3D}"/>
                </a:ext>
              </a:extLst>
            </p:cNvPr>
            <p:cNvCxnSpPr>
              <a:cxnSpLocks/>
            </p:cNvCxnSpPr>
            <p:nvPr/>
          </p:nvCxnSpPr>
          <p:spPr>
            <a:xfrm>
              <a:off x="9284392" y="5986491"/>
              <a:ext cx="0" cy="652322"/>
            </a:xfrm>
            <a:prstGeom prst="line">
              <a:avLst/>
            </a:prstGeom>
            <a:ln w="9525">
              <a:solidFill>
                <a:srgbClr val="B1B1B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843080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3 Content">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2"/>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2108778"/>
            <a:ext cx="3481523"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Content Placeholder 2">
            <a:extLst>
              <a:ext uri="{FF2B5EF4-FFF2-40B4-BE49-F238E27FC236}">
                <a16:creationId xmlns:a16="http://schemas.microsoft.com/office/drawing/2014/main" id="{93DB67C4-9F11-4557-B2AD-F94C07FA5D81}"/>
              </a:ext>
            </a:extLst>
          </p:cNvPr>
          <p:cNvSpPr>
            <a:spLocks noGrp="1"/>
          </p:cNvSpPr>
          <p:nvPr>
            <p:ph sz="quarter" idx="22" hasCustomPrompt="1"/>
          </p:nvPr>
        </p:nvSpPr>
        <p:spPr>
          <a:xfrm>
            <a:off x="8100205" y="2108778"/>
            <a:ext cx="3482195"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3" name="Content Placeholder 2">
            <a:extLst>
              <a:ext uri="{FF2B5EF4-FFF2-40B4-BE49-F238E27FC236}">
                <a16:creationId xmlns:a16="http://schemas.microsoft.com/office/drawing/2014/main" id="{7AA74F2D-ECDC-476F-AB80-DC034B43E4DB}"/>
              </a:ext>
            </a:extLst>
          </p:cNvPr>
          <p:cNvSpPr>
            <a:spLocks noGrp="1"/>
          </p:cNvSpPr>
          <p:nvPr>
            <p:ph sz="quarter" idx="29" hasCustomPrompt="1"/>
          </p:nvPr>
        </p:nvSpPr>
        <p:spPr>
          <a:xfrm>
            <a:off x="4354903" y="2108778"/>
            <a:ext cx="3482195"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1" name="Text Placeholder 2">
            <a:extLst>
              <a:ext uri="{FF2B5EF4-FFF2-40B4-BE49-F238E27FC236}">
                <a16:creationId xmlns:a16="http://schemas.microsoft.com/office/drawing/2014/main" id="{87000B0D-FAC8-4A63-8815-AEF50D90AFBD}"/>
              </a:ext>
            </a:extLst>
          </p:cNvPr>
          <p:cNvSpPr>
            <a:spLocks noGrp="1"/>
          </p:cNvSpPr>
          <p:nvPr>
            <p:ph type="body" sz="quarter" idx="25"/>
          </p:nvPr>
        </p:nvSpPr>
        <p:spPr>
          <a:xfrm>
            <a:off x="609601" y="1524002"/>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2" name="Text Placeholder 2">
            <a:extLst>
              <a:ext uri="{FF2B5EF4-FFF2-40B4-BE49-F238E27FC236}">
                <a16:creationId xmlns:a16="http://schemas.microsoft.com/office/drawing/2014/main" id="{D90BB7C2-68DF-4C5F-B8A5-D69D0EAFC752}"/>
              </a:ext>
            </a:extLst>
          </p:cNvPr>
          <p:cNvSpPr>
            <a:spLocks noGrp="1"/>
          </p:cNvSpPr>
          <p:nvPr>
            <p:ph type="body" sz="quarter" idx="30"/>
          </p:nvPr>
        </p:nvSpPr>
        <p:spPr>
          <a:xfrm>
            <a:off x="4354568" y="1524002"/>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7" name="Text Placeholder 2">
            <a:extLst>
              <a:ext uri="{FF2B5EF4-FFF2-40B4-BE49-F238E27FC236}">
                <a16:creationId xmlns:a16="http://schemas.microsoft.com/office/drawing/2014/main" id="{F9DFEF2A-58FC-4BAD-AF5F-5732E27B844A}"/>
              </a:ext>
            </a:extLst>
          </p:cNvPr>
          <p:cNvSpPr>
            <a:spLocks noGrp="1"/>
          </p:cNvSpPr>
          <p:nvPr>
            <p:ph type="body" sz="quarter" idx="31"/>
          </p:nvPr>
        </p:nvSpPr>
        <p:spPr>
          <a:xfrm>
            <a:off x="8100879" y="1524002"/>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pic>
        <p:nvPicPr>
          <p:cNvPr id="13" name="Picture 12" descr="A close up of a sign&#10;&#10;Description automatically generated">
            <a:extLst>
              <a:ext uri="{FF2B5EF4-FFF2-40B4-BE49-F238E27FC236}">
                <a16:creationId xmlns:a16="http://schemas.microsoft.com/office/drawing/2014/main" id="{AE330697-08E1-9B46-9471-5D51EFF5A31B}"/>
              </a:ext>
            </a:extLst>
          </p:cNvPr>
          <p:cNvPicPr>
            <a:picLocks noChangeAspect="1"/>
          </p:cNvPicPr>
          <p:nvPr userDrawn="1"/>
        </p:nvPicPr>
        <p:blipFill>
          <a:blip r:embed="rId3"/>
          <a:stretch>
            <a:fillRect/>
          </a:stretch>
        </p:blipFill>
        <p:spPr>
          <a:xfrm>
            <a:off x="9469611" y="6130358"/>
            <a:ext cx="2112790" cy="352800"/>
          </a:xfrm>
          <a:prstGeom prst="rect">
            <a:avLst/>
          </a:prstGeom>
        </p:spPr>
      </p:pic>
      <p:grpSp>
        <p:nvGrpSpPr>
          <p:cNvPr id="14" name="Group 13">
            <a:extLst>
              <a:ext uri="{FF2B5EF4-FFF2-40B4-BE49-F238E27FC236}">
                <a16:creationId xmlns:a16="http://schemas.microsoft.com/office/drawing/2014/main" id="{A1902305-2BFD-4EC9-B10C-1F48D9EC4499}"/>
              </a:ext>
            </a:extLst>
          </p:cNvPr>
          <p:cNvGrpSpPr/>
          <p:nvPr userDrawn="1"/>
        </p:nvGrpSpPr>
        <p:grpSpPr>
          <a:xfrm>
            <a:off x="8597482" y="6153317"/>
            <a:ext cx="759878" cy="346783"/>
            <a:chOff x="7855013" y="5986491"/>
            <a:chExt cx="1429379" cy="652322"/>
          </a:xfrm>
        </p:grpSpPr>
        <p:pic>
          <p:nvPicPr>
            <p:cNvPr id="16" name="Picture 15" descr="Logo&#10;&#10;Description automatically generated">
              <a:extLst>
                <a:ext uri="{FF2B5EF4-FFF2-40B4-BE49-F238E27FC236}">
                  <a16:creationId xmlns:a16="http://schemas.microsoft.com/office/drawing/2014/main" id="{04F94EA6-C00E-4AF3-BF22-7506CBA3DE46}"/>
                </a:ext>
              </a:extLst>
            </p:cNvPr>
            <p:cNvPicPr>
              <a:picLocks noChangeAspect="1"/>
            </p:cNvPicPr>
            <p:nvPr/>
          </p:nvPicPr>
          <p:blipFill>
            <a:blip r:embed="rId4"/>
            <a:stretch>
              <a:fillRect/>
            </a:stretch>
          </p:blipFill>
          <p:spPr>
            <a:xfrm>
              <a:off x="7855013" y="6040091"/>
              <a:ext cx="1245992" cy="545122"/>
            </a:xfrm>
            <a:prstGeom prst="rect">
              <a:avLst/>
            </a:prstGeom>
          </p:spPr>
        </p:pic>
        <p:cxnSp>
          <p:nvCxnSpPr>
            <p:cNvPr id="19" name="Straight Connector 18">
              <a:extLst>
                <a:ext uri="{FF2B5EF4-FFF2-40B4-BE49-F238E27FC236}">
                  <a16:creationId xmlns:a16="http://schemas.microsoft.com/office/drawing/2014/main" id="{0967495E-49A5-476A-866E-951AB28FC982}"/>
                </a:ext>
              </a:extLst>
            </p:cNvPr>
            <p:cNvCxnSpPr>
              <a:cxnSpLocks/>
            </p:cNvCxnSpPr>
            <p:nvPr/>
          </p:nvCxnSpPr>
          <p:spPr>
            <a:xfrm>
              <a:off x="9284392" y="5986491"/>
              <a:ext cx="0" cy="652322"/>
            </a:xfrm>
            <a:prstGeom prst="line">
              <a:avLst/>
            </a:prstGeom>
            <a:ln w="9525">
              <a:solidFill>
                <a:srgbClr val="B1B1B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024764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4 Content">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2"/>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2108778"/>
            <a:ext cx="2615487"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7" name="Content Placeholder 2">
            <a:extLst>
              <a:ext uri="{FF2B5EF4-FFF2-40B4-BE49-F238E27FC236}">
                <a16:creationId xmlns:a16="http://schemas.microsoft.com/office/drawing/2014/main" id="{2BB7819F-0E8B-415E-B16D-70EBC1B2C7B8}"/>
              </a:ext>
            </a:extLst>
          </p:cNvPr>
          <p:cNvSpPr>
            <a:spLocks noGrp="1"/>
          </p:cNvSpPr>
          <p:nvPr>
            <p:ph sz="quarter" idx="35" hasCustomPrompt="1"/>
          </p:nvPr>
        </p:nvSpPr>
        <p:spPr>
          <a:xfrm>
            <a:off x="3390889" y="2108778"/>
            <a:ext cx="2615487"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9" name="Content Placeholder 2">
            <a:extLst>
              <a:ext uri="{FF2B5EF4-FFF2-40B4-BE49-F238E27FC236}">
                <a16:creationId xmlns:a16="http://schemas.microsoft.com/office/drawing/2014/main" id="{13E898B9-6567-4C9A-8485-2C3359124988}"/>
              </a:ext>
            </a:extLst>
          </p:cNvPr>
          <p:cNvSpPr>
            <a:spLocks noGrp="1"/>
          </p:cNvSpPr>
          <p:nvPr>
            <p:ph sz="quarter" idx="37" hasCustomPrompt="1"/>
          </p:nvPr>
        </p:nvSpPr>
        <p:spPr>
          <a:xfrm>
            <a:off x="6172178" y="2108778"/>
            <a:ext cx="2615487"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1" name="Content Placeholder 2">
            <a:extLst>
              <a:ext uri="{FF2B5EF4-FFF2-40B4-BE49-F238E27FC236}">
                <a16:creationId xmlns:a16="http://schemas.microsoft.com/office/drawing/2014/main" id="{40628B41-06E7-428D-B2D9-1BA1187BFCD7}"/>
              </a:ext>
            </a:extLst>
          </p:cNvPr>
          <p:cNvSpPr>
            <a:spLocks noGrp="1"/>
          </p:cNvSpPr>
          <p:nvPr>
            <p:ph sz="quarter" idx="39" hasCustomPrompt="1"/>
          </p:nvPr>
        </p:nvSpPr>
        <p:spPr>
          <a:xfrm>
            <a:off x="8953467" y="2108778"/>
            <a:ext cx="2615487"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0" name="Text Placeholder 2">
            <a:extLst>
              <a:ext uri="{FF2B5EF4-FFF2-40B4-BE49-F238E27FC236}">
                <a16:creationId xmlns:a16="http://schemas.microsoft.com/office/drawing/2014/main" id="{FBDFC3D2-6414-4834-A08A-B7D0F0F01CDB}"/>
              </a:ext>
            </a:extLst>
          </p:cNvPr>
          <p:cNvSpPr>
            <a:spLocks noGrp="1"/>
          </p:cNvSpPr>
          <p:nvPr>
            <p:ph type="body" sz="quarter" idx="25"/>
          </p:nvPr>
        </p:nvSpPr>
        <p:spPr>
          <a:xfrm>
            <a:off x="609601" y="1524002"/>
            <a:ext cx="2615486"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1" name="Text Placeholder 2">
            <a:extLst>
              <a:ext uri="{FF2B5EF4-FFF2-40B4-BE49-F238E27FC236}">
                <a16:creationId xmlns:a16="http://schemas.microsoft.com/office/drawing/2014/main" id="{B52BFCC6-AC9F-4E93-81A0-3ED3AB3E20EA}"/>
              </a:ext>
            </a:extLst>
          </p:cNvPr>
          <p:cNvSpPr>
            <a:spLocks noGrp="1"/>
          </p:cNvSpPr>
          <p:nvPr>
            <p:ph type="body" sz="quarter" idx="40"/>
          </p:nvPr>
        </p:nvSpPr>
        <p:spPr>
          <a:xfrm>
            <a:off x="3390889" y="1524002"/>
            <a:ext cx="2615486"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2" name="Text Placeholder 2">
            <a:extLst>
              <a:ext uri="{FF2B5EF4-FFF2-40B4-BE49-F238E27FC236}">
                <a16:creationId xmlns:a16="http://schemas.microsoft.com/office/drawing/2014/main" id="{CFD7484E-340B-4F81-B86A-62C5E95E4CF3}"/>
              </a:ext>
            </a:extLst>
          </p:cNvPr>
          <p:cNvSpPr>
            <a:spLocks noGrp="1"/>
          </p:cNvSpPr>
          <p:nvPr>
            <p:ph type="body" sz="quarter" idx="41"/>
          </p:nvPr>
        </p:nvSpPr>
        <p:spPr>
          <a:xfrm>
            <a:off x="6172177" y="1524002"/>
            <a:ext cx="2615486"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3" name="Text Placeholder 2">
            <a:extLst>
              <a:ext uri="{FF2B5EF4-FFF2-40B4-BE49-F238E27FC236}">
                <a16:creationId xmlns:a16="http://schemas.microsoft.com/office/drawing/2014/main" id="{CE800CF2-BFB7-4B5F-BDD1-FE16496672D7}"/>
              </a:ext>
            </a:extLst>
          </p:cNvPr>
          <p:cNvSpPr>
            <a:spLocks noGrp="1"/>
          </p:cNvSpPr>
          <p:nvPr>
            <p:ph type="body" sz="quarter" idx="42"/>
          </p:nvPr>
        </p:nvSpPr>
        <p:spPr>
          <a:xfrm>
            <a:off x="8953465" y="1524002"/>
            <a:ext cx="2615486"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pic>
        <p:nvPicPr>
          <p:cNvPr id="16" name="Picture 15" descr="A close up of a sign&#10;&#10;Description automatically generated">
            <a:extLst>
              <a:ext uri="{FF2B5EF4-FFF2-40B4-BE49-F238E27FC236}">
                <a16:creationId xmlns:a16="http://schemas.microsoft.com/office/drawing/2014/main" id="{3610FA16-A46C-D143-A6D3-E1F81004954C}"/>
              </a:ext>
            </a:extLst>
          </p:cNvPr>
          <p:cNvPicPr>
            <a:picLocks noChangeAspect="1"/>
          </p:cNvPicPr>
          <p:nvPr userDrawn="1"/>
        </p:nvPicPr>
        <p:blipFill>
          <a:blip r:embed="rId3"/>
          <a:stretch>
            <a:fillRect/>
          </a:stretch>
        </p:blipFill>
        <p:spPr>
          <a:xfrm>
            <a:off x="9469611" y="6130358"/>
            <a:ext cx="2112790" cy="352800"/>
          </a:xfrm>
          <a:prstGeom prst="rect">
            <a:avLst/>
          </a:prstGeom>
        </p:spPr>
      </p:pic>
      <p:grpSp>
        <p:nvGrpSpPr>
          <p:cNvPr id="14" name="Group 13">
            <a:extLst>
              <a:ext uri="{FF2B5EF4-FFF2-40B4-BE49-F238E27FC236}">
                <a16:creationId xmlns:a16="http://schemas.microsoft.com/office/drawing/2014/main" id="{6A0AA77F-2383-43D9-9BF6-D35ADC9405D9}"/>
              </a:ext>
            </a:extLst>
          </p:cNvPr>
          <p:cNvGrpSpPr/>
          <p:nvPr userDrawn="1"/>
        </p:nvGrpSpPr>
        <p:grpSpPr>
          <a:xfrm>
            <a:off x="8597482" y="6153317"/>
            <a:ext cx="759878" cy="346783"/>
            <a:chOff x="7855013" y="5986491"/>
            <a:chExt cx="1429379" cy="652322"/>
          </a:xfrm>
        </p:grpSpPr>
        <p:pic>
          <p:nvPicPr>
            <p:cNvPr id="19" name="Picture 18" descr="Logo&#10;&#10;Description automatically generated">
              <a:extLst>
                <a:ext uri="{FF2B5EF4-FFF2-40B4-BE49-F238E27FC236}">
                  <a16:creationId xmlns:a16="http://schemas.microsoft.com/office/drawing/2014/main" id="{024A3415-25DB-4068-849E-9B50DD6AEB30}"/>
                </a:ext>
              </a:extLst>
            </p:cNvPr>
            <p:cNvPicPr>
              <a:picLocks noChangeAspect="1"/>
            </p:cNvPicPr>
            <p:nvPr/>
          </p:nvPicPr>
          <p:blipFill>
            <a:blip r:embed="rId4"/>
            <a:stretch>
              <a:fillRect/>
            </a:stretch>
          </p:blipFill>
          <p:spPr>
            <a:xfrm>
              <a:off x="7855013" y="6040091"/>
              <a:ext cx="1245992" cy="545122"/>
            </a:xfrm>
            <a:prstGeom prst="rect">
              <a:avLst/>
            </a:prstGeom>
          </p:spPr>
        </p:pic>
        <p:cxnSp>
          <p:nvCxnSpPr>
            <p:cNvPr id="24" name="Straight Connector 23">
              <a:extLst>
                <a:ext uri="{FF2B5EF4-FFF2-40B4-BE49-F238E27FC236}">
                  <a16:creationId xmlns:a16="http://schemas.microsoft.com/office/drawing/2014/main" id="{FD8C3524-821C-4B37-B1DA-3088D93FE30D}"/>
                </a:ext>
              </a:extLst>
            </p:cNvPr>
            <p:cNvCxnSpPr>
              <a:cxnSpLocks/>
            </p:cNvCxnSpPr>
            <p:nvPr/>
          </p:nvCxnSpPr>
          <p:spPr>
            <a:xfrm>
              <a:off x="9284392" y="5986491"/>
              <a:ext cx="0" cy="652322"/>
            </a:xfrm>
            <a:prstGeom prst="line">
              <a:avLst/>
            </a:prstGeom>
            <a:ln w="9525">
              <a:solidFill>
                <a:srgbClr val="B1B1B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038342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Content + Image Right">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2"/>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2108778"/>
            <a:ext cx="535577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icture Placeholder 2">
            <a:extLst>
              <a:ext uri="{FF2B5EF4-FFF2-40B4-BE49-F238E27FC236}">
                <a16:creationId xmlns:a16="http://schemas.microsoft.com/office/drawing/2014/main" id="{B6DAF3CC-521A-446F-99A7-04C464EB0BE0}"/>
              </a:ext>
            </a:extLst>
          </p:cNvPr>
          <p:cNvSpPr>
            <a:spLocks noGrp="1"/>
          </p:cNvSpPr>
          <p:nvPr>
            <p:ph type="pic" sz="quarter" idx="24" hasCustomPrompt="1"/>
          </p:nvPr>
        </p:nvSpPr>
        <p:spPr>
          <a:xfrm>
            <a:off x="6226175" y="1524001"/>
            <a:ext cx="5356225" cy="4350671"/>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insert picture</a:t>
            </a:r>
          </a:p>
        </p:txBody>
      </p:sp>
      <p:sp>
        <p:nvSpPr>
          <p:cNvPr id="10" name="Text Placeholder 2">
            <a:extLst>
              <a:ext uri="{FF2B5EF4-FFF2-40B4-BE49-F238E27FC236}">
                <a16:creationId xmlns:a16="http://schemas.microsoft.com/office/drawing/2014/main" id="{5A27E7F5-8958-44D4-AD43-19F01C809FE1}"/>
              </a:ext>
            </a:extLst>
          </p:cNvPr>
          <p:cNvSpPr>
            <a:spLocks noGrp="1"/>
          </p:cNvSpPr>
          <p:nvPr>
            <p:ph type="body" sz="quarter" idx="25"/>
          </p:nvPr>
        </p:nvSpPr>
        <p:spPr>
          <a:xfrm>
            <a:off x="609601" y="1524002"/>
            <a:ext cx="5355770"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pic>
        <p:nvPicPr>
          <p:cNvPr id="9" name="Picture 8" descr="A close up of a sign&#10;&#10;Description automatically generated">
            <a:extLst>
              <a:ext uri="{FF2B5EF4-FFF2-40B4-BE49-F238E27FC236}">
                <a16:creationId xmlns:a16="http://schemas.microsoft.com/office/drawing/2014/main" id="{226F7602-6303-634D-94B6-F1588F4D62C9}"/>
              </a:ext>
            </a:extLst>
          </p:cNvPr>
          <p:cNvPicPr>
            <a:picLocks noChangeAspect="1"/>
          </p:cNvPicPr>
          <p:nvPr userDrawn="1"/>
        </p:nvPicPr>
        <p:blipFill>
          <a:blip r:embed="rId3"/>
          <a:stretch>
            <a:fillRect/>
          </a:stretch>
        </p:blipFill>
        <p:spPr>
          <a:xfrm>
            <a:off x="9469611" y="6130358"/>
            <a:ext cx="2112790" cy="352800"/>
          </a:xfrm>
          <a:prstGeom prst="rect">
            <a:avLst/>
          </a:prstGeom>
        </p:spPr>
      </p:pic>
    </p:spTree>
    <p:extLst>
      <p:ext uri="{BB962C8B-B14F-4D97-AF65-F5344CB8AC3E}">
        <p14:creationId xmlns:p14="http://schemas.microsoft.com/office/powerpoint/2010/main" val="10108231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with Image">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3C66C643-40F3-483E-8046-AFCC63C2DE5C}"/>
              </a:ext>
            </a:extLst>
          </p:cNvPr>
          <p:cNvPicPr>
            <a:picLocks noChangeAspect="1"/>
          </p:cNvPicPr>
          <p:nvPr userDrawn="1"/>
        </p:nvPicPr>
        <p:blipFill>
          <a:blip r:embed="rId2"/>
          <a:stretch>
            <a:fillRect/>
          </a:stretch>
        </p:blipFill>
        <p:spPr>
          <a:xfrm>
            <a:off x="0" y="2974"/>
            <a:ext cx="12192000" cy="6852052"/>
          </a:xfrm>
          <a:prstGeom prst="rect">
            <a:avLst/>
          </a:prstGeom>
        </p:spPr>
      </p:pic>
      <p:sp>
        <p:nvSpPr>
          <p:cNvPr id="40" name="Picture Placeholder 39">
            <a:extLst>
              <a:ext uri="{FF2B5EF4-FFF2-40B4-BE49-F238E27FC236}">
                <a16:creationId xmlns:a16="http://schemas.microsoft.com/office/drawing/2014/main" id="{8F2B69CC-26B8-4B8E-BBDE-7AFA698148BF}"/>
              </a:ext>
            </a:extLst>
          </p:cNvPr>
          <p:cNvSpPr>
            <a:spLocks noGrp="1"/>
          </p:cNvSpPr>
          <p:nvPr>
            <p:ph type="pic" sz="quarter" idx="12"/>
          </p:nvPr>
        </p:nvSpPr>
        <p:spPr>
          <a:xfrm>
            <a:off x="2" y="0"/>
            <a:ext cx="5169289" cy="6858000"/>
          </a:xfrm>
          <a:custGeom>
            <a:avLst/>
            <a:gdLst>
              <a:gd name="connsiteX0" fmla="*/ 0 w 5169289"/>
              <a:gd name="connsiteY0" fmla="*/ 0 h 6858000"/>
              <a:gd name="connsiteX1" fmla="*/ 2457881 w 5169289"/>
              <a:gd name="connsiteY1" fmla="*/ 0 h 6858000"/>
              <a:gd name="connsiteX2" fmla="*/ 5169289 w 5169289"/>
              <a:gd name="connsiteY2" fmla="*/ 6858000 h 6858000"/>
              <a:gd name="connsiteX3" fmla="*/ 2133271 w 5169289"/>
              <a:gd name="connsiteY3" fmla="*/ 6858000 h 6858000"/>
              <a:gd name="connsiteX4" fmla="*/ 0 w 5169289"/>
              <a:gd name="connsiteY4" fmla="*/ 5177443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289" h="6858000">
                <a:moveTo>
                  <a:pt x="0" y="0"/>
                </a:moveTo>
                <a:lnTo>
                  <a:pt x="2457881" y="0"/>
                </a:lnTo>
                <a:lnTo>
                  <a:pt x="5169289" y="6858000"/>
                </a:lnTo>
                <a:lnTo>
                  <a:pt x="2133271" y="6858000"/>
                </a:lnTo>
                <a:lnTo>
                  <a:pt x="0" y="5177443"/>
                </a:lnTo>
                <a:close/>
              </a:path>
            </a:pathLst>
          </a:custGeom>
        </p:spPr>
        <p:txBody>
          <a:bodyPr wrap="square">
            <a:noAutofit/>
          </a:bodyPr>
          <a:lstStyle>
            <a:lvl1pPr marL="0" indent="0">
              <a:buNone/>
              <a:defRPr sz="2000"/>
            </a:lvl1pPr>
          </a:lstStyle>
          <a:p>
            <a:r>
              <a:rPr lang="en-US"/>
              <a:t>Click icon to add picture</a:t>
            </a:r>
            <a:endParaRPr lang="en-US" dirty="0"/>
          </a:p>
        </p:txBody>
      </p:sp>
      <p:sp>
        <p:nvSpPr>
          <p:cNvPr id="8" name="Text Placeholder 6">
            <a:extLst>
              <a:ext uri="{FF2B5EF4-FFF2-40B4-BE49-F238E27FC236}">
                <a16:creationId xmlns:a16="http://schemas.microsoft.com/office/drawing/2014/main" id="{625E8838-ACD5-474B-90EC-26C2E54E840E}"/>
              </a:ext>
            </a:extLst>
          </p:cNvPr>
          <p:cNvSpPr>
            <a:spLocks noGrp="1"/>
          </p:cNvSpPr>
          <p:nvPr>
            <p:ph type="body" sz="quarter" idx="11" hasCustomPrompt="1"/>
          </p:nvPr>
        </p:nvSpPr>
        <p:spPr>
          <a:xfrm>
            <a:off x="7924800" y="3078863"/>
            <a:ext cx="3657600" cy="1271588"/>
          </a:xfrm>
          <a:prstGeom prst="rect">
            <a:avLst/>
          </a:prstGeom>
        </p:spPr>
        <p:txBody>
          <a:bodyPr lIns="0" rIns="0"/>
          <a:lstStyle>
            <a:lvl1pPr marL="0" indent="0">
              <a:buNone/>
              <a:defRPr sz="2400" b="1" i="0">
                <a:solidFill>
                  <a:srgbClr val="000000"/>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sp>
        <p:nvSpPr>
          <p:cNvPr id="9" name="Text Placeholder 36">
            <a:extLst>
              <a:ext uri="{FF2B5EF4-FFF2-40B4-BE49-F238E27FC236}">
                <a16:creationId xmlns:a16="http://schemas.microsoft.com/office/drawing/2014/main" id="{7FA01587-6051-0946-99CB-CA48355C1AB4}"/>
              </a:ext>
            </a:extLst>
          </p:cNvPr>
          <p:cNvSpPr>
            <a:spLocks noGrp="1"/>
          </p:cNvSpPr>
          <p:nvPr>
            <p:ph type="body" sz="quarter" idx="13" hasCustomPrompt="1"/>
          </p:nvPr>
        </p:nvSpPr>
        <p:spPr>
          <a:xfrm>
            <a:off x="7924640" y="4349320"/>
            <a:ext cx="3655977" cy="310896"/>
          </a:xfrm>
          <a:prstGeom prst="rect">
            <a:avLst/>
          </a:prstGeom>
        </p:spPr>
        <p:txBody>
          <a:bodyPr lIns="0" tIns="0" rIns="0" bIns="0" anchor="ctr" anchorCtr="0"/>
          <a:lstStyle>
            <a:lvl1pPr marL="0" indent="0">
              <a:buNone/>
              <a:defRPr sz="1400">
                <a:solidFill>
                  <a:srgbClr val="000000"/>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
        <p:nvSpPr>
          <p:cNvPr id="7" name="Graphic 7">
            <a:extLst>
              <a:ext uri="{FF2B5EF4-FFF2-40B4-BE49-F238E27FC236}">
                <a16:creationId xmlns:a16="http://schemas.microsoft.com/office/drawing/2014/main" id="{F2F34853-1E04-4CBC-9618-6C1E67B88C9C}"/>
              </a:ext>
            </a:extLst>
          </p:cNvPr>
          <p:cNvSpPr/>
          <p:nvPr userDrawn="1"/>
        </p:nvSpPr>
        <p:spPr>
          <a:xfrm>
            <a:off x="0" y="3386708"/>
            <a:ext cx="7580609" cy="3471292"/>
          </a:xfrm>
          <a:custGeom>
            <a:avLst/>
            <a:gdLst>
              <a:gd name="connsiteX0" fmla="*/ 0 w 7580609"/>
              <a:gd name="connsiteY0" fmla="*/ 2989421 h 3471292"/>
              <a:gd name="connsiteX1" fmla="*/ 0 w 7580609"/>
              <a:gd name="connsiteY1" fmla="*/ 3476699 h 3471292"/>
              <a:gd name="connsiteX2" fmla="*/ 4752210 w 7580609"/>
              <a:gd name="connsiteY2" fmla="*/ 3476699 h 3471292"/>
              <a:gd name="connsiteX3" fmla="*/ 7587963 w 7580609"/>
              <a:gd name="connsiteY3" fmla="*/ 0 h 3471292"/>
            </a:gdLst>
            <a:ahLst/>
            <a:cxnLst>
              <a:cxn ang="0">
                <a:pos x="connsiteX0" y="connsiteY0"/>
              </a:cxn>
              <a:cxn ang="0">
                <a:pos x="connsiteX1" y="connsiteY1"/>
              </a:cxn>
              <a:cxn ang="0">
                <a:pos x="connsiteX2" y="connsiteY2"/>
              </a:cxn>
              <a:cxn ang="0">
                <a:pos x="connsiteX3" y="connsiteY3"/>
              </a:cxn>
            </a:cxnLst>
            <a:rect l="l" t="t" r="r" b="b"/>
            <a:pathLst>
              <a:path w="7580609" h="3471292">
                <a:moveTo>
                  <a:pt x="0" y="2989421"/>
                </a:moveTo>
                <a:lnTo>
                  <a:pt x="0" y="3476699"/>
                </a:lnTo>
                <a:lnTo>
                  <a:pt x="4752210" y="3476699"/>
                </a:lnTo>
                <a:lnTo>
                  <a:pt x="7587963" y="0"/>
                </a:lnTo>
                <a:close/>
              </a:path>
            </a:pathLst>
          </a:custGeom>
          <a:gradFill flip="none" rotWithShape="1">
            <a:gsLst>
              <a:gs pos="0">
                <a:schemeClr val="accent3">
                  <a:alpha val="87000"/>
                </a:schemeClr>
              </a:gs>
              <a:gs pos="100000">
                <a:srgbClr val="50B39E">
                  <a:alpha val="95000"/>
                </a:srgbClr>
              </a:gs>
            </a:gsLst>
            <a:lin ang="10800000" scaled="1"/>
            <a:tileRect/>
          </a:gradFill>
          <a:ln w="10800" cap="flat">
            <a:noFill/>
            <a:prstDash val="solid"/>
            <a:miter/>
          </a:ln>
        </p:spPr>
        <p:txBody>
          <a:bodyPr rtlCol="0" anchor="ctr"/>
          <a:lstStyle/>
          <a:p>
            <a:endParaRPr lang="en-US" dirty="0"/>
          </a:p>
        </p:txBody>
      </p:sp>
      <p:pic>
        <p:nvPicPr>
          <p:cNvPr id="10" name="Picture 9" descr="A close up of a sign&#10;&#10;Description automatically generated">
            <a:extLst>
              <a:ext uri="{FF2B5EF4-FFF2-40B4-BE49-F238E27FC236}">
                <a16:creationId xmlns:a16="http://schemas.microsoft.com/office/drawing/2014/main" id="{B85E9C27-60E7-2445-9551-F6A295A7C0AF}"/>
              </a:ext>
            </a:extLst>
          </p:cNvPr>
          <p:cNvPicPr>
            <a:picLocks noChangeAspect="1"/>
          </p:cNvPicPr>
          <p:nvPr userDrawn="1"/>
        </p:nvPicPr>
        <p:blipFill>
          <a:blip r:embed="rId3"/>
          <a:stretch>
            <a:fillRect/>
          </a:stretch>
        </p:blipFill>
        <p:spPr>
          <a:xfrm>
            <a:off x="7640664" y="1812918"/>
            <a:ext cx="3941736" cy="658203"/>
          </a:xfrm>
          <a:prstGeom prst="rect">
            <a:avLst/>
          </a:prstGeom>
        </p:spPr>
      </p:pic>
      <p:pic>
        <p:nvPicPr>
          <p:cNvPr id="11" name="Picture 10" descr="Logo&#10;&#10;Description automatically generated">
            <a:extLst>
              <a:ext uri="{FF2B5EF4-FFF2-40B4-BE49-F238E27FC236}">
                <a16:creationId xmlns:a16="http://schemas.microsoft.com/office/drawing/2014/main" id="{0497490E-18BA-41DA-8467-BE4DC83314B8}"/>
              </a:ext>
            </a:extLst>
          </p:cNvPr>
          <p:cNvPicPr>
            <a:picLocks noChangeAspect="1"/>
          </p:cNvPicPr>
          <p:nvPr userDrawn="1"/>
        </p:nvPicPr>
        <p:blipFill>
          <a:blip r:embed="rId4"/>
          <a:stretch>
            <a:fillRect/>
          </a:stretch>
        </p:blipFill>
        <p:spPr>
          <a:xfrm>
            <a:off x="6007741" y="1865255"/>
            <a:ext cx="1245992" cy="545122"/>
          </a:xfrm>
          <a:prstGeom prst="rect">
            <a:avLst/>
          </a:prstGeom>
        </p:spPr>
      </p:pic>
      <p:cxnSp>
        <p:nvCxnSpPr>
          <p:cNvPr id="12" name="Straight Connector 11">
            <a:extLst>
              <a:ext uri="{FF2B5EF4-FFF2-40B4-BE49-F238E27FC236}">
                <a16:creationId xmlns:a16="http://schemas.microsoft.com/office/drawing/2014/main" id="{3226144D-CDC4-48E4-8F6A-7273A279B980}"/>
              </a:ext>
            </a:extLst>
          </p:cNvPr>
          <p:cNvCxnSpPr>
            <a:cxnSpLocks/>
          </p:cNvCxnSpPr>
          <p:nvPr userDrawn="1"/>
        </p:nvCxnSpPr>
        <p:spPr>
          <a:xfrm>
            <a:off x="7437120" y="1811655"/>
            <a:ext cx="0" cy="652322"/>
          </a:xfrm>
          <a:prstGeom prst="line">
            <a:avLst/>
          </a:prstGeom>
          <a:ln w="9525">
            <a:solidFill>
              <a:srgbClr val="B1B1B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6035783"/>
      </p:ext>
    </p:extLst>
  </p:cSld>
  <p:clrMapOvr>
    <a:masterClrMapping/>
  </p:clrMapOvr>
  <p:extLst>
    <p:ext uri="{DCECCB84-F9BA-43D5-87BE-67443E8EF086}">
      <p15:sldGuideLst xmlns:p15="http://schemas.microsoft.com/office/powerpoint/2012/main">
        <p15:guide id="1" orient="horz" pos="213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Content + Image Left">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2"/>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226628" y="2108778"/>
            <a:ext cx="535577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defRPr sz="1400">
                <a:solidFill>
                  <a:srgbClr val="000000"/>
                </a:solidFill>
                <a:latin typeface="Arial" panose="020B0604020202020204" pitchFamily="34" charset="0"/>
                <a:cs typeface="Arial" panose="020B0604020202020204" pitchFamily="34" charset="0"/>
              </a:defRPr>
            </a:lvl4pPr>
            <a:lvl5pPr marL="1146175" indent="-231775">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Picture Placeholder 2">
            <a:extLst>
              <a:ext uri="{FF2B5EF4-FFF2-40B4-BE49-F238E27FC236}">
                <a16:creationId xmlns:a16="http://schemas.microsoft.com/office/drawing/2014/main" id="{03049D75-CC3B-4AB5-A696-6B399CBC7866}"/>
              </a:ext>
            </a:extLst>
          </p:cNvPr>
          <p:cNvSpPr>
            <a:spLocks noGrp="1"/>
          </p:cNvSpPr>
          <p:nvPr>
            <p:ph type="pic" sz="quarter" idx="24" hasCustomPrompt="1"/>
          </p:nvPr>
        </p:nvSpPr>
        <p:spPr>
          <a:xfrm>
            <a:off x="609148" y="1524001"/>
            <a:ext cx="5356225" cy="4350671"/>
          </a:xfrm>
          <a:prstGeom prst="rect">
            <a:avLst/>
          </a:prstGeom>
        </p:spPr>
        <p:txBody>
          <a:bodyPr anchor="ctr"/>
          <a:lstStyle>
            <a:lvl1pPr marL="0" indent="0" algn="ctr">
              <a:buNone/>
              <a:defRPr sz="1600">
                <a:latin typeface="Arial" panose="020B0604020202020204" pitchFamily="34" charset="0"/>
                <a:cs typeface="Arial" panose="020B0604020202020204" pitchFamily="34" charset="0"/>
              </a:defRPr>
            </a:lvl1pPr>
          </a:lstStyle>
          <a:p>
            <a:r>
              <a:rPr lang="en-GB" noProof="0" dirty="0"/>
              <a:t>Click to insert picture</a:t>
            </a:r>
          </a:p>
        </p:txBody>
      </p:sp>
      <p:sp>
        <p:nvSpPr>
          <p:cNvPr id="10" name="Text Placeholder 2">
            <a:extLst>
              <a:ext uri="{FF2B5EF4-FFF2-40B4-BE49-F238E27FC236}">
                <a16:creationId xmlns:a16="http://schemas.microsoft.com/office/drawing/2014/main" id="{7B49CF5B-EDC2-42C1-9055-6769A86CC79C}"/>
              </a:ext>
            </a:extLst>
          </p:cNvPr>
          <p:cNvSpPr>
            <a:spLocks noGrp="1"/>
          </p:cNvSpPr>
          <p:nvPr>
            <p:ph type="body" sz="quarter" idx="25"/>
          </p:nvPr>
        </p:nvSpPr>
        <p:spPr>
          <a:xfrm>
            <a:off x="6226628" y="1524002"/>
            <a:ext cx="5355771"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pic>
        <p:nvPicPr>
          <p:cNvPr id="9" name="Picture 8" descr="A close up of a sign&#10;&#10;Description automatically generated">
            <a:extLst>
              <a:ext uri="{FF2B5EF4-FFF2-40B4-BE49-F238E27FC236}">
                <a16:creationId xmlns:a16="http://schemas.microsoft.com/office/drawing/2014/main" id="{C55DF7D4-93BC-0844-8498-97E562C32391}"/>
              </a:ext>
            </a:extLst>
          </p:cNvPr>
          <p:cNvPicPr>
            <a:picLocks noChangeAspect="1"/>
          </p:cNvPicPr>
          <p:nvPr userDrawn="1"/>
        </p:nvPicPr>
        <p:blipFill>
          <a:blip r:embed="rId3"/>
          <a:stretch>
            <a:fillRect/>
          </a:stretch>
        </p:blipFill>
        <p:spPr>
          <a:xfrm>
            <a:off x="9469611" y="6130358"/>
            <a:ext cx="2112790" cy="352800"/>
          </a:xfrm>
          <a:prstGeom prst="rect">
            <a:avLst/>
          </a:prstGeom>
        </p:spPr>
      </p:pic>
      <p:grpSp>
        <p:nvGrpSpPr>
          <p:cNvPr id="11" name="Group 10">
            <a:extLst>
              <a:ext uri="{FF2B5EF4-FFF2-40B4-BE49-F238E27FC236}">
                <a16:creationId xmlns:a16="http://schemas.microsoft.com/office/drawing/2014/main" id="{BC1B9518-0724-4772-816D-8D1B2D8DF674}"/>
              </a:ext>
            </a:extLst>
          </p:cNvPr>
          <p:cNvGrpSpPr/>
          <p:nvPr userDrawn="1"/>
        </p:nvGrpSpPr>
        <p:grpSpPr>
          <a:xfrm>
            <a:off x="8597482" y="6153317"/>
            <a:ext cx="759878" cy="346783"/>
            <a:chOff x="7855013" y="5986491"/>
            <a:chExt cx="1429379" cy="652322"/>
          </a:xfrm>
        </p:grpSpPr>
        <p:pic>
          <p:nvPicPr>
            <p:cNvPr id="13" name="Picture 12" descr="Logo&#10;&#10;Description automatically generated">
              <a:extLst>
                <a:ext uri="{FF2B5EF4-FFF2-40B4-BE49-F238E27FC236}">
                  <a16:creationId xmlns:a16="http://schemas.microsoft.com/office/drawing/2014/main" id="{9360ACFF-C8C7-41AB-9DDA-55FCB075A1DF}"/>
                </a:ext>
              </a:extLst>
            </p:cNvPr>
            <p:cNvPicPr>
              <a:picLocks noChangeAspect="1"/>
            </p:cNvPicPr>
            <p:nvPr/>
          </p:nvPicPr>
          <p:blipFill>
            <a:blip r:embed="rId4"/>
            <a:stretch>
              <a:fillRect/>
            </a:stretch>
          </p:blipFill>
          <p:spPr>
            <a:xfrm>
              <a:off x="7855013" y="6040091"/>
              <a:ext cx="1245992" cy="545122"/>
            </a:xfrm>
            <a:prstGeom prst="rect">
              <a:avLst/>
            </a:prstGeom>
          </p:spPr>
        </p:pic>
        <p:cxnSp>
          <p:nvCxnSpPr>
            <p:cNvPr id="14" name="Straight Connector 13">
              <a:extLst>
                <a:ext uri="{FF2B5EF4-FFF2-40B4-BE49-F238E27FC236}">
                  <a16:creationId xmlns:a16="http://schemas.microsoft.com/office/drawing/2014/main" id="{FCF946D1-2B94-40BF-B094-D945B8940439}"/>
                </a:ext>
              </a:extLst>
            </p:cNvPr>
            <p:cNvCxnSpPr>
              <a:cxnSpLocks/>
            </p:cNvCxnSpPr>
            <p:nvPr/>
          </p:nvCxnSpPr>
          <p:spPr>
            <a:xfrm>
              <a:off x="9284392" y="5986491"/>
              <a:ext cx="0" cy="652322"/>
            </a:xfrm>
            <a:prstGeom prst="line">
              <a:avLst/>
            </a:prstGeom>
            <a:ln w="9525">
              <a:solidFill>
                <a:srgbClr val="B1B1B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648002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Object / 3 Content">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2"/>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4383315"/>
            <a:ext cx="3481523" cy="1495198"/>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Content Placeholder 2">
            <a:extLst>
              <a:ext uri="{FF2B5EF4-FFF2-40B4-BE49-F238E27FC236}">
                <a16:creationId xmlns:a16="http://schemas.microsoft.com/office/drawing/2014/main" id="{93DB67C4-9F11-4557-B2AD-F94C07FA5D81}"/>
              </a:ext>
            </a:extLst>
          </p:cNvPr>
          <p:cNvSpPr>
            <a:spLocks noGrp="1"/>
          </p:cNvSpPr>
          <p:nvPr>
            <p:ph sz="quarter" idx="22" hasCustomPrompt="1"/>
          </p:nvPr>
        </p:nvSpPr>
        <p:spPr>
          <a:xfrm>
            <a:off x="8100205" y="4383315"/>
            <a:ext cx="3482195" cy="1495198"/>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3" name="Content Placeholder 2">
            <a:extLst>
              <a:ext uri="{FF2B5EF4-FFF2-40B4-BE49-F238E27FC236}">
                <a16:creationId xmlns:a16="http://schemas.microsoft.com/office/drawing/2014/main" id="{7AA74F2D-ECDC-476F-AB80-DC034B43E4DB}"/>
              </a:ext>
            </a:extLst>
          </p:cNvPr>
          <p:cNvSpPr>
            <a:spLocks noGrp="1"/>
          </p:cNvSpPr>
          <p:nvPr>
            <p:ph sz="quarter" idx="29" hasCustomPrompt="1"/>
          </p:nvPr>
        </p:nvSpPr>
        <p:spPr>
          <a:xfrm>
            <a:off x="4354903" y="4383315"/>
            <a:ext cx="3482195" cy="1495198"/>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Content Placeholder 2">
            <a:extLst>
              <a:ext uri="{FF2B5EF4-FFF2-40B4-BE49-F238E27FC236}">
                <a16:creationId xmlns:a16="http://schemas.microsoft.com/office/drawing/2014/main" id="{C46B9B54-2DB3-47D6-ADDB-77D065EFB7D3}"/>
              </a:ext>
            </a:extLst>
          </p:cNvPr>
          <p:cNvSpPr>
            <a:spLocks noGrp="1"/>
          </p:cNvSpPr>
          <p:nvPr>
            <p:ph sz="quarter" idx="31" hasCustomPrompt="1"/>
          </p:nvPr>
        </p:nvSpPr>
        <p:spPr>
          <a:xfrm>
            <a:off x="609600" y="1524001"/>
            <a:ext cx="3481523" cy="264544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defRPr sz="1400"/>
            </a:lvl4pPr>
            <a:lvl5pPr marL="1146175" indent="-231775">
              <a:defRPr sz="1400"/>
            </a:lvl5pPr>
          </a:lstStyle>
          <a:p>
            <a:pPr lvl="0"/>
            <a:r>
              <a:rPr lang="en-GB" noProof="0" dirty="0"/>
              <a:t>Click to insert object</a:t>
            </a:r>
          </a:p>
        </p:txBody>
      </p:sp>
      <p:sp>
        <p:nvSpPr>
          <p:cNvPr id="20" name="Content Placeholder 2">
            <a:extLst>
              <a:ext uri="{FF2B5EF4-FFF2-40B4-BE49-F238E27FC236}">
                <a16:creationId xmlns:a16="http://schemas.microsoft.com/office/drawing/2014/main" id="{03714E44-0209-4445-913B-F0B8A5E7C923}"/>
              </a:ext>
            </a:extLst>
          </p:cNvPr>
          <p:cNvSpPr>
            <a:spLocks noGrp="1"/>
          </p:cNvSpPr>
          <p:nvPr>
            <p:ph sz="quarter" idx="32" hasCustomPrompt="1"/>
          </p:nvPr>
        </p:nvSpPr>
        <p:spPr>
          <a:xfrm>
            <a:off x="8100205" y="1524001"/>
            <a:ext cx="3482195" cy="2645445"/>
          </a:xfrm>
          <a:prstGeom prst="rect">
            <a:avLst/>
          </a:prstGeom>
        </p:spPr>
        <p:txBody>
          <a:bodyPr lIns="0" tIns="0" rIns="0" bIns="0"/>
          <a:lstStyle>
            <a:lvl1pPr marL="231775" indent="-231775">
              <a:spcBef>
                <a:spcPts val="500"/>
              </a:spcBef>
              <a:buFont typeface="Arial" panose="020B0604020202020204" pitchFamily="34" charset="0"/>
              <a:buChar char="•"/>
              <a:defRPr sz="1600">
                <a:latin typeface="Arial" panose="020B0604020202020204" pitchFamily="34" charset="0"/>
                <a:cs typeface="Arial" panose="020B0604020202020204" pitchFamily="34" charset="0"/>
              </a:defRPr>
            </a:lvl1pPr>
            <a:lvl2pPr marL="465138" indent="-233363">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defRPr sz="1400"/>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pPr lvl="0"/>
            <a:r>
              <a:rPr lang="en-GB" noProof="0" dirty="0"/>
              <a:t>Click to insert object</a:t>
            </a:r>
          </a:p>
          <a:p>
            <a:pPr lvl="4"/>
            <a:endParaRPr lang="en-GB" noProof="0" dirty="0"/>
          </a:p>
        </p:txBody>
      </p:sp>
      <p:sp>
        <p:nvSpPr>
          <p:cNvPr id="21" name="Content Placeholder 2">
            <a:extLst>
              <a:ext uri="{FF2B5EF4-FFF2-40B4-BE49-F238E27FC236}">
                <a16:creationId xmlns:a16="http://schemas.microsoft.com/office/drawing/2014/main" id="{1CAAD208-8173-4FC0-A08E-6D1F9231BA4D}"/>
              </a:ext>
            </a:extLst>
          </p:cNvPr>
          <p:cNvSpPr>
            <a:spLocks noGrp="1"/>
          </p:cNvSpPr>
          <p:nvPr>
            <p:ph sz="quarter" idx="33" hasCustomPrompt="1"/>
          </p:nvPr>
        </p:nvSpPr>
        <p:spPr>
          <a:xfrm>
            <a:off x="4354903" y="1524001"/>
            <a:ext cx="3482195" cy="2645445"/>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defRPr sz="1400"/>
            </a:lvl4pPr>
            <a:lvl5pPr marL="1146175" indent="-231775">
              <a:defRPr sz="1400"/>
            </a:lvl5pPr>
          </a:lstStyle>
          <a:p>
            <a:pPr lvl="0"/>
            <a:r>
              <a:rPr lang="en-GB" noProof="0" dirty="0"/>
              <a:t>Click to insert object</a:t>
            </a:r>
          </a:p>
        </p:txBody>
      </p:sp>
      <p:pic>
        <p:nvPicPr>
          <p:cNvPr id="13" name="Picture 12" descr="A close up of a sign&#10;&#10;Description automatically generated">
            <a:extLst>
              <a:ext uri="{FF2B5EF4-FFF2-40B4-BE49-F238E27FC236}">
                <a16:creationId xmlns:a16="http://schemas.microsoft.com/office/drawing/2014/main" id="{1385577E-5D79-0349-A2BC-BD9822E27400}"/>
              </a:ext>
            </a:extLst>
          </p:cNvPr>
          <p:cNvPicPr>
            <a:picLocks noChangeAspect="1"/>
          </p:cNvPicPr>
          <p:nvPr userDrawn="1"/>
        </p:nvPicPr>
        <p:blipFill>
          <a:blip r:embed="rId3"/>
          <a:stretch>
            <a:fillRect/>
          </a:stretch>
        </p:blipFill>
        <p:spPr>
          <a:xfrm>
            <a:off x="9469611" y="6130358"/>
            <a:ext cx="2112790" cy="352800"/>
          </a:xfrm>
          <a:prstGeom prst="rect">
            <a:avLst/>
          </a:prstGeom>
        </p:spPr>
      </p:pic>
      <p:grpSp>
        <p:nvGrpSpPr>
          <p:cNvPr id="14" name="Group 13">
            <a:extLst>
              <a:ext uri="{FF2B5EF4-FFF2-40B4-BE49-F238E27FC236}">
                <a16:creationId xmlns:a16="http://schemas.microsoft.com/office/drawing/2014/main" id="{058C6BD4-3A8F-4724-8EC4-DA21C224DCFF}"/>
              </a:ext>
            </a:extLst>
          </p:cNvPr>
          <p:cNvGrpSpPr/>
          <p:nvPr userDrawn="1"/>
        </p:nvGrpSpPr>
        <p:grpSpPr>
          <a:xfrm>
            <a:off x="8597482" y="6153317"/>
            <a:ext cx="759878" cy="346783"/>
            <a:chOff x="7855013" y="5986491"/>
            <a:chExt cx="1429379" cy="652322"/>
          </a:xfrm>
        </p:grpSpPr>
        <p:pic>
          <p:nvPicPr>
            <p:cNvPr id="16" name="Picture 15" descr="Logo&#10;&#10;Description automatically generated">
              <a:extLst>
                <a:ext uri="{FF2B5EF4-FFF2-40B4-BE49-F238E27FC236}">
                  <a16:creationId xmlns:a16="http://schemas.microsoft.com/office/drawing/2014/main" id="{660FC219-0F0E-40B5-B31B-61CEFDD398F1}"/>
                </a:ext>
              </a:extLst>
            </p:cNvPr>
            <p:cNvPicPr>
              <a:picLocks noChangeAspect="1"/>
            </p:cNvPicPr>
            <p:nvPr/>
          </p:nvPicPr>
          <p:blipFill>
            <a:blip r:embed="rId4"/>
            <a:stretch>
              <a:fillRect/>
            </a:stretch>
          </p:blipFill>
          <p:spPr>
            <a:xfrm>
              <a:off x="7855013" y="6040091"/>
              <a:ext cx="1245992" cy="545122"/>
            </a:xfrm>
            <a:prstGeom prst="rect">
              <a:avLst/>
            </a:prstGeom>
          </p:spPr>
        </p:pic>
        <p:cxnSp>
          <p:nvCxnSpPr>
            <p:cNvPr id="22" name="Straight Connector 21">
              <a:extLst>
                <a:ext uri="{FF2B5EF4-FFF2-40B4-BE49-F238E27FC236}">
                  <a16:creationId xmlns:a16="http://schemas.microsoft.com/office/drawing/2014/main" id="{6DD1FDB7-C867-43FD-9999-E3C5B1ECE13A}"/>
                </a:ext>
              </a:extLst>
            </p:cNvPr>
            <p:cNvCxnSpPr>
              <a:cxnSpLocks/>
            </p:cNvCxnSpPr>
            <p:nvPr/>
          </p:nvCxnSpPr>
          <p:spPr>
            <a:xfrm>
              <a:off x="9284392" y="5986491"/>
              <a:ext cx="0" cy="652322"/>
            </a:xfrm>
            <a:prstGeom prst="line">
              <a:avLst/>
            </a:prstGeom>
            <a:ln w="9525">
              <a:solidFill>
                <a:srgbClr val="B1B1B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283694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creen Mockup">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US" dirty="0"/>
              <a:t>Click to add sub-title</a:t>
            </a:r>
            <a:endParaRPr lang="en-GB" dirty="0"/>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2"/>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US" dirty="0"/>
              <a:t>Click to add title</a:t>
            </a:r>
          </a:p>
        </p:txBody>
      </p:sp>
      <p:pic>
        <p:nvPicPr>
          <p:cNvPr id="8" name="Picture 7" descr="A picture containing display&#10;&#10;Description automatically generated">
            <a:extLst>
              <a:ext uri="{FF2B5EF4-FFF2-40B4-BE49-F238E27FC236}">
                <a16:creationId xmlns:a16="http://schemas.microsoft.com/office/drawing/2014/main" id="{497C2969-F1A4-4ABF-8D92-F22FEE447256}"/>
              </a:ext>
            </a:extLst>
          </p:cNvPr>
          <p:cNvPicPr>
            <a:picLocks noChangeAspect="1"/>
          </p:cNvPicPr>
          <p:nvPr userDrawn="1"/>
        </p:nvPicPr>
        <p:blipFill>
          <a:blip r:embed="rId3"/>
          <a:stretch>
            <a:fillRect/>
          </a:stretch>
        </p:blipFill>
        <p:spPr>
          <a:xfrm>
            <a:off x="2704123" y="1541661"/>
            <a:ext cx="6783755" cy="5104776"/>
          </a:xfrm>
          <a:prstGeom prst="rect">
            <a:avLst/>
          </a:prstGeom>
        </p:spPr>
      </p:pic>
      <p:sp>
        <p:nvSpPr>
          <p:cNvPr id="9" name="Picture Placeholder 2">
            <a:extLst>
              <a:ext uri="{FF2B5EF4-FFF2-40B4-BE49-F238E27FC236}">
                <a16:creationId xmlns:a16="http://schemas.microsoft.com/office/drawing/2014/main" id="{66A8DF81-97F1-49A5-A2DB-E7C6F23FC122}"/>
              </a:ext>
            </a:extLst>
          </p:cNvPr>
          <p:cNvSpPr>
            <a:spLocks noGrp="1"/>
          </p:cNvSpPr>
          <p:nvPr>
            <p:ph type="pic" sz="quarter" idx="21" hasCustomPrompt="1"/>
          </p:nvPr>
        </p:nvSpPr>
        <p:spPr>
          <a:xfrm>
            <a:off x="3762375" y="1938567"/>
            <a:ext cx="4667250" cy="2628900"/>
          </a:xfrm>
          <a:prstGeom prst="rect">
            <a:avLst/>
          </a:prstGeom>
        </p:spPr>
        <p:txBody>
          <a:bodyPr anchor="ctr"/>
          <a:lstStyle>
            <a:lvl1pPr algn="ctr">
              <a:defRPr sz="1600">
                <a:solidFill>
                  <a:srgbClr val="FFFFFF"/>
                </a:solidFill>
                <a:latin typeface="Arial" panose="020B0604020202020204" pitchFamily="34" charset="0"/>
                <a:cs typeface="Arial" panose="020B0604020202020204" pitchFamily="34" charset="0"/>
              </a:defRPr>
            </a:lvl1pPr>
          </a:lstStyle>
          <a:p>
            <a:pPr lvl="0"/>
            <a:r>
              <a:rPr lang="en-GB" noProof="0" dirty="0"/>
              <a:t>Click to insert picture</a:t>
            </a:r>
          </a:p>
        </p:txBody>
      </p:sp>
      <p:pic>
        <p:nvPicPr>
          <p:cNvPr id="10" name="Picture 9" descr="A close up of a sign&#10;&#10;Description automatically generated">
            <a:extLst>
              <a:ext uri="{FF2B5EF4-FFF2-40B4-BE49-F238E27FC236}">
                <a16:creationId xmlns:a16="http://schemas.microsoft.com/office/drawing/2014/main" id="{016DCD42-2991-B244-8E01-EE3CB297431A}"/>
              </a:ext>
            </a:extLst>
          </p:cNvPr>
          <p:cNvPicPr>
            <a:picLocks noChangeAspect="1"/>
          </p:cNvPicPr>
          <p:nvPr userDrawn="1"/>
        </p:nvPicPr>
        <p:blipFill>
          <a:blip r:embed="rId4"/>
          <a:stretch>
            <a:fillRect/>
          </a:stretch>
        </p:blipFill>
        <p:spPr>
          <a:xfrm>
            <a:off x="9469611" y="6130358"/>
            <a:ext cx="2112790" cy="352800"/>
          </a:xfrm>
          <a:prstGeom prst="rect">
            <a:avLst/>
          </a:prstGeom>
        </p:spPr>
      </p:pic>
      <p:grpSp>
        <p:nvGrpSpPr>
          <p:cNvPr id="11" name="Group 10">
            <a:extLst>
              <a:ext uri="{FF2B5EF4-FFF2-40B4-BE49-F238E27FC236}">
                <a16:creationId xmlns:a16="http://schemas.microsoft.com/office/drawing/2014/main" id="{7DC3F6B1-25A6-479C-9BFE-11AAE045FA31}"/>
              </a:ext>
            </a:extLst>
          </p:cNvPr>
          <p:cNvGrpSpPr/>
          <p:nvPr userDrawn="1"/>
        </p:nvGrpSpPr>
        <p:grpSpPr>
          <a:xfrm>
            <a:off x="8597482" y="6153317"/>
            <a:ext cx="759878" cy="346783"/>
            <a:chOff x="7855013" y="5986491"/>
            <a:chExt cx="1429379" cy="652322"/>
          </a:xfrm>
        </p:grpSpPr>
        <p:pic>
          <p:nvPicPr>
            <p:cNvPr id="13" name="Picture 12" descr="Logo&#10;&#10;Description automatically generated">
              <a:extLst>
                <a:ext uri="{FF2B5EF4-FFF2-40B4-BE49-F238E27FC236}">
                  <a16:creationId xmlns:a16="http://schemas.microsoft.com/office/drawing/2014/main" id="{B8E5ABC7-A9BD-4147-AD4D-D4DD98DD4817}"/>
                </a:ext>
              </a:extLst>
            </p:cNvPr>
            <p:cNvPicPr>
              <a:picLocks noChangeAspect="1"/>
            </p:cNvPicPr>
            <p:nvPr/>
          </p:nvPicPr>
          <p:blipFill>
            <a:blip r:embed="rId5"/>
            <a:stretch>
              <a:fillRect/>
            </a:stretch>
          </p:blipFill>
          <p:spPr>
            <a:xfrm>
              <a:off x="7855013" y="6040091"/>
              <a:ext cx="1245992" cy="545122"/>
            </a:xfrm>
            <a:prstGeom prst="rect">
              <a:avLst/>
            </a:prstGeom>
          </p:spPr>
        </p:pic>
        <p:cxnSp>
          <p:nvCxnSpPr>
            <p:cNvPr id="14" name="Straight Connector 13">
              <a:extLst>
                <a:ext uri="{FF2B5EF4-FFF2-40B4-BE49-F238E27FC236}">
                  <a16:creationId xmlns:a16="http://schemas.microsoft.com/office/drawing/2014/main" id="{25DB5BE2-9354-4033-A21A-BBC2E51D4798}"/>
                </a:ext>
              </a:extLst>
            </p:cNvPr>
            <p:cNvCxnSpPr>
              <a:cxnSpLocks/>
            </p:cNvCxnSpPr>
            <p:nvPr/>
          </p:nvCxnSpPr>
          <p:spPr>
            <a:xfrm>
              <a:off x="9284392" y="5986491"/>
              <a:ext cx="0" cy="652322"/>
            </a:xfrm>
            <a:prstGeom prst="line">
              <a:avLst/>
            </a:prstGeom>
            <a:ln w="9525">
              <a:solidFill>
                <a:srgbClr val="B1B1B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813619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 Job Title">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000000"/>
                </a:solidFill>
                <a:latin typeface="Arial" panose="020B0604020202020204" pitchFamily="34" charset="0"/>
                <a:cs typeface="Arial" panose="020B0604020202020204" pitchFamily="34" charset="0"/>
              </a:defRPr>
            </a:lvl1pPr>
          </a:lstStyle>
          <a:p>
            <a:pPr lvl="0"/>
            <a:r>
              <a:rPr lang="en-GB" noProof="0" dirty="0"/>
              <a:t>Click to add sub-title</a:t>
            </a:r>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2"/>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000000"/>
                </a:solidFill>
                <a:latin typeface="Arial" panose="020B0604020202020204" pitchFamily="34" charset="0"/>
                <a:cs typeface="Arial" panose="020B0604020202020204" pitchFamily="34" charset="0"/>
              </a:defRPr>
            </a:lvl1pPr>
          </a:lstStyle>
          <a:p>
            <a:r>
              <a:rPr lang="en-GB" noProof="0" dirty="0"/>
              <a:t>Click to add title</a:t>
            </a:r>
          </a:p>
        </p:txBody>
      </p:sp>
      <p:sp>
        <p:nvSpPr>
          <p:cNvPr id="8" name="Picture Placeholder 2">
            <a:extLst>
              <a:ext uri="{FF2B5EF4-FFF2-40B4-BE49-F238E27FC236}">
                <a16:creationId xmlns:a16="http://schemas.microsoft.com/office/drawing/2014/main" id="{CFCE888F-50D7-4413-975C-EA337A887381}"/>
              </a:ext>
            </a:extLst>
          </p:cNvPr>
          <p:cNvSpPr>
            <a:spLocks noGrp="1"/>
          </p:cNvSpPr>
          <p:nvPr>
            <p:ph type="pic" sz="quarter" idx="21" hasCustomPrompt="1"/>
          </p:nvPr>
        </p:nvSpPr>
        <p:spPr>
          <a:xfrm>
            <a:off x="609600" y="1657350"/>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insert picture</a:t>
            </a:r>
          </a:p>
        </p:txBody>
      </p:sp>
      <p:sp>
        <p:nvSpPr>
          <p:cNvPr id="9" name="Text Placeholder 6">
            <a:extLst>
              <a:ext uri="{FF2B5EF4-FFF2-40B4-BE49-F238E27FC236}">
                <a16:creationId xmlns:a16="http://schemas.microsoft.com/office/drawing/2014/main" id="{4AD79F0C-D8CE-4E81-BD91-56122A96B506}"/>
              </a:ext>
            </a:extLst>
          </p:cNvPr>
          <p:cNvSpPr>
            <a:spLocks noGrp="1"/>
          </p:cNvSpPr>
          <p:nvPr>
            <p:ph type="body" sz="quarter" idx="22" hasCustomPrompt="1"/>
          </p:nvPr>
        </p:nvSpPr>
        <p:spPr>
          <a:xfrm>
            <a:off x="2486025" y="1657351"/>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GB" noProof="0" dirty="0"/>
              <a:t>Name</a:t>
            </a:r>
          </a:p>
        </p:txBody>
      </p:sp>
      <p:sp>
        <p:nvSpPr>
          <p:cNvPr id="11" name="Text Placeholder 6">
            <a:extLst>
              <a:ext uri="{FF2B5EF4-FFF2-40B4-BE49-F238E27FC236}">
                <a16:creationId xmlns:a16="http://schemas.microsoft.com/office/drawing/2014/main" id="{0A9C0423-46BD-49ED-B6D7-71E431170D4D}"/>
              </a:ext>
            </a:extLst>
          </p:cNvPr>
          <p:cNvSpPr>
            <a:spLocks noGrp="1"/>
          </p:cNvSpPr>
          <p:nvPr>
            <p:ph type="body" sz="quarter" idx="23" hasCustomPrompt="1"/>
          </p:nvPr>
        </p:nvSpPr>
        <p:spPr>
          <a:xfrm>
            <a:off x="2486025" y="1967619"/>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16" name="Text Placeholder 6">
            <a:extLst>
              <a:ext uri="{FF2B5EF4-FFF2-40B4-BE49-F238E27FC236}">
                <a16:creationId xmlns:a16="http://schemas.microsoft.com/office/drawing/2014/main" id="{5BA2893E-E9BB-488B-BF10-6CC74C52C184}"/>
              </a:ext>
            </a:extLst>
          </p:cNvPr>
          <p:cNvSpPr>
            <a:spLocks noGrp="1"/>
          </p:cNvSpPr>
          <p:nvPr>
            <p:ph type="body" sz="quarter" idx="24" hasCustomPrompt="1"/>
          </p:nvPr>
        </p:nvSpPr>
        <p:spPr>
          <a:xfrm>
            <a:off x="2486025" y="2277886"/>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Description</a:t>
            </a:r>
          </a:p>
        </p:txBody>
      </p:sp>
      <p:sp>
        <p:nvSpPr>
          <p:cNvPr id="18" name="Picture Placeholder 2">
            <a:extLst>
              <a:ext uri="{FF2B5EF4-FFF2-40B4-BE49-F238E27FC236}">
                <a16:creationId xmlns:a16="http://schemas.microsoft.com/office/drawing/2014/main" id="{0E1F867D-0103-4F12-954D-205F92652010}"/>
              </a:ext>
            </a:extLst>
          </p:cNvPr>
          <p:cNvSpPr>
            <a:spLocks noGrp="1"/>
          </p:cNvSpPr>
          <p:nvPr>
            <p:ph type="pic" sz="quarter" idx="25" hasCustomPrompt="1"/>
          </p:nvPr>
        </p:nvSpPr>
        <p:spPr>
          <a:xfrm>
            <a:off x="4391750" y="1657350"/>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insert picture</a:t>
            </a:r>
          </a:p>
        </p:txBody>
      </p:sp>
      <p:sp>
        <p:nvSpPr>
          <p:cNvPr id="19" name="Text Placeholder 6">
            <a:extLst>
              <a:ext uri="{FF2B5EF4-FFF2-40B4-BE49-F238E27FC236}">
                <a16:creationId xmlns:a16="http://schemas.microsoft.com/office/drawing/2014/main" id="{38647B87-B4C9-42A9-9EA4-7AF4583ECA32}"/>
              </a:ext>
            </a:extLst>
          </p:cNvPr>
          <p:cNvSpPr>
            <a:spLocks noGrp="1"/>
          </p:cNvSpPr>
          <p:nvPr>
            <p:ph type="body" sz="quarter" idx="26" hasCustomPrompt="1"/>
          </p:nvPr>
        </p:nvSpPr>
        <p:spPr>
          <a:xfrm>
            <a:off x="6268175" y="1657351"/>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GB" noProof="0" dirty="0"/>
              <a:t>Name</a:t>
            </a:r>
          </a:p>
        </p:txBody>
      </p:sp>
      <p:sp>
        <p:nvSpPr>
          <p:cNvPr id="20" name="Text Placeholder 6">
            <a:extLst>
              <a:ext uri="{FF2B5EF4-FFF2-40B4-BE49-F238E27FC236}">
                <a16:creationId xmlns:a16="http://schemas.microsoft.com/office/drawing/2014/main" id="{A7AD56F9-378E-430D-A02F-B42EAD8E5D95}"/>
              </a:ext>
            </a:extLst>
          </p:cNvPr>
          <p:cNvSpPr>
            <a:spLocks noGrp="1"/>
          </p:cNvSpPr>
          <p:nvPr>
            <p:ph type="body" sz="quarter" idx="27" hasCustomPrompt="1"/>
          </p:nvPr>
        </p:nvSpPr>
        <p:spPr>
          <a:xfrm>
            <a:off x="6268175" y="1967619"/>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21" name="Text Placeholder 6">
            <a:extLst>
              <a:ext uri="{FF2B5EF4-FFF2-40B4-BE49-F238E27FC236}">
                <a16:creationId xmlns:a16="http://schemas.microsoft.com/office/drawing/2014/main" id="{06FF5877-CBAB-4478-986F-3573A0058A39}"/>
              </a:ext>
            </a:extLst>
          </p:cNvPr>
          <p:cNvSpPr>
            <a:spLocks noGrp="1"/>
          </p:cNvSpPr>
          <p:nvPr>
            <p:ph type="body" sz="quarter" idx="28" hasCustomPrompt="1"/>
          </p:nvPr>
        </p:nvSpPr>
        <p:spPr>
          <a:xfrm>
            <a:off x="6268175" y="2277886"/>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Description</a:t>
            </a:r>
          </a:p>
        </p:txBody>
      </p:sp>
      <p:sp>
        <p:nvSpPr>
          <p:cNvPr id="22" name="Picture Placeholder 2">
            <a:extLst>
              <a:ext uri="{FF2B5EF4-FFF2-40B4-BE49-F238E27FC236}">
                <a16:creationId xmlns:a16="http://schemas.microsoft.com/office/drawing/2014/main" id="{ECF40B4C-982F-4AB2-935F-295BE83E259A}"/>
              </a:ext>
            </a:extLst>
          </p:cNvPr>
          <p:cNvSpPr>
            <a:spLocks noGrp="1"/>
          </p:cNvSpPr>
          <p:nvPr>
            <p:ph type="pic" sz="quarter" idx="29" hasCustomPrompt="1"/>
          </p:nvPr>
        </p:nvSpPr>
        <p:spPr>
          <a:xfrm>
            <a:off x="8173899" y="1657350"/>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insert picture</a:t>
            </a:r>
          </a:p>
        </p:txBody>
      </p:sp>
      <p:sp>
        <p:nvSpPr>
          <p:cNvPr id="23" name="Text Placeholder 6">
            <a:extLst>
              <a:ext uri="{FF2B5EF4-FFF2-40B4-BE49-F238E27FC236}">
                <a16:creationId xmlns:a16="http://schemas.microsoft.com/office/drawing/2014/main" id="{695DD8E1-FA95-48D0-AEE2-F57F2AFF60D9}"/>
              </a:ext>
            </a:extLst>
          </p:cNvPr>
          <p:cNvSpPr>
            <a:spLocks noGrp="1"/>
          </p:cNvSpPr>
          <p:nvPr>
            <p:ph type="body" sz="quarter" idx="30" hasCustomPrompt="1"/>
          </p:nvPr>
        </p:nvSpPr>
        <p:spPr>
          <a:xfrm>
            <a:off x="10050324" y="1657351"/>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GB" noProof="0" dirty="0"/>
              <a:t>Name</a:t>
            </a:r>
          </a:p>
        </p:txBody>
      </p:sp>
      <p:sp>
        <p:nvSpPr>
          <p:cNvPr id="24" name="Text Placeholder 6">
            <a:extLst>
              <a:ext uri="{FF2B5EF4-FFF2-40B4-BE49-F238E27FC236}">
                <a16:creationId xmlns:a16="http://schemas.microsoft.com/office/drawing/2014/main" id="{5ED88D0B-E6A4-4CE0-AC06-69810F28F159}"/>
              </a:ext>
            </a:extLst>
          </p:cNvPr>
          <p:cNvSpPr>
            <a:spLocks noGrp="1"/>
          </p:cNvSpPr>
          <p:nvPr>
            <p:ph type="body" sz="quarter" idx="31" hasCustomPrompt="1"/>
          </p:nvPr>
        </p:nvSpPr>
        <p:spPr>
          <a:xfrm>
            <a:off x="10050324" y="1967619"/>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25" name="Text Placeholder 6">
            <a:extLst>
              <a:ext uri="{FF2B5EF4-FFF2-40B4-BE49-F238E27FC236}">
                <a16:creationId xmlns:a16="http://schemas.microsoft.com/office/drawing/2014/main" id="{A66B2CFF-5688-4B3D-BB74-F59BFB81719F}"/>
              </a:ext>
            </a:extLst>
          </p:cNvPr>
          <p:cNvSpPr>
            <a:spLocks noGrp="1"/>
          </p:cNvSpPr>
          <p:nvPr>
            <p:ph type="body" sz="quarter" idx="32" hasCustomPrompt="1"/>
          </p:nvPr>
        </p:nvSpPr>
        <p:spPr>
          <a:xfrm>
            <a:off x="10050324" y="2277886"/>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Description</a:t>
            </a:r>
          </a:p>
        </p:txBody>
      </p:sp>
      <p:sp>
        <p:nvSpPr>
          <p:cNvPr id="26" name="Picture Placeholder 2">
            <a:extLst>
              <a:ext uri="{FF2B5EF4-FFF2-40B4-BE49-F238E27FC236}">
                <a16:creationId xmlns:a16="http://schemas.microsoft.com/office/drawing/2014/main" id="{99CCE435-91B0-4BA8-909C-84A681A09FB9}"/>
              </a:ext>
            </a:extLst>
          </p:cNvPr>
          <p:cNvSpPr>
            <a:spLocks noGrp="1"/>
          </p:cNvSpPr>
          <p:nvPr>
            <p:ph type="pic" sz="quarter" idx="33" hasCustomPrompt="1"/>
          </p:nvPr>
        </p:nvSpPr>
        <p:spPr>
          <a:xfrm>
            <a:off x="609600" y="3894318"/>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insert picture</a:t>
            </a:r>
          </a:p>
        </p:txBody>
      </p:sp>
      <p:sp>
        <p:nvSpPr>
          <p:cNvPr id="27" name="Text Placeholder 6">
            <a:extLst>
              <a:ext uri="{FF2B5EF4-FFF2-40B4-BE49-F238E27FC236}">
                <a16:creationId xmlns:a16="http://schemas.microsoft.com/office/drawing/2014/main" id="{65A091F7-3DCB-47BC-B107-BF09A8FEE4D5}"/>
              </a:ext>
            </a:extLst>
          </p:cNvPr>
          <p:cNvSpPr>
            <a:spLocks noGrp="1"/>
          </p:cNvSpPr>
          <p:nvPr>
            <p:ph type="body" sz="quarter" idx="34" hasCustomPrompt="1"/>
          </p:nvPr>
        </p:nvSpPr>
        <p:spPr>
          <a:xfrm>
            <a:off x="2486025" y="3894319"/>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GB" noProof="0" dirty="0"/>
              <a:t>Name</a:t>
            </a:r>
          </a:p>
        </p:txBody>
      </p:sp>
      <p:sp>
        <p:nvSpPr>
          <p:cNvPr id="28" name="Text Placeholder 6">
            <a:extLst>
              <a:ext uri="{FF2B5EF4-FFF2-40B4-BE49-F238E27FC236}">
                <a16:creationId xmlns:a16="http://schemas.microsoft.com/office/drawing/2014/main" id="{EDEF6A02-7F1B-4BE7-BA4D-A8210D46022B}"/>
              </a:ext>
            </a:extLst>
          </p:cNvPr>
          <p:cNvSpPr>
            <a:spLocks noGrp="1"/>
          </p:cNvSpPr>
          <p:nvPr>
            <p:ph type="body" sz="quarter" idx="35" hasCustomPrompt="1"/>
          </p:nvPr>
        </p:nvSpPr>
        <p:spPr>
          <a:xfrm>
            <a:off x="2486025" y="4204587"/>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29" name="Text Placeholder 6">
            <a:extLst>
              <a:ext uri="{FF2B5EF4-FFF2-40B4-BE49-F238E27FC236}">
                <a16:creationId xmlns:a16="http://schemas.microsoft.com/office/drawing/2014/main" id="{2844D631-F40B-4199-A5E6-CB6FE8F33403}"/>
              </a:ext>
            </a:extLst>
          </p:cNvPr>
          <p:cNvSpPr>
            <a:spLocks noGrp="1"/>
          </p:cNvSpPr>
          <p:nvPr>
            <p:ph type="body" sz="quarter" idx="36" hasCustomPrompt="1"/>
          </p:nvPr>
        </p:nvSpPr>
        <p:spPr>
          <a:xfrm>
            <a:off x="2486025" y="4514854"/>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Description</a:t>
            </a:r>
          </a:p>
        </p:txBody>
      </p:sp>
      <p:sp>
        <p:nvSpPr>
          <p:cNvPr id="30" name="Picture Placeholder 2">
            <a:extLst>
              <a:ext uri="{FF2B5EF4-FFF2-40B4-BE49-F238E27FC236}">
                <a16:creationId xmlns:a16="http://schemas.microsoft.com/office/drawing/2014/main" id="{02436CF3-00B1-4417-9B89-2E18ED979269}"/>
              </a:ext>
            </a:extLst>
          </p:cNvPr>
          <p:cNvSpPr>
            <a:spLocks noGrp="1"/>
          </p:cNvSpPr>
          <p:nvPr>
            <p:ph type="pic" sz="quarter" idx="37" hasCustomPrompt="1"/>
          </p:nvPr>
        </p:nvSpPr>
        <p:spPr>
          <a:xfrm>
            <a:off x="4391750" y="3894318"/>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insert picture</a:t>
            </a:r>
          </a:p>
        </p:txBody>
      </p:sp>
      <p:sp>
        <p:nvSpPr>
          <p:cNvPr id="31" name="Text Placeholder 6">
            <a:extLst>
              <a:ext uri="{FF2B5EF4-FFF2-40B4-BE49-F238E27FC236}">
                <a16:creationId xmlns:a16="http://schemas.microsoft.com/office/drawing/2014/main" id="{0378FBD4-DA96-4281-9CA6-A467EDED5ADA}"/>
              </a:ext>
            </a:extLst>
          </p:cNvPr>
          <p:cNvSpPr>
            <a:spLocks noGrp="1"/>
          </p:cNvSpPr>
          <p:nvPr>
            <p:ph type="body" sz="quarter" idx="38" hasCustomPrompt="1"/>
          </p:nvPr>
        </p:nvSpPr>
        <p:spPr>
          <a:xfrm>
            <a:off x="6268175" y="3894319"/>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GB" noProof="0" dirty="0"/>
              <a:t>Name</a:t>
            </a:r>
          </a:p>
        </p:txBody>
      </p:sp>
      <p:sp>
        <p:nvSpPr>
          <p:cNvPr id="32" name="Text Placeholder 6">
            <a:extLst>
              <a:ext uri="{FF2B5EF4-FFF2-40B4-BE49-F238E27FC236}">
                <a16:creationId xmlns:a16="http://schemas.microsoft.com/office/drawing/2014/main" id="{169B6F42-052F-45C1-96F2-5FE64835451C}"/>
              </a:ext>
            </a:extLst>
          </p:cNvPr>
          <p:cNvSpPr>
            <a:spLocks noGrp="1"/>
          </p:cNvSpPr>
          <p:nvPr>
            <p:ph type="body" sz="quarter" idx="39" hasCustomPrompt="1"/>
          </p:nvPr>
        </p:nvSpPr>
        <p:spPr>
          <a:xfrm>
            <a:off x="6268175" y="4204587"/>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33" name="Text Placeholder 6">
            <a:extLst>
              <a:ext uri="{FF2B5EF4-FFF2-40B4-BE49-F238E27FC236}">
                <a16:creationId xmlns:a16="http://schemas.microsoft.com/office/drawing/2014/main" id="{54FEE6EF-4B51-4BDF-BA51-358BE285226C}"/>
              </a:ext>
            </a:extLst>
          </p:cNvPr>
          <p:cNvSpPr>
            <a:spLocks noGrp="1"/>
          </p:cNvSpPr>
          <p:nvPr>
            <p:ph type="body" sz="quarter" idx="40" hasCustomPrompt="1"/>
          </p:nvPr>
        </p:nvSpPr>
        <p:spPr>
          <a:xfrm>
            <a:off x="6268175" y="4514854"/>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Description</a:t>
            </a:r>
          </a:p>
        </p:txBody>
      </p:sp>
      <p:sp>
        <p:nvSpPr>
          <p:cNvPr id="34" name="Picture Placeholder 2">
            <a:extLst>
              <a:ext uri="{FF2B5EF4-FFF2-40B4-BE49-F238E27FC236}">
                <a16:creationId xmlns:a16="http://schemas.microsoft.com/office/drawing/2014/main" id="{4749ABEF-91BD-402B-8E24-9195D243C94F}"/>
              </a:ext>
            </a:extLst>
          </p:cNvPr>
          <p:cNvSpPr>
            <a:spLocks noGrp="1"/>
          </p:cNvSpPr>
          <p:nvPr>
            <p:ph type="pic" sz="quarter" idx="41" hasCustomPrompt="1"/>
          </p:nvPr>
        </p:nvSpPr>
        <p:spPr>
          <a:xfrm>
            <a:off x="8173899" y="3894318"/>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rgbClr val="000000"/>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dirty="0"/>
              <a:t>Click to insert picture</a:t>
            </a:r>
          </a:p>
        </p:txBody>
      </p:sp>
      <p:sp>
        <p:nvSpPr>
          <p:cNvPr id="35" name="Text Placeholder 6">
            <a:extLst>
              <a:ext uri="{FF2B5EF4-FFF2-40B4-BE49-F238E27FC236}">
                <a16:creationId xmlns:a16="http://schemas.microsoft.com/office/drawing/2014/main" id="{26624725-D93D-423A-BCF2-B1A78F18CB5F}"/>
              </a:ext>
            </a:extLst>
          </p:cNvPr>
          <p:cNvSpPr>
            <a:spLocks noGrp="1"/>
          </p:cNvSpPr>
          <p:nvPr>
            <p:ph type="body" sz="quarter" idx="42" hasCustomPrompt="1"/>
          </p:nvPr>
        </p:nvSpPr>
        <p:spPr>
          <a:xfrm>
            <a:off x="10050324" y="3894319"/>
            <a:ext cx="1532076" cy="248762"/>
          </a:xfrm>
          <a:prstGeom prst="rect">
            <a:avLst/>
          </a:prstGeom>
        </p:spPr>
        <p:txBody>
          <a:bodyPr lIns="0" tIns="0" rIns="0" bIns="0" anchor="t"/>
          <a:lstStyle>
            <a:lvl1pPr marL="0" indent="0">
              <a:buNone/>
              <a:defRPr sz="1400" b="1">
                <a:solidFill>
                  <a:srgbClr val="000000"/>
                </a:solidFill>
                <a:latin typeface="Arial" panose="020B0604020202020204" pitchFamily="34" charset="0"/>
                <a:cs typeface="Arial" panose="020B0604020202020204" pitchFamily="34" charset="0"/>
              </a:defRPr>
            </a:lvl1pPr>
          </a:lstStyle>
          <a:p>
            <a:pPr lvl="0"/>
            <a:r>
              <a:rPr lang="en-GB" noProof="0" dirty="0"/>
              <a:t>Name</a:t>
            </a:r>
          </a:p>
        </p:txBody>
      </p:sp>
      <p:sp>
        <p:nvSpPr>
          <p:cNvPr id="36" name="Text Placeholder 6">
            <a:extLst>
              <a:ext uri="{FF2B5EF4-FFF2-40B4-BE49-F238E27FC236}">
                <a16:creationId xmlns:a16="http://schemas.microsoft.com/office/drawing/2014/main" id="{65CA8432-ED07-4939-B8CC-705664AFF7EC}"/>
              </a:ext>
            </a:extLst>
          </p:cNvPr>
          <p:cNvSpPr>
            <a:spLocks noGrp="1"/>
          </p:cNvSpPr>
          <p:nvPr>
            <p:ph type="body" sz="quarter" idx="43" hasCustomPrompt="1"/>
          </p:nvPr>
        </p:nvSpPr>
        <p:spPr>
          <a:xfrm>
            <a:off x="10050324" y="4204587"/>
            <a:ext cx="1532076" cy="248762"/>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Title</a:t>
            </a:r>
          </a:p>
        </p:txBody>
      </p:sp>
      <p:sp>
        <p:nvSpPr>
          <p:cNvPr id="37" name="Text Placeholder 6">
            <a:extLst>
              <a:ext uri="{FF2B5EF4-FFF2-40B4-BE49-F238E27FC236}">
                <a16:creationId xmlns:a16="http://schemas.microsoft.com/office/drawing/2014/main" id="{6FC264D1-1261-4761-A3E9-B6E36AD75505}"/>
              </a:ext>
            </a:extLst>
          </p:cNvPr>
          <p:cNvSpPr>
            <a:spLocks noGrp="1"/>
          </p:cNvSpPr>
          <p:nvPr>
            <p:ph type="body" sz="quarter" idx="44" hasCustomPrompt="1"/>
          </p:nvPr>
        </p:nvSpPr>
        <p:spPr>
          <a:xfrm>
            <a:off x="10050324" y="4514854"/>
            <a:ext cx="1532076" cy="1360663"/>
          </a:xfrm>
          <a:prstGeom prst="rect">
            <a:avLst/>
          </a:prstGeom>
        </p:spPr>
        <p:txBody>
          <a:bodyPr lIns="0" tIns="0" rIns="0" bIns="0" anchor="t"/>
          <a:lstStyle>
            <a:lvl1pPr marL="0" indent="0">
              <a:buNone/>
              <a:defRPr sz="1100" b="0">
                <a:solidFill>
                  <a:srgbClr val="000000"/>
                </a:solidFill>
                <a:latin typeface="Arial" panose="020B0604020202020204" pitchFamily="34" charset="0"/>
                <a:cs typeface="Arial" panose="020B0604020202020204" pitchFamily="34" charset="0"/>
              </a:defRPr>
            </a:lvl1pPr>
          </a:lstStyle>
          <a:p>
            <a:pPr lvl="0"/>
            <a:r>
              <a:rPr lang="en-GB" noProof="0" dirty="0"/>
              <a:t>Description</a:t>
            </a:r>
          </a:p>
        </p:txBody>
      </p:sp>
      <p:pic>
        <p:nvPicPr>
          <p:cNvPr id="38" name="Picture 37" descr="A close up of a sign&#10;&#10;Description automatically generated">
            <a:extLst>
              <a:ext uri="{FF2B5EF4-FFF2-40B4-BE49-F238E27FC236}">
                <a16:creationId xmlns:a16="http://schemas.microsoft.com/office/drawing/2014/main" id="{2F649E10-E05D-5D4C-ADD9-96B90E39C0A5}"/>
              </a:ext>
            </a:extLst>
          </p:cNvPr>
          <p:cNvPicPr>
            <a:picLocks noChangeAspect="1"/>
          </p:cNvPicPr>
          <p:nvPr userDrawn="1"/>
        </p:nvPicPr>
        <p:blipFill>
          <a:blip r:embed="rId3"/>
          <a:stretch>
            <a:fillRect/>
          </a:stretch>
        </p:blipFill>
        <p:spPr>
          <a:xfrm>
            <a:off x="9469611" y="6130358"/>
            <a:ext cx="2112790" cy="352800"/>
          </a:xfrm>
          <a:prstGeom prst="rect">
            <a:avLst/>
          </a:prstGeom>
        </p:spPr>
      </p:pic>
      <p:grpSp>
        <p:nvGrpSpPr>
          <p:cNvPr id="39" name="Group 38">
            <a:extLst>
              <a:ext uri="{FF2B5EF4-FFF2-40B4-BE49-F238E27FC236}">
                <a16:creationId xmlns:a16="http://schemas.microsoft.com/office/drawing/2014/main" id="{F77AB480-EEA2-4D87-A5D0-A2EF5010F55C}"/>
              </a:ext>
            </a:extLst>
          </p:cNvPr>
          <p:cNvGrpSpPr/>
          <p:nvPr userDrawn="1"/>
        </p:nvGrpSpPr>
        <p:grpSpPr>
          <a:xfrm>
            <a:off x="8597482" y="6153317"/>
            <a:ext cx="759878" cy="346783"/>
            <a:chOff x="7855013" y="5986491"/>
            <a:chExt cx="1429379" cy="652322"/>
          </a:xfrm>
        </p:grpSpPr>
        <p:pic>
          <p:nvPicPr>
            <p:cNvPr id="40" name="Picture 39" descr="Logo&#10;&#10;Description automatically generated">
              <a:extLst>
                <a:ext uri="{FF2B5EF4-FFF2-40B4-BE49-F238E27FC236}">
                  <a16:creationId xmlns:a16="http://schemas.microsoft.com/office/drawing/2014/main" id="{1FD01990-B894-401B-BA2E-944491E65FFD}"/>
                </a:ext>
              </a:extLst>
            </p:cNvPr>
            <p:cNvPicPr>
              <a:picLocks noChangeAspect="1"/>
            </p:cNvPicPr>
            <p:nvPr/>
          </p:nvPicPr>
          <p:blipFill>
            <a:blip r:embed="rId4"/>
            <a:stretch>
              <a:fillRect/>
            </a:stretch>
          </p:blipFill>
          <p:spPr>
            <a:xfrm>
              <a:off x="7855013" y="6040091"/>
              <a:ext cx="1245992" cy="545122"/>
            </a:xfrm>
            <a:prstGeom prst="rect">
              <a:avLst/>
            </a:prstGeom>
          </p:spPr>
        </p:pic>
        <p:cxnSp>
          <p:nvCxnSpPr>
            <p:cNvPr id="41" name="Straight Connector 40">
              <a:extLst>
                <a:ext uri="{FF2B5EF4-FFF2-40B4-BE49-F238E27FC236}">
                  <a16:creationId xmlns:a16="http://schemas.microsoft.com/office/drawing/2014/main" id="{418D2E2C-AA8C-41B9-AFF0-E968A4604227}"/>
                </a:ext>
              </a:extLst>
            </p:cNvPr>
            <p:cNvCxnSpPr>
              <a:cxnSpLocks/>
            </p:cNvCxnSpPr>
            <p:nvPr/>
          </p:nvCxnSpPr>
          <p:spPr>
            <a:xfrm>
              <a:off x="9284392" y="5986491"/>
              <a:ext cx="0" cy="652322"/>
            </a:xfrm>
            <a:prstGeom prst="line">
              <a:avLst/>
            </a:prstGeom>
            <a:ln w="9525">
              <a:solidFill>
                <a:srgbClr val="B1B1B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762940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bject / 3 Conten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2"/>
          <a:stretch>
            <a:fillRect/>
          </a:stretch>
        </p:blipFill>
        <p:spPr>
          <a:xfrm>
            <a:off x="0" y="6781800"/>
            <a:ext cx="12192000" cy="76200"/>
          </a:xfrm>
          <a:prstGeom prst="rect">
            <a:avLst/>
          </a:prstGeom>
        </p:spPr>
      </p:pic>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4276448"/>
            <a:ext cx="3481523" cy="1596031"/>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Content Placeholder 2">
            <a:extLst>
              <a:ext uri="{FF2B5EF4-FFF2-40B4-BE49-F238E27FC236}">
                <a16:creationId xmlns:a16="http://schemas.microsoft.com/office/drawing/2014/main" id="{93DB67C4-9F11-4557-B2AD-F94C07FA5D81}"/>
              </a:ext>
            </a:extLst>
          </p:cNvPr>
          <p:cNvSpPr>
            <a:spLocks noGrp="1"/>
          </p:cNvSpPr>
          <p:nvPr>
            <p:ph sz="quarter" idx="22" hasCustomPrompt="1"/>
          </p:nvPr>
        </p:nvSpPr>
        <p:spPr>
          <a:xfrm>
            <a:off x="8100205" y="4276448"/>
            <a:ext cx="3482195" cy="1596031"/>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3" name="Content Placeholder 2">
            <a:extLst>
              <a:ext uri="{FF2B5EF4-FFF2-40B4-BE49-F238E27FC236}">
                <a16:creationId xmlns:a16="http://schemas.microsoft.com/office/drawing/2014/main" id="{7AA74F2D-ECDC-476F-AB80-DC034B43E4DB}"/>
              </a:ext>
            </a:extLst>
          </p:cNvPr>
          <p:cNvSpPr>
            <a:spLocks noGrp="1"/>
          </p:cNvSpPr>
          <p:nvPr>
            <p:ph sz="quarter" idx="29" hasCustomPrompt="1"/>
          </p:nvPr>
        </p:nvSpPr>
        <p:spPr>
          <a:xfrm>
            <a:off x="4354903" y="4276448"/>
            <a:ext cx="3482195" cy="1596031"/>
          </a:xfrm>
          <a:prstGeom prst="rect">
            <a:avLst/>
          </a:prstGeom>
        </p:spPr>
        <p:txBody>
          <a:bodyPr lIns="0" tIns="0" rIns="0" bIns="0"/>
          <a:lstStyle>
            <a:lvl1pPr marL="231775" indent="-231775">
              <a:spcBef>
                <a:spcPts val="500"/>
              </a:spcBef>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1pPr>
            <a:lvl2pPr marL="465138" indent="-233363">
              <a:spcBef>
                <a:spcPts val="500"/>
              </a:spcBef>
              <a:defRPr sz="1600">
                <a:solidFill>
                  <a:srgbClr val="000000"/>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latin typeface="Arial" panose="020B0604020202020204" pitchFamily="34" charset="0"/>
                <a:cs typeface="Arial" panose="020B0604020202020204" pitchFamily="34" charset="0"/>
              </a:defRPr>
            </a:lvl3pPr>
            <a:lvl4pPr marL="914400" indent="-231775">
              <a:spcBef>
                <a:spcPts val="500"/>
              </a:spcBef>
              <a:defRPr sz="1400">
                <a:solidFill>
                  <a:srgbClr val="000000"/>
                </a:solidFill>
                <a:latin typeface="Arial" panose="020B0604020202020204" pitchFamily="34" charset="0"/>
                <a:cs typeface="Arial" panose="020B0604020202020204" pitchFamily="34" charset="0"/>
              </a:defRPr>
            </a:lvl4pPr>
            <a:lvl5pPr marL="1146175" indent="-231775">
              <a:spcBef>
                <a:spcPts val="500"/>
              </a:spcBef>
              <a:defRPr sz="1400">
                <a:solidFill>
                  <a:srgbClr val="000000"/>
                </a:solidFill>
                <a:latin typeface="Arial" panose="020B0604020202020204" pitchFamily="34" charset="0"/>
                <a:cs typeface="Arial" panose="020B0604020202020204" pitchFamily="34" charset="0"/>
              </a:defRPr>
            </a:lvl5pPr>
          </a:lstStyle>
          <a:p>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Picture Placeholder 2">
            <a:extLst>
              <a:ext uri="{FF2B5EF4-FFF2-40B4-BE49-F238E27FC236}">
                <a16:creationId xmlns:a16="http://schemas.microsoft.com/office/drawing/2014/main" id="{5DC0237C-5B3A-423F-9E49-E8750E4FBF84}"/>
              </a:ext>
            </a:extLst>
          </p:cNvPr>
          <p:cNvSpPr>
            <a:spLocks noGrp="1"/>
          </p:cNvSpPr>
          <p:nvPr>
            <p:ph type="pic" sz="quarter" idx="32"/>
          </p:nvPr>
        </p:nvSpPr>
        <p:spPr>
          <a:xfrm>
            <a:off x="0" y="0"/>
            <a:ext cx="12192000" cy="3429000"/>
          </a:xfrm>
          <a:prstGeom prst="rect">
            <a:avLst/>
          </a:prstGeom>
        </p:spPr>
        <p:txBody>
          <a:bodyPr anchor="ctr"/>
          <a:lstStyle>
            <a:lvl1pPr marL="0" indent="0" algn="ctr">
              <a:buNone/>
              <a:defRPr sz="1600">
                <a:solidFill>
                  <a:srgbClr val="000000"/>
                </a:solidFill>
                <a:latin typeface="Arial" panose="020B0604020202020204" pitchFamily="34" charset="0"/>
                <a:cs typeface="Arial" panose="020B0604020202020204" pitchFamily="34" charset="0"/>
              </a:defRPr>
            </a:lvl1pPr>
          </a:lstStyle>
          <a:p>
            <a:r>
              <a:rPr lang="en-US" noProof="0"/>
              <a:t>Click icon to add picture</a:t>
            </a:r>
            <a:endParaRPr lang="en-GB" noProof="0"/>
          </a:p>
        </p:txBody>
      </p:sp>
      <p:sp>
        <p:nvSpPr>
          <p:cNvPr id="19" name="Text Placeholder 2">
            <a:extLst>
              <a:ext uri="{FF2B5EF4-FFF2-40B4-BE49-F238E27FC236}">
                <a16:creationId xmlns:a16="http://schemas.microsoft.com/office/drawing/2014/main" id="{7F41C0DD-30CA-4397-B0C4-E430873EAE90}"/>
              </a:ext>
            </a:extLst>
          </p:cNvPr>
          <p:cNvSpPr>
            <a:spLocks noGrp="1"/>
          </p:cNvSpPr>
          <p:nvPr>
            <p:ph type="body" sz="quarter" idx="25"/>
          </p:nvPr>
        </p:nvSpPr>
        <p:spPr>
          <a:xfrm>
            <a:off x="609601" y="3691671"/>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1" name="Text Placeholder 2">
            <a:extLst>
              <a:ext uri="{FF2B5EF4-FFF2-40B4-BE49-F238E27FC236}">
                <a16:creationId xmlns:a16="http://schemas.microsoft.com/office/drawing/2014/main" id="{0C5AAB74-40A5-48A1-AF34-6DF318983D49}"/>
              </a:ext>
            </a:extLst>
          </p:cNvPr>
          <p:cNvSpPr>
            <a:spLocks noGrp="1"/>
          </p:cNvSpPr>
          <p:nvPr>
            <p:ph type="body" sz="quarter" idx="33"/>
          </p:nvPr>
        </p:nvSpPr>
        <p:spPr>
          <a:xfrm>
            <a:off x="4355576" y="3691671"/>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22" name="Text Placeholder 2">
            <a:extLst>
              <a:ext uri="{FF2B5EF4-FFF2-40B4-BE49-F238E27FC236}">
                <a16:creationId xmlns:a16="http://schemas.microsoft.com/office/drawing/2014/main" id="{2776FE14-EFAA-45A1-996A-3F09F63B64EA}"/>
              </a:ext>
            </a:extLst>
          </p:cNvPr>
          <p:cNvSpPr>
            <a:spLocks noGrp="1"/>
          </p:cNvSpPr>
          <p:nvPr>
            <p:ph type="body" sz="quarter" idx="31"/>
          </p:nvPr>
        </p:nvSpPr>
        <p:spPr>
          <a:xfrm>
            <a:off x="8100205" y="3691671"/>
            <a:ext cx="3481522" cy="449942"/>
          </a:xfrm>
          <a:prstGeom prst="rect">
            <a:avLst/>
          </a:prstGeom>
        </p:spPr>
        <p:txBody>
          <a:bodyPr lIns="0" tIns="0" rIns="0" bIns="0"/>
          <a:lstStyle>
            <a:lvl1pPr marL="0" indent="0">
              <a:buNone/>
              <a:defRPr lang="en-US" sz="1800" b="1" dirty="0" smtClean="0">
                <a:solidFill>
                  <a:srgbClr val="000000"/>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pic>
        <p:nvPicPr>
          <p:cNvPr id="11" name="Picture 10" descr="A close up of a sign&#10;&#10;Description automatically generated">
            <a:extLst>
              <a:ext uri="{FF2B5EF4-FFF2-40B4-BE49-F238E27FC236}">
                <a16:creationId xmlns:a16="http://schemas.microsoft.com/office/drawing/2014/main" id="{C94EC6B6-C968-7849-A6F8-C104D8DC8571}"/>
              </a:ext>
            </a:extLst>
          </p:cNvPr>
          <p:cNvPicPr>
            <a:picLocks noChangeAspect="1"/>
          </p:cNvPicPr>
          <p:nvPr userDrawn="1"/>
        </p:nvPicPr>
        <p:blipFill>
          <a:blip r:embed="rId3"/>
          <a:stretch>
            <a:fillRect/>
          </a:stretch>
        </p:blipFill>
        <p:spPr>
          <a:xfrm>
            <a:off x="9469611" y="6130358"/>
            <a:ext cx="2112790" cy="352800"/>
          </a:xfrm>
          <a:prstGeom prst="rect">
            <a:avLst/>
          </a:prstGeom>
        </p:spPr>
      </p:pic>
      <p:grpSp>
        <p:nvGrpSpPr>
          <p:cNvPr id="12" name="Group 11">
            <a:extLst>
              <a:ext uri="{FF2B5EF4-FFF2-40B4-BE49-F238E27FC236}">
                <a16:creationId xmlns:a16="http://schemas.microsoft.com/office/drawing/2014/main" id="{C03DD5C4-3E2E-4F24-9AE3-3BCDF239662C}"/>
              </a:ext>
            </a:extLst>
          </p:cNvPr>
          <p:cNvGrpSpPr/>
          <p:nvPr userDrawn="1"/>
        </p:nvGrpSpPr>
        <p:grpSpPr>
          <a:xfrm>
            <a:off x="8597482" y="6153317"/>
            <a:ext cx="759878" cy="346783"/>
            <a:chOff x="7855013" y="5986491"/>
            <a:chExt cx="1429379" cy="652322"/>
          </a:xfrm>
        </p:grpSpPr>
        <p:pic>
          <p:nvPicPr>
            <p:cNvPr id="13" name="Picture 12" descr="Logo&#10;&#10;Description automatically generated">
              <a:extLst>
                <a:ext uri="{FF2B5EF4-FFF2-40B4-BE49-F238E27FC236}">
                  <a16:creationId xmlns:a16="http://schemas.microsoft.com/office/drawing/2014/main" id="{308A42B2-96B1-4CC4-BEF3-D115CC260F8A}"/>
                </a:ext>
              </a:extLst>
            </p:cNvPr>
            <p:cNvPicPr>
              <a:picLocks noChangeAspect="1"/>
            </p:cNvPicPr>
            <p:nvPr/>
          </p:nvPicPr>
          <p:blipFill>
            <a:blip r:embed="rId4"/>
            <a:stretch>
              <a:fillRect/>
            </a:stretch>
          </p:blipFill>
          <p:spPr>
            <a:xfrm>
              <a:off x="7855013" y="6040091"/>
              <a:ext cx="1245992" cy="545122"/>
            </a:xfrm>
            <a:prstGeom prst="rect">
              <a:avLst/>
            </a:prstGeom>
          </p:spPr>
        </p:pic>
        <p:cxnSp>
          <p:nvCxnSpPr>
            <p:cNvPr id="14" name="Straight Connector 13">
              <a:extLst>
                <a:ext uri="{FF2B5EF4-FFF2-40B4-BE49-F238E27FC236}">
                  <a16:creationId xmlns:a16="http://schemas.microsoft.com/office/drawing/2014/main" id="{D4B975D6-1377-49F9-862D-5A98A402F287}"/>
                </a:ext>
              </a:extLst>
            </p:cNvPr>
            <p:cNvCxnSpPr>
              <a:cxnSpLocks/>
            </p:cNvCxnSpPr>
            <p:nvPr/>
          </p:nvCxnSpPr>
          <p:spPr>
            <a:xfrm>
              <a:off x="9284392" y="5986491"/>
              <a:ext cx="0" cy="652322"/>
            </a:xfrm>
            <a:prstGeom prst="line">
              <a:avLst/>
            </a:prstGeom>
            <a:ln w="9525">
              <a:solidFill>
                <a:srgbClr val="B1B1B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922901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bjec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2"/>
          <a:stretch>
            <a:fillRect/>
          </a:stretch>
        </p:blipFill>
        <p:spPr>
          <a:xfrm>
            <a:off x="0" y="6781800"/>
            <a:ext cx="12192000" cy="76200"/>
          </a:xfrm>
          <a:prstGeom prst="rect">
            <a:avLst/>
          </a:prstGeom>
        </p:spPr>
      </p:pic>
      <p:sp>
        <p:nvSpPr>
          <p:cNvPr id="6" name="Picture Placeholder 2">
            <a:extLst>
              <a:ext uri="{FF2B5EF4-FFF2-40B4-BE49-F238E27FC236}">
                <a16:creationId xmlns:a16="http://schemas.microsoft.com/office/drawing/2014/main" id="{F54CC3FC-7ECA-453F-B21F-57BB3524A006}"/>
              </a:ext>
            </a:extLst>
          </p:cNvPr>
          <p:cNvSpPr>
            <a:spLocks noGrp="1"/>
          </p:cNvSpPr>
          <p:nvPr>
            <p:ph type="pic" sz="quarter" idx="32"/>
          </p:nvPr>
        </p:nvSpPr>
        <p:spPr>
          <a:xfrm>
            <a:off x="0" y="0"/>
            <a:ext cx="12192000" cy="5867400"/>
          </a:xfrm>
          <a:prstGeom prst="rect">
            <a:avLst/>
          </a:prstGeom>
        </p:spPr>
        <p:txBody>
          <a:bodyPr anchor="ctr"/>
          <a:lstStyle>
            <a:lvl1pPr marL="0" indent="0" algn="ctr">
              <a:buNone/>
              <a:defRPr sz="1600">
                <a:solidFill>
                  <a:srgbClr val="000000"/>
                </a:solidFill>
                <a:latin typeface="Arial" panose="020B0604020202020204" pitchFamily="34" charset="0"/>
                <a:cs typeface="Arial" panose="020B0604020202020204" pitchFamily="34" charset="0"/>
              </a:defRPr>
            </a:lvl1pPr>
          </a:lstStyle>
          <a:p>
            <a:r>
              <a:rPr lang="en-US" noProof="0"/>
              <a:t>Click icon to add picture</a:t>
            </a:r>
            <a:endParaRPr lang="en-GB" noProof="0"/>
          </a:p>
        </p:txBody>
      </p:sp>
      <p:pic>
        <p:nvPicPr>
          <p:cNvPr id="5" name="Picture 4" descr="A close up of a sign&#10;&#10;Description automatically generated">
            <a:extLst>
              <a:ext uri="{FF2B5EF4-FFF2-40B4-BE49-F238E27FC236}">
                <a16:creationId xmlns:a16="http://schemas.microsoft.com/office/drawing/2014/main" id="{4566F3C6-B8DE-0B43-9ECB-058AB495CAA9}"/>
              </a:ext>
            </a:extLst>
          </p:cNvPr>
          <p:cNvPicPr>
            <a:picLocks noChangeAspect="1"/>
          </p:cNvPicPr>
          <p:nvPr userDrawn="1"/>
        </p:nvPicPr>
        <p:blipFill>
          <a:blip r:embed="rId3"/>
          <a:stretch>
            <a:fillRect/>
          </a:stretch>
        </p:blipFill>
        <p:spPr>
          <a:xfrm>
            <a:off x="9469611" y="6130358"/>
            <a:ext cx="2112790" cy="352800"/>
          </a:xfrm>
          <a:prstGeom prst="rect">
            <a:avLst/>
          </a:prstGeom>
        </p:spPr>
      </p:pic>
      <p:grpSp>
        <p:nvGrpSpPr>
          <p:cNvPr id="7" name="Group 6">
            <a:extLst>
              <a:ext uri="{FF2B5EF4-FFF2-40B4-BE49-F238E27FC236}">
                <a16:creationId xmlns:a16="http://schemas.microsoft.com/office/drawing/2014/main" id="{89D4E71C-E53E-46A6-8A76-6A38DFE74B44}"/>
              </a:ext>
            </a:extLst>
          </p:cNvPr>
          <p:cNvGrpSpPr/>
          <p:nvPr userDrawn="1"/>
        </p:nvGrpSpPr>
        <p:grpSpPr>
          <a:xfrm>
            <a:off x="8597482" y="6153317"/>
            <a:ext cx="759878" cy="346783"/>
            <a:chOff x="7855013" y="5986491"/>
            <a:chExt cx="1429379" cy="652322"/>
          </a:xfrm>
        </p:grpSpPr>
        <p:pic>
          <p:nvPicPr>
            <p:cNvPr id="8" name="Picture 7" descr="Logo&#10;&#10;Description automatically generated">
              <a:extLst>
                <a:ext uri="{FF2B5EF4-FFF2-40B4-BE49-F238E27FC236}">
                  <a16:creationId xmlns:a16="http://schemas.microsoft.com/office/drawing/2014/main" id="{77133EBD-DFA9-465E-981A-DEC7F95EA9EF}"/>
                </a:ext>
              </a:extLst>
            </p:cNvPr>
            <p:cNvPicPr>
              <a:picLocks noChangeAspect="1"/>
            </p:cNvPicPr>
            <p:nvPr/>
          </p:nvPicPr>
          <p:blipFill>
            <a:blip r:embed="rId4"/>
            <a:stretch>
              <a:fillRect/>
            </a:stretch>
          </p:blipFill>
          <p:spPr>
            <a:xfrm>
              <a:off x="7855013" y="6040091"/>
              <a:ext cx="1245992" cy="545122"/>
            </a:xfrm>
            <a:prstGeom prst="rect">
              <a:avLst/>
            </a:prstGeom>
          </p:spPr>
        </p:pic>
        <p:cxnSp>
          <p:nvCxnSpPr>
            <p:cNvPr id="9" name="Straight Connector 8">
              <a:extLst>
                <a:ext uri="{FF2B5EF4-FFF2-40B4-BE49-F238E27FC236}">
                  <a16:creationId xmlns:a16="http://schemas.microsoft.com/office/drawing/2014/main" id="{8FF31316-43E1-4C97-BFD8-1CA7B8EFA522}"/>
                </a:ext>
              </a:extLst>
            </p:cNvPr>
            <p:cNvCxnSpPr>
              <a:cxnSpLocks/>
            </p:cNvCxnSpPr>
            <p:nvPr/>
          </p:nvCxnSpPr>
          <p:spPr>
            <a:xfrm>
              <a:off x="9284392" y="5986491"/>
              <a:ext cx="0" cy="652322"/>
            </a:xfrm>
            <a:prstGeom prst="line">
              <a:avLst/>
            </a:prstGeom>
            <a:ln w="9525">
              <a:solidFill>
                <a:srgbClr val="B1B1B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029127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Object Full Bleed">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7FE5166B-EDCB-483E-97A0-84908C4F8935}"/>
              </a:ext>
            </a:extLst>
          </p:cNvPr>
          <p:cNvSpPr>
            <a:spLocks noGrp="1"/>
          </p:cNvSpPr>
          <p:nvPr>
            <p:ph type="pic" sz="quarter" idx="32"/>
          </p:nvPr>
        </p:nvSpPr>
        <p:spPr>
          <a:xfrm>
            <a:off x="0" y="0"/>
            <a:ext cx="12192000" cy="6858000"/>
          </a:xfrm>
          <a:prstGeom prst="rect">
            <a:avLst/>
          </a:prstGeom>
        </p:spPr>
        <p:txBody>
          <a:bodyPr anchor="ctr"/>
          <a:lstStyle>
            <a:lvl1pPr marL="0" indent="0" algn="ctr">
              <a:buNone/>
              <a:defRPr sz="1600">
                <a:solidFill>
                  <a:srgbClr val="000000"/>
                </a:solidFill>
                <a:latin typeface="Arial" panose="020B0604020202020204" pitchFamily="34" charset="0"/>
                <a:cs typeface="Arial" panose="020B0604020202020204" pitchFamily="34" charset="0"/>
              </a:defRPr>
            </a:lvl1pPr>
          </a:lstStyle>
          <a:p>
            <a:r>
              <a:rPr lang="en-US" noProof="0"/>
              <a:t>Click icon to add picture</a:t>
            </a:r>
            <a:endParaRPr lang="en-GB" noProof="0"/>
          </a:p>
        </p:txBody>
      </p:sp>
    </p:spTree>
    <p:extLst>
      <p:ext uri="{BB962C8B-B14F-4D97-AF65-F5344CB8AC3E}">
        <p14:creationId xmlns:p14="http://schemas.microsoft.com/office/powerpoint/2010/main" val="12450700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ation / Image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2A76D2-0A07-4012-9496-0C6FC98C1861}"/>
              </a:ext>
            </a:extLst>
          </p:cNvPr>
          <p:cNvSpPr/>
          <p:nvPr userDrawn="1"/>
        </p:nvSpPr>
        <p:spPr>
          <a:xfrm>
            <a:off x="-1" y="1"/>
            <a:ext cx="12192001" cy="6871266"/>
          </a:xfrm>
          <a:custGeom>
            <a:avLst/>
            <a:gdLst>
              <a:gd name="connsiteX0" fmla="*/ 0 w 12192001"/>
              <a:gd name="connsiteY0" fmla="*/ 0 h 6860633"/>
              <a:gd name="connsiteX1" fmla="*/ 12192001 w 12192001"/>
              <a:gd name="connsiteY1" fmla="*/ 0 h 6860633"/>
              <a:gd name="connsiteX2" fmla="*/ 12192001 w 12192001"/>
              <a:gd name="connsiteY2" fmla="*/ 6860633 h 6860633"/>
              <a:gd name="connsiteX3" fmla="*/ 0 w 12192001"/>
              <a:gd name="connsiteY3" fmla="*/ 6860633 h 6860633"/>
              <a:gd name="connsiteX4" fmla="*/ 0 w 12192001"/>
              <a:gd name="connsiteY4" fmla="*/ 0 h 6860633"/>
              <a:gd name="connsiteX0" fmla="*/ 0 w 12192001"/>
              <a:gd name="connsiteY0" fmla="*/ 0 h 6871266"/>
              <a:gd name="connsiteX1" fmla="*/ 12192001 w 12192001"/>
              <a:gd name="connsiteY1" fmla="*/ 0 h 6871266"/>
              <a:gd name="connsiteX2" fmla="*/ 12181368 w 12192001"/>
              <a:gd name="connsiteY2" fmla="*/ 6871266 h 6871266"/>
              <a:gd name="connsiteX3" fmla="*/ 0 w 12192001"/>
              <a:gd name="connsiteY3" fmla="*/ 6860633 h 6871266"/>
              <a:gd name="connsiteX4" fmla="*/ 0 w 12192001"/>
              <a:gd name="connsiteY4" fmla="*/ 0 h 6871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1" h="6871266">
                <a:moveTo>
                  <a:pt x="0" y="0"/>
                </a:moveTo>
                <a:lnTo>
                  <a:pt x="12192001" y="0"/>
                </a:lnTo>
                <a:cubicBezTo>
                  <a:pt x="12188457" y="2290422"/>
                  <a:pt x="12184912" y="4580844"/>
                  <a:pt x="12181368" y="6871266"/>
                </a:cubicBezTo>
                <a:lnTo>
                  <a:pt x="0" y="6860633"/>
                </a:lnTo>
                <a:lnTo>
                  <a:pt x="0" y="0"/>
                </a:lnTo>
                <a:close/>
              </a:path>
            </a:pathLst>
          </a:custGeom>
          <a:gradFill flip="none" rotWithShape="1">
            <a:gsLst>
              <a:gs pos="75000">
                <a:srgbClr val="0F5F7E"/>
              </a:gs>
              <a:gs pos="35000">
                <a:schemeClr val="accent1"/>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icture Placeholder 16">
            <a:extLst>
              <a:ext uri="{FF2B5EF4-FFF2-40B4-BE49-F238E27FC236}">
                <a16:creationId xmlns:a16="http://schemas.microsoft.com/office/drawing/2014/main" id="{BA524A99-4FA6-4820-961E-79896EC97AE5}"/>
              </a:ext>
            </a:extLst>
          </p:cNvPr>
          <p:cNvSpPr>
            <a:spLocks noGrp="1"/>
          </p:cNvSpPr>
          <p:nvPr>
            <p:ph type="pic" sz="quarter" idx="12" hasCustomPrompt="1"/>
          </p:nvPr>
        </p:nvSpPr>
        <p:spPr>
          <a:xfrm>
            <a:off x="-1" y="0"/>
            <a:ext cx="7461775" cy="6860633"/>
          </a:xfrm>
          <a:custGeom>
            <a:avLst/>
            <a:gdLst>
              <a:gd name="connsiteX0" fmla="*/ 0 w 6927273"/>
              <a:gd name="connsiteY0" fmla="*/ 0 h 6858000"/>
              <a:gd name="connsiteX1" fmla="*/ 6927273 w 6927273"/>
              <a:gd name="connsiteY1" fmla="*/ 0 h 6858000"/>
              <a:gd name="connsiteX2" fmla="*/ 6927273 w 6927273"/>
              <a:gd name="connsiteY2" fmla="*/ 6858000 h 6858000"/>
              <a:gd name="connsiteX3" fmla="*/ 0 w 6927273"/>
              <a:gd name="connsiteY3" fmla="*/ 6858000 h 6858000"/>
              <a:gd name="connsiteX4" fmla="*/ 0 w 6927273"/>
              <a:gd name="connsiteY4" fmla="*/ 0 h 6858000"/>
              <a:gd name="connsiteX0" fmla="*/ 0 w 6927273"/>
              <a:gd name="connsiteY0" fmla="*/ 0 h 6858000"/>
              <a:gd name="connsiteX1" fmla="*/ 6927273 w 6927273"/>
              <a:gd name="connsiteY1" fmla="*/ 0 h 6858000"/>
              <a:gd name="connsiteX2" fmla="*/ 4122290 w 6927273"/>
              <a:gd name="connsiteY2" fmla="*/ 6845643 h 6858000"/>
              <a:gd name="connsiteX3" fmla="*/ 0 w 6927273"/>
              <a:gd name="connsiteY3" fmla="*/ 6858000 h 6858000"/>
              <a:gd name="connsiteX4" fmla="*/ 0 w 6927273"/>
              <a:gd name="connsiteY4" fmla="*/ 0 h 6858000"/>
              <a:gd name="connsiteX0" fmla="*/ 0 w 8261397"/>
              <a:gd name="connsiteY0" fmla="*/ 0 h 6858000"/>
              <a:gd name="connsiteX1" fmla="*/ 8261397 w 8261397"/>
              <a:gd name="connsiteY1" fmla="*/ 14990 h 6858000"/>
              <a:gd name="connsiteX2" fmla="*/ 4122290 w 8261397"/>
              <a:gd name="connsiteY2" fmla="*/ 6845643 h 6858000"/>
              <a:gd name="connsiteX3" fmla="*/ 0 w 8261397"/>
              <a:gd name="connsiteY3" fmla="*/ 6858000 h 6858000"/>
              <a:gd name="connsiteX4" fmla="*/ 0 w 8261397"/>
              <a:gd name="connsiteY4" fmla="*/ 0 h 6858000"/>
              <a:gd name="connsiteX0" fmla="*/ 0 w 8261397"/>
              <a:gd name="connsiteY0" fmla="*/ 0 h 6860633"/>
              <a:gd name="connsiteX1" fmla="*/ 8261397 w 8261397"/>
              <a:gd name="connsiteY1" fmla="*/ 14990 h 6860633"/>
              <a:gd name="connsiteX2" fmla="*/ 5336493 w 8261397"/>
              <a:gd name="connsiteY2" fmla="*/ 6860633 h 6860633"/>
              <a:gd name="connsiteX3" fmla="*/ 0 w 8261397"/>
              <a:gd name="connsiteY3" fmla="*/ 6858000 h 6860633"/>
              <a:gd name="connsiteX4" fmla="*/ 0 w 8261397"/>
              <a:gd name="connsiteY4" fmla="*/ 0 h 6860633"/>
              <a:gd name="connsiteX0" fmla="*/ 0 w 8291377"/>
              <a:gd name="connsiteY0" fmla="*/ 0 h 6860633"/>
              <a:gd name="connsiteX1" fmla="*/ 8291377 w 8291377"/>
              <a:gd name="connsiteY1" fmla="*/ 0 h 6860633"/>
              <a:gd name="connsiteX2" fmla="*/ 5336493 w 8291377"/>
              <a:gd name="connsiteY2" fmla="*/ 6860633 h 6860633"/>
              <a:gd name="connsiteX3" fmla="*/ 0 w 8291377"/>
              <a:gd name="connsiteY3" fmla="*/ 6858000 h 6860633"/>
              <a:gd name="connsiteX4" fmla="*/ 0 w 8291377"/>
              <a:gd name="connsiteY4" fmla="*/ 0 h 6860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1377" h="6860633">
                <a:moveTo>
                  <a:pt x="0" y="0"/>
                </a:moveTo>
                <a:lnTo>
                  <a:pt x="8291377" y="0"/>
                </a:lnTo>
                <a:lnTo>
                  <a:pt x="5336493" y="6860633"/>
                </a:lnTo>
                <a:lnTo>
                  <a:pt x="0" y="6858000"/>
                </a:lnTo>
                <a:lnTo>
                  <a:pt x="0" y="0"/>
                </a:lnTo>
                <a:close/>
              </a:path>
            </a:pathLst>
          </a:custGeom>
          <a:solidFill>
            <a:schemeClr val="bg1">
              <a:alpha val="8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rgbClr val="FFFFFF"/>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insert </a:t>
            </a:r>
            <a:r>
              <a:rPr lang="en-GB" noProof="0" dirty="0"/>
              <a:t>picture</a:t>
            </a:r>
          </a:p>
        </p:txBody>
      </p:sp>
      <p:sp>
        <p:nvSpPr>
          <p:cNvPr id="10" name="Text Placeholder 6">
            <a:extLst>
              <a:ext uri="{FF2B5EF4-FFF2-40B4-BE49-F238E27FC236}">
                <a16:creationId xmlns:a16="http://schemas.microsoft.com/office/drawing/2014/main" id="{60486239-718B-45BB-8FEC-96658F65BCE2}"/>
              </a:ext>
            </a:extLst>
          </p:cNvPr>
          <p:cNvSpPr>
            <a:spLocks noGrp="1"/>
          </p:cNvSpPr>
          <p:nvPr>
            <p:ph type="body" sz="quarter" idx="11" hasCustomPrompt="1"/>
          </p:nvPr>
        </p:nvSpPr>
        <p:spPr>
          <a:xfrm>
            <a:off x="7634514" y="2877181"/>
            <a:ext cx="3947886" cy="2313463"/>
          </a:xfrm>
          <a:prstGeom prst="rect">
            <a:avLst/>
          </a:prstGeom>
        </p:spPr>
        <p:txBody>
          <a:bodyPr/>
          <a:lstStyle>
            <a:lvl1pPr marL="0" indent="0">
              <a:lnSpc>
                <a:spcPts val="2560"/>
              </a:lnSpc>
              <a:buNone/>
              <a:defRPr sz="1800" b="1" i="0">
                <a:solidFill>
                  <a:schemeClr val="bg1"/>
                </a:solidFill>
                <a:latin typeface="Arial" panose="020B0604020202020204" pitchFamily="34" charset="0"/>
                <a:cs typeface="Arial" panose="020B0604020202020204" pitchFamily="34" charset="0"/>
              </a:defRPr>
            </a:lvl1pPr>
            <a:lvl2pPr marL="457200" indent="0">
              <a:buNone/>
              <a:defRPr b="0" i="0">
                <a:solidFill>
                  <a:schemeClr val="tx1"/>
                </a:solidFill>
                <a:latin typeface="Arial" panose="020B0604020202020204" pitchFamily="34" charset="0"/>
                <a:cs typeface="Arial" panose="020B0604020202020204" pitchFamily="34" charset="0"/>
              </a:defRPr>
            </a:lvl2pPr>
            <a:lvl3pPr marL="914400" indent="0">
              <a:buNone/>
              <a:defRPr b="0" i="0">
                <a:solidFill>
                  <a:schemeClr val="tx1"/>
                </a:solidFill>
                <a:latin typeface="Arial" panose="020B0604020202020204" pitchFamily="34" charset="0"/>
                <a:cs typeface="Arial" panose="020B0604020202020204" pitchFamily="34" charset="0"/>
              </a:defRPr>
            </a:lvl3pPr>
            <a:lvl4pPr marL="1371600" indent="0">
              <a:buNone/>
              <a:defRPr b="0" i="0">
                <a:solidFill>
                  <a:schemeClr val="tx1"/>
                </a:solidFill>
                <a:latin typeface="Arial" panose="020B0604020202020204" pitchFamily="34" charset="0"/>
                <a:cs typeface="Arial" panose="020B0604020202020204" pitchFamily="34" charset="0"/>
              </a:defRPr>
            </a:lvl4pPr>
            <a:lvl5pPr marL="1828800" indent="0">
              <a:buNone/>
              <a:defRPr b="0" i="0">
                <a:solidFill>
                  <a:schemeClr val="tx1"/>
                </a:solidFill>
                <a:latin typeface="Arial" panose="020B0604020202020204" pitchFamily="34" charset="0"/>
                <a:cs typeface="Arial" panose="020B0604020202020204" pitchFamily="34" charset="0"/>
              </a:defRPr>
            </a:lvl5pPr>
          </a:lstStyle>
          <a:p>
            <a:pPr lvl="0"/>
            <a:r>
              <a:rPr lang="en-US" dirty="0"/>
              <a:t>Click to add quote</a:t>
            </a:r>
          </a:p>
        </p:txBody>
      </p:sp>
      <p:sp>
        <p:nvSpPr>
          <p:cNvPr id="11" name="Freeform 6">
            <a:extLst>
              <a:ext uri="{FF2B5EF4-FFF2-40B4-BE49-F238E27FC236}">
                <a16:creationId xmlns:a16="http://schemas.microsoft.com/office/drawing/2014/main" id="{714578F8-3070-4D38-9653-6B7AD2BDD031}"/>
              </a:ext>
            </a:extLst>
          </p:cNvPr>
          <p:cNvSpPr>
            <a:spLocks noEditPoints="1"/>
          </p:cNvSpPr>
          <p:nvPr userDrawn="1"/>
        </p:nvSpPr>
        <p:spPr bwMode="auto">
          <a:xfrm>
            <a:off x="7045976" y="2806365"/>
            <a:ext cx="415798" cy="344809"/>
          </a:xfrm>
          <a:custGeom>
            <a:avLst/>
            <a:gdLst>
              <a:gd name="T0" fmla="*/ 694 w 1167"/>
              <a:gd name="T1" fmla="*/ 1006 h 1006"/>
              <a:gd name="T2" fmla="*/ 694 w 1167"/>
              <a:gd name="T3" fmla="*/ 1006 h 1006"/>
              <a:gd name="T4" fmla="*/ 694 w 1167"/>
              <a:gd name="T5" fmla="*/ 562 h 1006"/>
              <a:gd name="T6" fmla="*/ 1043 w 1167"/>
              <a:gd name="T7" fmla="*/ 0 h 1006"/>
              <a:gd name="T8" fmla="*/ 1148 w 1167"/>
              <a:gd name="T9" fmla="*/ 191 h 1006"/>
              <a:gd name="T10" fmla="*/ 934 w 1167"/>
              <a:gd name="T11" fmla="*/ 526 h 1006"/>
              <a:gd name="T12" fmla="*/ 1167 w 1167"/>
              <a:gd name="T13" fmla="*/ 526 h 1006"/>
              <a:gd name="T14" fmla="*/ 1167 w 1167"/>
              <a:gd name="T15" fmla="*/ 1006 h 1006"/>
              <a:gd name="T16" fmla="*/ 694 w 1167"/>
              <a:gd name="T17" fmla="*/ 1006 h 1006"/>
              <a:gd name="T18" fmla="*/ 0 w 1167"/>
              <a:gd name="T19" fmla="*/ 1006 h 1006"/>
              <a:gd name="T20" fmla="*/ 0 w 1167"/>
              <a:gd name="T21" fmla="*/ 1006 h 1006"/>
              <a:gd name="T22" fmla="*/ 0 w 1167"/>
              <a:gd name="T23" fmla="*/ 562 h 1006"/>
              <a:gd name="T24" fmla="*/ 342 w 1167"/>
              <a:gd name="T25" fmla="*/ 0 h 1006"/>
              <a:gd name="T26" fmla="*/ 448 w 1167"/>
              <a:gd name="T27" fmla="*/ 191 h 1006"/>
              <a:gd name="T28" fmla="*/ 234 w 1167"/>
              <a:gd name="T29" fmla="*/ 526 h 1006"/>
              <a:gd name="T30" fmla="*/ 471 w 1167"/>
              <a:gd name="T31" fmla="*/ 526 h 1006"/>
              <a:gd name="T32" fmla="*/ 471 w 1167"/>
              <a:gd name="T33" fmla="*/ 1006 h 1006"/>
              <a:gd name="T34" fmla="*/ 0 w 1167"/>
              <a:gd name="T35" fmla="*/ 1006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7" h="1006">
                <a:moveTo>
                  <a:pt x="694" y="1006"/>
                </a:moveTo>
                <a:lnTo>
                  <a:pt x="694" y="1006"/>
                </a:lnTo>
                <a:lnTo>
                  <a:pt x="694" y="562"/>
                </a:lnTo>
                <a:cubicBezTo>
                  <a:pt x="694" y="296"/>
                  <a:pt x="770" y="115"/>
                  <a:pt x="1043" y="0"/>
                </a:cubicBezTo>
                <a:lnTo>
                  <a:pt x="1148" y="191"/>
                </a:lnTo>
                <a:cubicBezTo>
                  <a:pt x="977" y="273"/>
                  <a:pt x="934" y="361"/>
                  <a:pt x="934" y="526"/>
                </a:cubicBezTo>
                <a:lnTo>
                  <a:pt x="1167" y="526"/>
                </a:lnTo>
                <a:lnTo>
                  <a:pt x="1167" y="1006"/>
                </a:lnTo>
                <a:lnTo>
                  <a:pt x="694" y="1006"/>
                </a:lnTo>
                <a:close/>
                <a:moveTo>
                  <a:pt x="0" y="1006"/>
                </a:moveTo>
                <a:lnTo>
                  <a:pt x="0" y="1006"/>
                </a:lnTo>
                <a:lnTo>
                  <a:pt x="0" y="562"/>
                </a:lnTo>
                <a:cubicBezTo>
                  <a:pt x="0" y="296"/>
                  <a:pt x="69" y="115"/>
                  <a:pt x="342" y="0"/>
                </a:cubicBezTo>
                <a:lnTo>
                  <a:pt x="448" y="191"/>
                </a:lnTo>
                <a:cubicBezTo>
                  <a:pt x="277" y="273"/>
                  <a:pt x="234" y="361"/>
                  <a:pt x="234" y="526"/>
                </a:cubicBezTo>
                <a:lnTo>
                  <a:pt x="471" y="526"/>
                </a:lnTo>
                <a:lnTo>
                  <a:pt x="471" y="1006"/>
                </a:lnTo>
                <a:lnTo>
                  <a:pt x="0" y="1006"/>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pic>
        <p:nvPicPr>
          <p:cNvPr id="7" name="Picture 6" descr="A picture containing drawing&#10;&#10;Description automatically generated">
            <a:extLst>
              <a:ext uri="{FF2B5EF4-FFF2-40B4-BE49-F238E27FC236}">
                <a16:creationId xmlns:a16="http://schemas.microsoft.com/office/drawing/2014/main" id="{2837DDCC-1BAF-DB4B-B4F6-7D492D89EC7E}"/>
              </a:ext>
            </a:extLst>
          </p:cNvPr>
          <p:cNvPicPr>
            <a:picLocks noChangeAspect="1"/>
          </p:cNvPicPr>
          <p:nvPr userDrawn="1"/>
        </p:nvPicPr>
        <p:blipFill>
          <a:blip r:embed="rId2"/>
          <a:stretch>
            <a:fillRect/>
          </a:stretch>
        </p:blipFill>
        <p:spPr>
          <a:xfrm>
            <a:off x="9491170" y="6132482"/>
            <a:ext cx="2091232" cy="349200"/>
          </a:xfrm>
          <a:prstGeom prst="rect">
            <a:avLst/>
          </a:prstGeom>
        </p:spPr>
      </p:pic>
      <p:grpSp>
        <p:nvGrpSpPr>
          <p:cNvPr id="8" name="Group 7">
            <a:extLst>
              <a:ext uri="{FF2B5EF4-FFF2-40B4-BE49-F238E27FC236}">
                <a16:creationId xmlns:a16="http://schemas.microsoft.com/office/drawing/2014/main" id="{6D4A37E7-94BA-4764-88A9-E83AFBEA9B8C}"/>
              </a:ext>
            </a:extLst>
          </p:cNvPr>
          <p:cNvGrpSpPr/>
          <p:nvPr userDrawn="1"/>
        </p:nvGrpSpPr>
        <p:grpSpPr>
          <a:xfrm>
            <a:off x="8597482" y="6153317"/>
            <a:ext cx="759878" cy="346783"/>
            <a:chOff x="7855013" y="5986491"/>
            <a:chExt cx="1429379" cy="652322"/>
          </a:xfrm>
        </p:grpSpPr>
        <p:pic>
          <p:nvPicPr>
            <p:cNvPr id="9" name="Picture 8" descr="Logo&#10;&#10;Description automatically generated">
              <a:extLst>
                <a:ext uri="{FF2B5EF4-FFF2-40B4-BE49-F238E27FC236}">
                  <a16:creationId xmlns:a16="http://schemas.microsoft.com/office/drawing/2014/main" id="{2B0E86B6-28A2-42F5-B1C4-4E16D9EF06F8}"/>
                </a:ext>
              </a:extLst>
            </p:cNvPr>
            <p:cNvPicPr>
              <a:picLocks noChangeAspect="1"/>
            </p:cNvPicPr>
            <p:nvPr/>
          </p:nvPicPr>
          <p:blipFill>
            <a:blip r:embed="rId3">
              <a:extLst>
                <a:ext uri="{BEBA8EAE-BF5A-486C-A8C5-ECC9F3942E4B}">
                  <a14:imgProps xmlns:a14="http://schemas.microsoft.com/office/drawing/2010/main">
                    <a14:imgLayer r:embed="rId4">
                      <a14:imgEffect>
                        <a14:artisticChalkSketch/>
                      </a14:imgEffect>
                    </a14:imgLayer>
                  </a14:imgProps>
                </a:ext>
              </a:extLst>
            </a:blip>
            <a:stretch>
              <a:fillRect/>
            </a:stretch>
          </p:blipFill>
          <p:spPr>
            <a:xfrm>
              <a:off x="7855013" y="6040091"/>
              <a:ext cx="1245992" cy="545122"/>
            </a:xfrm>
            <a:prstGeom prst="rect">
              <a:avLst/>
            </a:prstGeom>
          </p:spPr>
        </p:pic>
        <p:cxnSp>
          <p:nvCxnSpPr>
            <p:cNvPr id="12" name="Straight Connector 11">
              <a:extLst>
                <a:ext uri="{FF2B5EF4-FFF2-40B4-BE49-F238E27FC236}">
                  <a16:creationId xmlns:a16="http://schemas.microsoft.com/office/drawing/2014/main" id="{DD8AE924-7B87-407D-9F95-F4E9742DC0D3}"/>
                </a:ext>
              </a:extLst>
            </p:cNvPr>
            <p:cNvCxnSpPr>
              <a:cxnSpLocks/>
            </p:cNvCxnSpPr>
            <p:nvPr/>
          </p:nvCxnSpPr>
          <p:spPr>
            <a:xfrm>
              <a:off x="9284392" y="5986491"/>
              <a:ext cx="0" cy="652322"/>
            </a:xfrm>
            <a:prstGeom prst="line">
              <a:avLst/>
            </a:prstGeom>
            <a:ln w="9525">
              <a:solidFill>
                <a:srgbClr val="B1B1B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715988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Quotation / Image R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586F9F-5BA4-A74E-AAFE-C4A4B340DE72}"/>
              </a:ext>
            </a:extLst>
          </p:cNvPr>
          <p:cNvSpPr/>
          <p:nvPr userDrawn="1"/>
        </p:nvSpPr>
        <p:spPr>
          <a:xfrm>
            <a:off x="0" y="0"/>
            <a:ext cx="12192001" cy="6860633"/>
          </a:xfrm>
          <a:prstGeom prst="rect">
            <a:avLst/>
          </a:prstGeom>
          <a:gradFill flip="none" rotWithShape="1">
            <a:gsLst>
              <a:gs pos="72000">
                <a:srgbClr val="0F5F7E"/>
              </a:gs>
              <a:gs pos="24000">
                <a:schemeClr val="accent1"/>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6">
            <a:extLst>
              <a:ext uri="{FF2B5EF4-FFF2-40B4-BE49-F238E27FC236}">
                <a16:creationId xmlns:a16="http://schemas.microsoft.com/office/drawing/2014/main" id="{60486239-718B-45BB-8FEC-96658F65BCE2}"/>
              </a:ext>
            </a:extLst>
          </p:cNvPr>
          <p:cNvSpPr>
            <a:spLocks noGrp="1"/>
          </p:cNvSpPr>
          <p:nvPr>
            <p:ph type="body" sz="quarter" idx="11" hasCustomPrompt="1"/>
          </p:nvPr>
        </p:nvSpPr>
        <p:spPr>
          <a:xfrm>
            <a:off x="1187631" y="2862893"/>
            <a:ext cx="3947886" cy="2313463"/>
          </a:xfrm>
          <a:prstGeom prst="rect">
            <a:avLst/>
          </a:prstGeom>
        </p:spPr>
        <p:txBody>
          <a:bodyPr/>
          <a:lstStyle>
            <a:lvl1pPr marL="0" indent="0">
              <a:lnSpc>
                <a:spcPts val="2560"/>
              </a:lnSpc>
              <a:buNone/>
              <a:defRPr sz="1800" b="1" i="0">
                <a:solidFill>
                  <a:srgbClr val="FFFFFF"/>
                </a:solidFill>
                <a:latin typeface="Arial" panose="020B0604020202020204" pitchFamily="34" charset="0"/>
                <a:cs typeface="Arial" panose="020B0604020202020204" pitchFamily="34" charset="0"/>
              </a:defRPr>
            </a:lvl1pPr>
            <a:lvl2pPr marL="457200" indent="0">
              <a:buNone/>
              <a:defRPr b="0" i="0">
                <a:solidFill>
                  <a:schemeClr val="tx1"/>
                </a:solidFill>
                <a:latin typeface="Arial" panose="020B0604020202020204" pitchFamily="34" charset="0"/>
                <a:cs typeface="Arial" panose="020B0604020202020204" pitchFamily="34" charset="0"/>
              </a:defRPr>
            </a:lvl2pPr>
            <a:lvl3pPr marL="914400" indent="0">
              <a:buNone/>
              <a:defRPr b="0" i="0">
                <a:solidFill>
                  <a:schemeClr val="tx1"/>
                </a:solidFill>
                <a:latin typeface="Arial" panose="020B0604020202020204" pitchFamily="34" charset="0"/>
                <a:cs typeface="Arial" panose="020B0604020202020204" pitchFamily="34" charset="0"/>
              </a:defRPr>
            </a:lvl3pPr>
            <a:lvl4pPr marL="1371600" indent="0">
              <a:buNone/>
              <a:defRPr b="0" i="0">
                <a:solidFill>
                  <a:schemeClr val="tx1"/>
                </a:solidFill>
                <a:latin typeface="Arial" panose="020B0604020202020204" pitchFamily="34" charset="0"/>
                <a:cs typeface="Arial" panose="020B0604020202020204" pitchFamily="34" charset="0"/>
              </a:defRPr>
            </a:lvl4pPr>
            <a:lvl5pPr marL="1828800" indent="0">
              <a:buNone/>
              <a:defRPr b="0" i="0">
                <a:solidFill>
                  <a:schemeClr val="tx1"/>
                </a:solidFill>
                <a:latin typeface="Arial" panose="020B0604020202020204" pitchFamily="34" charset="0"/>
                <a:cs typeface="Arial" panose="020B0604020202020204" pitchFamily="34" charset="0"/>
              </a:defRPr>
            </a:lvl5pPr>
          </a:lstStyle>
          <a:p>
            <a:pPr lvl="0"/>
            <a:r>
              <a:rPr lang="en-GB" noProof="0" dirty="0"/>
              <a:t>Click to add quote</a:t>
            </a:r>
          </a:p>
        </p:txBody>
      </p:sp>
      <p:sp>
        <p:nvSpPr>
          <p:cNvPr id="11" name="Freeform 6">
            <a:extLst>
              <a:ext uri="{FF2B5EF4-FFF2-40B4-BE49-F238E27FC236}">
                <a16:creationId xmlns:a16="http://schemas.microsoft.com/office/drawing/2014/main" id="{714578F8-3070-4D38-9653-6B7AD2BDD031}"/>
              </a:ext>
            </a:extLst>
          </p:cNvPr>
          <p:cNvSpPr>
            <a:spLocks noEditPoints="1"/>
          </p:cNvSpPr>
          <p:nvPr userDrawn="1"/>
        </p:nvSpPr>
        <p:spPr bwMode="auto">
          <a:xfrm>
            <a:off x="599093" y="2806365"/>
            <a:ext cx="415798" cy="344809"/>
          </a:xfrm>
          <a:custGeom>
            <a:avLst/>
            <a:gdLst>
              <a:gd name="T0" fmla="*/ 694 w 1167"/>
              <a:gd name="T1" fmla="*/ 1006 h 1006"/>
              <a:gd name="T2" fmla="*/ 694 w 1167"/>
              <a:gd name="T3" fmla="*/ 1006 h 1006"/>
              <a:gd name="T4" fmla="*/ 694 w 1167"/>
              <a:gd name="T5" fmla="*/ 562 h 1006"/>
              <a:gd name="T6" fmla="*/ 1043 w 1167"/>
              <a:gd name="T7" fmla="*/ 0 h 1006"/>
              <a:gd name="T8" fmla="*/ 1148 w 1167"/>
              <a:gd name="T9" fmla="*/ 191 h 1006"/>
              <a:gd name="T10" fmla="*/ 934 w 1167"/>
              <a:gd name="T11" fmla="*/ 526 h 1006"/>
              <a:gd name="T12" fmla="*/ 1167 w 1167"/>
              <a:gd name="T13" fmla="*/ 526 h 1006"/>
              <a:gd name="T14" fmla="*/ 1167 w 1167"/>
              <a:gd name="T15" fmla="*/ 1006 h 1006"/>
              <a:gd name="T16" fmla="*/ 694 w 1167"/>
              <a:gd name="T17" fmla="*/ 1006 h 1006"/>
              <a:gd name="T18" fmla="*/ 0 w 1167"/>
              <a:gd name="T19" fmla="*/ 1006 h 1006"/>
              <a:gd name="T20" fmla="*/ 0 w 1167"/>
              <a:gd name="T21" fmla="*/ 1006 h 1006"/>
              <a:gd name="T22" fmla="*/ 0 w 1167"/>
              <a:gd name="T23" fmla="*/ 562 h 1006"/>
              <a:gd name="T24" fmla="*/ 342 w 1167"/>
              <a:gd name="T25" fmla="*/ 0 h 1006"/>
              <a:gd name="T26" fmla="*/ 448 w 1167"/>
              <a:gd name="T27" fmla="*/ 191 h 1006"/>
              <a:gd name="T28" fmla="*/ 234 w 1167"/>
              <a:gd name="T29" fmla="*/ 526 h 1006"/>
              <a:gd name="T30" fmla="*/ 471 w 1167"/>
              <a:gd name="T31" fmla="*/ 526 h 1006"/>
              <a:gd name="T32" fmla="*/ 471 w 1167"/>
              <a:gd name="T33" fmla="*/ 1006 h 1006"/>
              <a:gd name="T34" fmla="*/ 0 w 1167"/>
              <a:gd name="T35" fmla="*/ 1006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7" h="1006">
                <a:moveTo>
                  <a:pt x="694" y="1006"/>
                </a:moveTo>
                <a:lnTo>
                  <a:pt x="694" y="1006"/>
                </a:lnTo>
                <a:lnTo>
                  <a:pt x="694" y="562"/>
                </a:lnTo>
                <a:cubicBezTo>
                  <a:pt x="694" y="296"/>
                  <a:pt x="770" y="115"/>
                  <a:pt x="1043" y="0"/>
                </a:cubicBezTo>
                <a:lnTo>
                  <a:pt x="1148" y="191"/>
                </a:lnTo>
                <a:cubicBezTo>
                  <a:pt x="977" y="273"/>
                  <a:pt x="934" y="361"/>
                  <a:pt x="934" y="526"/>
                </a:cubicBezTo>
                <a:lnTo>
                  <a:pt x="1167" y="526"/>
                </a:lnTo>
                <a:lnTo>
                  <a:pt x="1167" y="1006"/>
                </a:lnTo>
                <a:lnTo>
                  <a:pt x="694" y="1006"/>
                </a:lnTo>
                <a:close/>
                <a:moveTo>
                  <a:pt x="0" y="1006"/>
                </a:moveTo>
                <a:lnTo>
                  <a:pt x="0" y="1006"/>
                </a:lnTo>
                <a:lnTo>
                  <a:pt x="0" y="562"/>
                </a:lnTo>
                <a:cubicBezTo>
                  <a:pt x="0" y="296"/>
                  <a:pt x="69" y="115"/>
                  <a:pt x="342" y="0"/>
                </a:cubicBezTo>
                <a:lnTo>
                  <a:pt x="448" y="191"/>
                </a:lnTo>
                <a:cubicBezTo>
                  <a:pt x="277" y="273"/>
                  <a:pt x="234" y="361"/>
                  <a:pt x="234" y="526"/>
                </a:cubicBezTo>
                <a:lnTo>
                  <a:pt x="471" y="526"/>
                </a:lnTo>
                <a:lnTo>
                  <a:pt x="471" y="1006"/>
                </a:lnTo>
                <a:lnTo>
                  <a:pt x="0" y="1006"/>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
        <p:nvSpPr>
          <p:cNvPr id="8" name="Picture Placeholder 16">
            <a:extLst>
              <a:ext uri="{FF2B5EF4-FFF2-40B4-BE49-F238E27FC236}">
                <a16:creationId xmlns:a16="http://schemas.microsoft.com/office/drawing/2014/main" id="{CA817B09-FA85-4201-96DA-9D22BA6F481F}"/>
              </a:ext>
            </a:extLst>
          </p:cNvPr>
          <p:cNvSpPr>
            <a:spLocks noGrp="1"/>
          </p:cNvSpPr>
          <p:nvPr>
            <p:ph type="pic" sz="quarter" idx="12" hasCustomPrompt="1"/>
          </p:nvPr>
        </p:nvSpPr>
        <p:spPr>
          <a:xfrm>
            <a:off x="4635044" y="-2634"/>
            <a:ext cx="7561245" cy="6869823"/>
          </a:xfrm>
          <a:custGeom>
            <a:avLst/>
            <a:gdLst>
              <a:gd name="connsiteX0" fmla="*/ 0 w 6927273"/>
              <a:gd name="connsiteY0" fmla="*/ 0 h 6858000"/>
              <a:gd name="connsiteX1" fmla="*/ 6927273 w 6927273"/>
              <a:gd name="connsiteY1" fmla="*/ 0 h 6858000"/>
              <a:gd name="connsiteX2" fmla="*/ 6927273 w 6927273"/>
              <a:gd name="connsiteY2" fmla="*/ 6858000 h 6858000"/>
              <a:gd name="connsiteX3" fmla="*/ 0 w 6927273"/>
              <a:gd name="connsiteY3" fmla="*/ 6858000 h 6858000"/>
              <a:gd name="connsiteX4" fmla="*/ 0 w 6927273"/>
              <a:gd name="connsiteY4" fmla="*/ 0 h 6858000"/>
              <a:gd name="connsiteX0" fmla="*/ 0 w 6927273"/>
              <a:gd name="connsiteY0" fmla="*/ 0 h 6858000"/>
              <a:gd name="connsiteX1" fmla="*/ 6927273 w 6927273"/>
              <a:gd name="connsiteY1" fmla="*/ 0 h 6858000"/>
              <a:gd name="connsiteX2" fmla="*/ 4122290 w 6927273"/>
              <a:gd name="connsiteY2" fmla="*/ 6845643 h 6858000"/>
              <a:gd name="connsiteX3" fmla="*/ 0 w 6927273"/>
              <a:gd name="connsiteY3" fmla="*/ 6858000 h 6858000"/>
              <a:gd name="connsiteX4" fmla="*/ 0 w 6927273"/>
              <a:gd name="connsiteY4" fmla="*/ 0 h 6858000"/>
              <a:gd name="connsiteX0" fmla="*/ 0 w 8261397"/>
              <a:gd name="connsiteY0" fmla="*/ 0 h 6858000"/>
              <a:gd name="connsiteX1" fmla="*/ 8261397 w 8261397"/>
              <a:gd name="connsiteY1" fmla="*/ 14990 h 6858000"/>
              <a:gd name="connsiteX2" fmla="*/ 4122290 w 8261397"/>
              <a:gd name="connsiteY2" fmla="*/ 6845643 h 6858000"/>
              <a:gd name="connsiteX3" fmla="*/ 0 w 8261397"/>
              <a:gd name="connsiteY3" fmla="*/ 6858000 h 6858000"/>
              <a:gd name="connsiteX4" fmla="*/ 0 w 8261397"/>
              <a:gd name="connsiteY4" fmla="*/ 0 h 6858000"/>
              <a:gd name="connsiteX0" fmla="*/ 0 w 8261397"/>
              <a:gd name="connsiteY0" fmla="*/ 0 h 6860633"/>
              <a:gd name="connsiteX1" fmla="*/ 8261397 w 8261397"/>
              <a:gd name="connsiteY1" fmla="*/ 14990 h 6860633"/>
              <a:gd name="connsiteX2" fmla="*/ 5336493 w 8261397"/>
              <a:gd name="connsiteY2" fmla="*/ 6860633 h 6860633"/>
              <a:gd name="connsiteX3" fmla="*/ 0 w 8261397"/>
              <a:gd name="connsiteY3" fmla="*/ 6858000 h 6860633"/>
              <a:gd name="connsiteX4" fmla="*/ 0 w 8261397"/>
              <a:gd name="connsiteY4" fmla="*/ 0 h 6860633"/>
              <a:gd name="connsiteX0" fmla="*/ 0 w 8291377"/>
              <a:gd name="connsiteY0" fmla="*/ 0 h 6860633"/>
              <a:gd name="connsiteX1" fmla="*/ 8291377 w 8291377"/>
              <a:gd name="connsiteY1" fmla="*/ 0 h 6860633"/>
              <a:gd name="connsiteX2" fmla="*/ 5336493 w 8291377"/>
              <a:gd name="connsiteY2" fmla="*/ 6860633 h 6860633"/>
              <a:gd name="connsiteX3" fmla="*/ 0 w 8291377"/>
              <a:gd name="connsiteY3" fmla="*/ 6858000 h 6860633"/>
              <a:gd name="connsiteX4" fmla="*/ 0 w 8291377"/>
              <a:gd name="connsiteY4" fmla="*/ 0 h 6860633"/>
              <a:gd name="connsiteX0" fmla="*/ 0 w 8317836"/>
              <a:gd name="connsiteY0" fmla="*/ 0 h 6858000"/>
              <a:gd name="connsiteX1" fmla="*/ 8291377 w 8317836"/>
              <a:gd name="connsiteY1" fmla="*/ 0 h 6858000"/>
              <a:gd name="connsiteX2" fmla="*/ 8317836 w 8317836"/>
              <a:gd name="connsiteY2" fmla="*/ 6848601 h 6858000"/>
              <a:gd name="connsiteX3" fmla="*/ 0 w 8317836"/>
              <a:gd name="connsiteY3" fmla="*/ 6858000 h 6858000"/>
              <a:gd name="connsiteX4" fmla="*/ 0 w 8317836"/>
              <a:gd name="connsiteY4" fmla="*/ 0 h 6858000"/>
              <a:gd name="connsiteX0" fmla="*/ 0 w 8317836"/>
              <a:gd name="connsiteY0" fmla="*/ 0 h 6848601"/>
              <a:gd name="connsiteX1" fmla="*/ 8291377 w 8317836"/>
              <a:gd name="connsiteY1" fmla="*/ 0 h 6848601"/>
              <a:gd name="connsiteX2" fmla="*/ 8317836 w 8317836"/>
              <a:gd name="connsiteY2" fmla="*/ 6848601 h 6848601"/>
              <a:gd name="connsiteX3" fmla="*/ 3115036 w 8317836"/>
              <a:gd name="connsiteY3" fmla="*/ 6845968 h 6848601"/>
              <a:gd name="connsiteX4" fmla="*/ 0 w 8317836"/>
              <a:gd name="connsiteY4" fmla="*/ 0 h 6848601"/>
              <a:gd name="connsiteX0" fmla="*/ 0 w 8317836"/>
              <a:gd name="connsiteY0" fmla="*/ 0 h 6848601"/>
              <a:gd name="connsiteX1" fmla="*/ 8291377 w 8317836"/>
              <a:gd name="connsiteY1" fmla="*/ 0 h 6848601"/>
              <a:gd name="connsiteX2" fmla="*/ 8317836 w 8317836"/>
              <a:gd name="connsiteY2" fmla="*/ 6848601 h 6848601"/>
              <a:gd name="connsiteX3" fmla="*/ 3088298 w 8317836"/>
              <a:gd name="connsiteY3" fmla="*/ 6845968 h 6848601"/>
              <a:gd name="connsiteX4" fmla="*/ 0 w 8317836"/>
              <a:gd name="connsiteY4" fmla="*/ 0 h 6848601"/>
              <a:gd name="connsiteX0" fmla="*/ 0 w 8304466"/>
              <a:gd name="connsiteY0" fmla="*/ 0 h 6848601"/>
              <a:gd name="connsiteX1" fmla="*/ 8291377 w 8304466"/>
              <a:gd name="connsiteY1" fmla="*/ 0 h 6848601"/>
              <a:gd name="connsiteX2" fmla="*/ 8304466 w 8304466"/>
              <a:gd name="connsiteY2" fmla="*/ 6848601 h 6848601"/>
              <a:gd name="connsiteX3" fmla="*/ 3088298 w 8304466"/>
              <a:gd name="connsiteY3" fmla="*/ 6845968 h 6848601"/>
              <a:gd name="connsiteX4" fmla="*/ 0 w 8304466"/>
              <a:gd name="connsiteY4" fmla="*/ 0 h 6848601"/>
              <a:gd name="connsiteX0" fmla="*/ 0 w 8330971"/>
              <a:gd name="connsiteY0" fmla="*/ 0 h 6864504"/>
              <a:gd name="connsiteX1" fmla="*/ 8291377 w 8330971"/>
              <a:gd name="connsiteY1" fmla="*/ 0 h 6864504"/>
              <a:gd name="connsiteX2" fmla="*/ 8330971 w 8330971"/>
              <a:gd name="connsiteY2" fmla="*/ 6864504 h 6864504"/>
              <a:gd name="connsiteX3" fmla="*/ 3088298 w 8330971"/>
              <a:gd name="connsiteY3" fmla="*/ 6845968 h 6864504"/>
              <a:gd name="connsiteX4" fmla="*/ 0 w 8330971"/>
              <a:gd name="connsiteY4" fmla="*/ 0 h 6864504"/>
              <a:gd name="connsiteX0" fmla="*/ 0 w 8330971"/>
              <a:gd name="connsiteY0" fmla="*/ 0 h 6864504"/>
              <a:gd name="connsiteX1" fmla="*/ 8309049 w 8330971"/>
              <a:gd name="connsiteY1" fmla="*/ 15902 h 6864504"/>
              <a:gd name="connsiteX2" fmla="*/ 8330971 w 8330971"/>
              <a:gd name="connsiteY2" fmla="*/ 6864504 h 6864504"/>
              <a:gd name="connsiteX3" fmla="*/ 3088298 w 8330971"/>
              <a:gd name="connsiteY3" fmla="*/ 6845968 h 6864504"/>
              <a:gd name="connsiteX4" fmla="*/ 0 w 8330971"/>
              <a:gd name="connsiteY4" fmla="*/ 0 h 6864504"/>
              <a:gd name="connsiteX0" fmla="*/ 0 w 8330971"/>
              <a:gd name="connsiteY0" fmla="*/ 0 h 6869822"/>
              <a:gd name="connsiteX1" fmla="*/ 8309049 w 8330971"/>
              <a:gd name="connsiteY1" fmla="*/ 15902 h 6869822"/>
              <a:gd name="connsiteX2" fmla="*/ 8330971 w 8330971"/>
              <a:gd name="connsiteY2" fmla="*/ 6864504 h 6869822"/>
              <a:gd name="connsiteX3" fmla="*/ 3070629 w 8330971"/>
              <a:gd name="connsiteY3" fmla="*/ 6869822 h 6869822"/>
              <a:gd name="connsiteX4" fmla="*/ 0 w 8330971"/>
              <a:gd name="connsiteY4" fmla="*/ 0 h 6869822"/>
              <a:gd name="connsiteX0" fmla="*/ 0 w 8330971"/>
              <a:gd name="connsiteY0" fmla="*/ 0 h 6869822"/>
              <a:gd name="connsiteX1" fmla="*/ 8309049 w 8330971"/>
              <a:gd name="connsiteY1" fmla="*/ 15902 h 6869822"/>
              <a:gd name="connsiteX2" fmla="*/ 8330971 w 8330971"/>
              <a:gd name="connsiteY2" fmla="*/ 6864504 h 6869822"/>
              <a:gd name="connsiteX3" fmla="*/ 3035289 w 8330971"/>
              <a:gd name="connsiteY3" fmla="*/ 6869822 h 6869822"/>
              <a:gd name="connsiteX4" fmla="*/ 0 w 8330971"/>
              <a:gd name="connsiteY4" fmla="*/ 0 h 6869822"/>
              <a:gd name="connsiteX0" fmla="*/ 0 w 8330971"/>
              <a:gd name="connsiteY0" fmla="*/ 0 h 6869822"/>
              <a:gd name="connsiteX1" fmla="*/ 8291379 w 8330971"/>
              <a:gd name="connsiteY1" fmla="*/ 15902 h 6869822"/>
              <a:gd name="connsiteX2" fmla="*/ 8330971 w 8330971"/>
              <a:gd name="connsiteY2" fmla="*/ 6864504 h 6869822"/>
              <a:gd name="connsiteX3" fmla="*/ 3035289 w 8330971"/>
              <a:gd name="connsiteY3" fmla="*/ 6869822 h 6869822"/>
              <a:gd name="connsiteX4" fmla="*/ 0 w 8330971"/>
              <a:gd name="connsiteY4" fmla="*/ 0 h 6869822"/>
              <a:gd name="connsiteX0" fmla="*/ 0 w 8366312"/>
              <a:gd name="connsiteY0" fmla="*/ 0 h 6861870"/>
              <a:gd name="connsiteX1" fmla="*/ 8326720 w 8366312"/>
              <a:gd name="connsiteY1" fmla="*/ 7950 h 6861870"/>
              <a:gd name="connsiteX2" fmla="*/ 8366312 w 8366312"/>
              <a:gd name="connsiteY2" fmla="*/ 6856552 h 6861870"/>
              <a:gd name="connsiteX3" fmla="*/ 3070630 w 8366312"/>
              <a:gd name="connsiteY3" fmla="*/ 6861870 h 6861870"/>
              <a:gd name="connsiteX4" fmla="*/ 0 w 8366312"/>
              <a:gd name="connsiteY4" fmla="*/ 0 h 6861870"/>
              <a:gd name="connsiteX0" fmla="*/ 0 w 8366312"/>
              <a:gd name="connsiteY0" fmla="*/ 0 h 6861870"/>
              <a:gd name="connsiteX1" fmla="*/ 8344392 w 8366312"/>
              <a:gd name="connsiteY1" fmla="*/ 15901 h 6861870"/>
              <a:gd name="connsiteX2" fmla="*/ 8366312 w 8366312"/>
              <a:gd name="connsiteY2" fmla="*/ 6856552 h 6861870"/>
              <a:gd name="connsiteX3" fmla="*/ 3070630 w 8366312"/>
              <a:gd name="connsiteY3" fmla="*/ 6861870 h 6861870"/>
              <a:gd name="connsiteX4" fmla="*/ 0 w 8366312"/>
              <a:gd name="connsiteY4" fmla="*/ 0 h 6861870"/>
              <a:gd name="connsiteX0" fmla="*/ 0 w 8366312"/>
              <a:gd name="connsiteY0" fmla="*/ 0 h 6861870"/>
              <a:gd name="connsiteX1" fmla="*/ 8344392 w 8366312"/>
              <a:gd name="connsiteY1" fmla="*/ 15901 h 6861870"/>
              <a:gd name="connsiteX2" fmla="*/ 8366312 w 8366312"/>
              <a:gd name="connsiteY2" fmla="*/ 6856552 h 6861870"/>
              <a:gd name="connsiteX3" fmla="*/ 3070630 w 8366312"/>
              <a:gd name="connsiteY3" fmla="*/ 6861870 h 6861870"/>
              <a:gd name="connsiteX4" fmla="*/ 0 w 8366312"/>
              <a:gd name="connsiteY4" fmla="*/ 0 h 6861870"/>
              <a:gd name="connsiteX0" fmla="*/ 0 w 8366312"/>
              <a:gd name="connsiteY0" fmla="*/ 0 h 6861870"/>
              <a:gd name="connsiteX1" fmla="*/ 8344392 w 8366312"/>
              <a:gd name="connsiteY1" fmla="*/ 15901 h 6861870"/>
              <a:gd name="connsiteX2" fmla="*/ 8366312 w 8366312"/>
              <a:gd name="connsiteY2" fmla="*/ 6856552 h 6861870"/>
              <a:gd name="connsiteX3" fmla="*/ 3070630 w 8366312"/>
              <a:gd name="connsiteY3" fmla="*/ 6861870 h 6861870"/>
              <a:gd name="connsiteX4" fmla="*/ 0 w 8366312"/>
              <a:gd name="connsiteY4" fmla="*/ 0 h 6861870"/>
              <a:gd name="connsiteX0" fmla="*/ 0 w 8366563"/>
              <a:gd name="connsiteY0" fmla="*/ 0 h 6861870"/>
              <a:gd name="connsiteX1" fmla="*/ 8353228 w 8366563"/>
              <a:gd name="connsiteY1" fmla="*/ 15901 h 6861870"/>
              <a:gd name="connsiteX2" fmla="*/ 8366312 w 8366563"/>
              <a:gd name="connsiteY2" fmla="*/ 6856552 h 6861870"/>
              <a:gd name="connsiteX3" fmla="*/ 3070630 w 8366563"/>
              <a:gd name="connsiteY3" fmla="*/ 6861870 h 6861870"/>
              <a:gd name="connsiteX4" fmla="*/ 0 w 8366563"/>
              <a:gd name="connsiteY4" fmla="*/ 0 h 6861870"/>
              <a:gd name="connsiteX0" fmla="*/ 0 w 8366563"/>
              <a:gd name="connsiteY0" fmla="*/ 2 h 6861872"/>
              <a:gd name="connsiteX1" fmla="*/ 8353228 w 8366563"/>
              <a:gd name="connsiteY1" fmla="*/ 0 h 6861872"/>
              <a:gd name="connsiteX2" fmla="*/ 8366312 w 8366563"/>
              <a:gd name="connsiteY2" fmla="*/ 6856554 h 6861872"/>
              <a:gd name="connsiteX3" fmla="*/ 3070630 w 8366563"/>
              <a:gd name="connsiteY3" fmla="*/ 6861872 h 6861872"/>
              <a:gd name="connsiteX4" fmla="*/ 0 w 8366563"/>
              <a:gd name="connsiteY4" fmla="*/ 2 h 6861872"/>
              <a:gd name="connsiteX0" fmla="*/ 0 w 8384234"/>
              <a:gd name="connsiteY0" fmla="*/ 0 h 6885724"/>
              <a:gd name="connsiteX1" fmla="*/ 8370899 w 8384234"/>
              <a:gd name="connsiteY1" fmla="*/ 23852 h 6885724"/>
              <a:gd name="connsiteX2" fmla="*/ 8383983 w 8384234"/>
              <a:gd name="connsiteY2" fmla="*/ 6880406 h 6885724"/>
              <a:gd name="connsiteX3" fmla="*/ 3088301 w 8384234"/>
              <a:gd name="connsiteY3" fmla="*/ 6885724 h 6885724"/>
              <a:gd name="connsiteX4" fmla="*/ 0 w 8384234"/>
              <a:gd name="connsiteY4" fmla="*/ 0 h 6885724"/>
              <a:gd name="connsiteX0" fmla="*/ 0 w 8401905"/>
              <a:gd name="connsiteY0" fmla="*/ 0 h 6869821"/>
              <a:gd name="connsiteX1" fmla="*/ 8388570 w 8401905"/>
              <a:gd name="connsiteY1" fmla="*/ 7949 h 6869821"/>
              <a:gd name="connsiteX2" fmla="*/ 8401654 w 8401905"/>
              <a:gd name="connsiteY2" fmla="*/ 6864503 h 6869821"/>
              <a:gd name="connsiteX3" fmla="*/ 3105972 w 8401905"/>
              <a:gd name="connsiteY3" fmla="*/ 6869821 h 6869821"/>
              <a:gd name="connsiteX4" fmla="*/ 0 w 8401905"/>
              <a:gd name="connsiteY4" fmla="*/ 0 h 6869821"/>
              <a:gd name="connsiteX0" fmla="*/ 0 w 8401905"/>
              <a:gd name="connsiteY0" fmla="*/ 0 h 6869821"/>
              <a:gd name="connsiteX1" fmla="*/ 8388570 w 8401905"/>
              <a:gd name="connsiteY1" fmla="*/ 7949 h 6869821"/>
              <a:gd name="connsiteX2" fmla="*/ 8401654 w 8401905"/>
              <a:gd name="connsiteY2" fmla="*/ 6864503 h 6869821"/>
              <a:gd name="connsiteX3" fmla="*/ 3105972 w 8401905"/>
              <a:gd name="connsiteY3" fmla="*/ 6869821 h 6869821"/>
              <a:gd name="connsiteX4" fmla="*/ 0 w 8401905"/>
              <a:gd name="connsiteY4" fmla="*/ 0 h 6869821"/>
              <a:gd name="connsiteX0" fmla="*/ 0 w 8401905"/>
              <a:gd name="connsiteY0" fmla="*/ 2 h 6869823"/>
              <a:gd name="connsiteX1" fmla="*/ 8388570 w 8401905"/>
              <a:gd name="connsiteY1" fmla="*/ 0 h 6869823"/>
              <a:gd name="connsiteX2" fmla="*/ 8401654 w 8401905"/>
              <a:gd name="connsiteY2" fmla="*/ 6864505 h 6869823"/>
              <a:gd name="connsiteX3" fmla="*/ 3105972 w 8401905"/>
              <a:gd name="connsiteY3" fmla="*/ 6869823 h 6869823"/>
              <a:gd name="connsiteX4" fmla="*/ 0 w 8401905"/>
              <a:gd name="connsiteY4" fmla="*/ 2 h 6869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01905" h="6869823">
                <a:moveTo>
                  <a:pt x="0" y="2"/>
                </a:moveTo>
                <a:lnTo>
                  <a:pt x="8388570" y="0"/>
                </a:lnTo>
                <a:cubicBezTo>
                  <a:pt x="8413547" y="2227207"/>
                  <a:pt x="8394347" y="4581638"/>
                  <a:pt x="8401654" y="6864505"/>
                </a:cubicBezTo>
                <a:lnTo>
                  <a:pt x="3105972" y="6869823"/>
                </a:lnTo>
                <a:lnTo>
                  <a:pt x="0" y="2"/>
                </a:lnTo>
                <a:close/>
              </a:path>
            </a:pathLst>
          </a:custGeom>
          <a:solidFill>
            <a:schemeClr val="bg1">
              <a:alpha val="8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a:t>Click to insert picture</a:t>
            </a:r>
          </a:p>
        </p:txBody>
      </p:sp>
    </p:spTree>
    <p:extLst>
      <p:ext uri="{BB962C8B-B14F-4D97-AF65-F5344CB8AC3E}">
        <p14:creationId xmlns:p14="http://schemas.microsoft.com/office/powerpoint/2010/main" val="8835815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Quote 2">
    <p:bg>
      <p:bgPr>
        <a:gradFill>
          <a:gsLst>
            <a:gs pos="0">
              <a:schemeClr val="accent4">
                <a:lumMod val="50000"/>
              </a:schemeClr>
            </a:gs>
            <a:gs pos="62000">
              <a:schemeClr val="accent4"/>
            </a:gs>
          </a:gsLst>
          <a:lin ang="14400000" scaled="0"/>
        </a:gra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A72ACBB-FFB3-4FB4-82D9-A6B5CFC8C92F}"/>
              </a:ext>
            </a:extLst>
          </p:cNvPr>
          <p:cNvSpPr>
            <a:spLocks noGrp="1"/>
          </p:cNvSpPr>
          <p:nvPr>
            <p:ph type="body" sz="quarter" idx="16" hasCustomPrompt="1"/>
          </p:nvPr>
        </p:nvSpPr>
        <p:spPr>
          <a:xfrm>
            <a:off x="2621280" y="2743994"/>
            <a:ext cx="6949440" cy="1370013"/>
          </a:xfrm>
          <a:prstGeom prst="rect">
            <a:avLst/>
          </a:prstGeom>
        </p:spPr>
        <p:txBody>
          <a:bodyPr anchor="ctr" anchorCtr="0"/>
          <a:lstStyle>
            <a:lvl1pPr marL="0" indent="0" algn="ctr">
              <a:spcBef>
                <a:spcPts val="0"/>
              </a:spcBef>
              <a:buNone/>
              <a:defRPr sz="4800" b="1">
                <a:solidFill>
                  <a:srgbClr val="FFFFFF"/>
                </a:solidFill>
                <a:latin typeface="Arial" panose="020B0604020202020204" pitchFamily="34" charset="0"/>
                <a:cs typeface="Arial" panose="020B0604020202020204" pitchFamily="34" charset="0"/>
              </a:defRPr>
            </a:lvl1pPr>
          </a:lstStyle>
          <a:p>
            <a:pPr lvl="0"/>
            <a:r>
              <a:rPr lang="en-GB" noProof="0" dirty="0"/>
              <a:t>Click</a:t>
            </a:r>
            <a:r>
              <a:rPr lang="en-US" dirty="0"/>
              <a:t> to add quote</a:t>
            </a:r>
          </a:p>
        </p:txBody>
      </p:sp>
      <p:grpSp>
        <p:nvGrpSpPr>
          <p:cNvPr id="2" name="Group 1">
            <a:extLst>
              <a:ext uri="{FF2B5EF4-FFF2-40B4-BE49-F238E27FC236}">
                <a16:creationId xmlns:a16="http://schemas.microsoft.com/office/drawing/2014/main" id="{753A668F-E042-4245-BFFC-99711CD3DE06}"/>
              </a:ext>
            </a:extLst>
          </p:cNvPr>
          <p:cNvGrpSpPr/>
          <p:nvPr userDrawn="1"/>
        </p:nvGrpSpPr>
        <p:grpSpPr>
          <a:xfrm flipV="1">
            <a:off x="7410472" y="0"/>
            <a:ext cx="4781528" cy="6852478"/>
            <a:chOff x="7410472" y="0"/>
            <a:chExt cx="4781528" cy="6852478"/>
          </a:xfrm>
        </p:grpSpPr>
        <p:sp>
          <p:nvSpPr>
            <p:cNvPr id="41" name="Freeform 40">
              <a:extLst>
                <a:ext uri="{FF2B5EF4-FFF2-40B4-BE49-F238E27FC236}">
                  <a16:creationId xmlns:a16="http://schemas.microsoft.com/office/drawing/2014/main" id="{B7CE82E8-D52F-D643-B039-2EAF4FA0EE45}"/>
                </a:ext>
              </a:extLst>
            </p:cNvPr>
            <p:cNvSpPr/>
            <p:nvPr userDrawn="1"/>
          </p:nvSpPr>
          <p:spPr>
            <a:xfrm flipH="1">
              <a:off x="7931237" y="0"/>
              <a:ext cx="4260763" cy="6852478"/>
            </a:xfrm>
            <a:custGeom>
              <a:avLst/>
              <a:gdLst>
                <a:gd name="connsiteX0" fmla="*/ 0 w 3175000"/>
                <a:gd name="connsiteY0" fmla="*/ 1981200 h 6845300"/>
                <a:gd name="connsiteX1" fmla="*/ 2832100 w 3175000"/>
                <a:gd name="connsiteY1" fmla="*/ 0 h 6845300"/>
                <a:gd name="connsiteX2" fmla="*/ 3175000 w 3175000"/>
                <a:gd name="connsiteY2" fmla="*/ 12700 h 6845300"/>
                <a:gd name="connsiteX3" fmla="*/ 368300 w 3175000"/>
                <a:gd name="connsiteY3" fmla="*/ 6845300 h 6845300"/>
                <a:gd name="connsiteX4" fmla="*/ 0 w 3175000"/>
                <a:gd name="connsiteY4" fmla="*/ 6845300 h 6845300"/>
                <a:gd name="connsiteX5" fmla="*/ 0 w 3175000"/>
                <a:gd name="connsiteY5" fmla="*/ 1981200 h 6845300"/>
                <a:gd name="connsiteX0" fmla="*/ 0 w 3180891"/>
                <a:gd name="connsiteY0" fmla="*/ 1988378 h 6852478"/>
                <a:gd name="connsiteX1" fmla="*/ 2832100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0891" h="6852478">
                  <a:moveTo>
                    <a:pt x="0" y="1988378"/>
                  </a:moveTo>
                  <a:lnTo>
                    <a:pt x="2832100" y="7178"/>
                  </a:lnTo>
                  <a:lnTo>
                    <a:pt x="3180891" y="0"/>
                  </a:lnTo>
                  <a:lnTo>
                    <a:pt x="368300" y="6852478"/>
                  </a:lnTo>
                  <a:lnTo>
                    <a:pt x="0" y="6852478"/>
                  </a:lnTo>
                  <a:lnTo>
                    <a:pt x="0" y="1988378"/>
                  </a:lnTo>
                  <a:close/>
                </a:path>
              </a:pathLst>
            </a:custGeom>
            <a:gradFill>
              <a:gsLst>
                <a:gs pos="48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a:extLst>
                <a:ext uri="{FF2B5EF4-FFF2-40B4-BE49-F238E27FC236}">
                  <a16:creationId xmlns:a16="http://schemas.microsoft.com/office/drawing/2014/main" id="{D6241D4A-5D1C-824E-BC70-549704559605}"/>
                </a:ext>
              </a:extLst>
            </p:cNvPr>
            <p:cNvSpPr/>
            <p:nvPr userDrawn="1"/>
          </p:nvSpPr>
          <p:spPr>
            <a:xfrm flipH="1">
              <a:off x="7410472" y="13528"/>
              <a:ext cx="4260763" cy="6825421"/>
            </a:xfrm>
            <a:custGeom>
              <a:avLst/>
              <a:gdLst>
                <a:gd name="connsiteX0" fmla="*/ 0 w 3175000"/>
                <a:gd name="connsiteY0" fmla="*/ 1981200 h 6845300"/>
                <a:gd name="connsiteX1" fmla="*/ 2832100 w 3175000"/>
                <a:gd name="connsiteY1" fmla="*/ 0 h 6845300"/>
                <a:gd name="connsiteX2" fmla="*/ 3175000 w 3175000"/>
                <a:gd name="connsiteY2" fmla="*/ 12700 h 6845300"/>
                <a:gd name="connsiteX3" fmla="*/ 368300 w 3175000"/>
                <a:gd name="connsiteY3" fmla="*/ 6845300 h 6845300"/>
                <a:gd name="connsiteX4" fmla="*/ 0 w 3175000"/>
                <a:gd name="connsiteY4" fmla="*/ 6845300 h 6845300"/>
                <a:gd name="connsiteX5" fmla="*/ 0 w 3175000"/>
                <a:gd name="connsiteY5" fmla="*/ 1981200 h 6845300"/>
                <a:gd name="connsiteX0" fmla="*/ 0 w 3180891"/>
                <a:gd name="connsiteY0" fmla="*/ 1988378 h 6852478"/>
                <a:gd name="connsiteX1" fmla="*/ 2832100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852478"/>
                <a:gd name="connsiteX1" fmla="*/ 1960294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971748"/>
                <a:gd name="connsiteX1" fmla="*/ 1960294 w 3180891"/>
                <a:gd name="connsiteY1" fmla="*/ 7178 h 6971748"/>
                <a:gd name="connsiteX2" fmla="*/ 3180891 w 3180891"/>
                <a:gd name="connsiteY2" fmla="*/ 0 h 6971748"/>
                <a:gd name="connsiteX3" fmla="*/ 1257779 w 3180891"/>
                <a:gd name="connsiteY3" fmla="*/ 6971748 h 6971748"/>
                <a:gd name="connsiteX4" fmla="*/ 0 w 3180891"/>
                <a:gd name="connsiteY4" fmla="*/ 6852478 h 6971748"/>
                <a:gd name="connsiteX5" fmla="*/ 0 w 3180891"/>
                <a:gd name="connsiteY5" fmla="*/ 1988378 h 6971748"/>
                <a:gd name="connsiteX0" fmla="*/ 0 w 4294212"/>
                <a:gd name="connsiteY0" fmla="*/ 4065656 h 6971748"/>
                <a:gd name="connsiteX1" fmla="*/ 3073615 w 4294212"/>
                <a:gd name="connsiteY1" fmla="*/ 7178 h 6971748"/>
                <a:gd name="connsiteX2" fmla="*/ 4294212 w 4294212"/>
                <a:gd name="connsiteY2" fmla="*/ 0 h 6971748"/>
                <a:gd name="connsiteX3" fmla="*/ 2371100 w 4294212"/>
                <a:gd name="connsiteY3" fmla="*/ 6971748 h 6971748"/>
                <a:gd name="connsiteX4" fmla="*/ 1113321 w 4294212"/>
                <a:gd name="connsiteY4" fmla="*/ 6852478 h 6971748"/>
                <a:gd name="connsiteX5" fmla="*/ 0 w 4294212"/>
                <a:gd name="connsiteY5" fmla="*/ 4065656 h 6971748"/>
                <a:gd name="connsiteX0" fmla="*/ 11781 w 4305993"/>
                <a:gd name="connsiteY0" fmla="*/ 4065656 h 6971748"/>
                <a:gd name="connsiteX1" fmla="*/ 3085396 w 4305993"/>
                <a:gd name="connsiteY1" fmla="*/ 7178 h 6971748"/>
                <a:gd name="connsiteX2" fmla="*/ 4305993 w 4305993"/>
                <a:gd name="connsiteY2" fmla="*/ 0 h 6971748"/>
                <a:gd name="connsiteX3" fmla="*/ 2382881 w 4305993"/>
                <a:gd name="connsiteY3" fmla="*/ 6971748 h 6971748"/>
                <a:gd name="connsiteX4" fmla="*/ 0 w 4305993"/>
                <a:gd name="connsiteY4" fmla="*/ 6822660 h 6971748"/>
                <a:gd name="connsiteX5" fmla="*/ 11781 w 4305993"/>
                <a:gd name="connsiteY5" fmla="*/ 4065656 h 6971748"/>
                <a:gd name="connsiteX0" fmla="*/ 11781 w 4305993"/>
                <a:gd name="connsiteY0" fmla="*/ 4065656 h 6822660"/>
                <a:gd name="connsiteX1" fmla="*/ 3085396 w 4305993"/>
                <a:gd name="connsiteY1" fmla="*/ 7178 h 6822660"/>
                <a:gd name="connsiteX2" fmla="*/ 4305993 w 4305993"/>
                <a:gd name="connsiteY2" fmla="*/ 0 h 6822660"/>
                <a:gd name="connsiteX3" fmla="*/ 2406444 w 4305993"/>
                <a:gd name="connsiteY3" fmla="*/ 6812721 h 6822660"/>
                <a:gd name="connsiteX4" fmla="*/ 0 w 4305993"/>
                <a:gd name="connsiteY4" fmla="*/ 6822660 h 6822660"/>
                <a:gd name="connsiteX5" fmla="*/ 11781 w 4305993"/>
                <a:gd name="connsiteY5" fmla="*/ 4065656 h 6822660"/>
                <a:gd name="connsiteX0" fmla="*/ 11781 w 3581451"/>
                <a:gd name="connsiteY0" fmla="*/ 4058478 h 6815482"/>
                <a:gd name="connsiteX1" fmla="*/ 3085396 w 3581451"/>
                <a:gd name="connsiteY1" fmla="*/ 0 h 6815482"/>
                <a:gd name="connsiteX2" fmla="*/ 3581451 w 3581451"/>
                <a:gd name="connsiteY2" fmla="*/ 2761 h 6815482"/>
                <a:gd name="connsiteX3" fmla="*/ 2406444 w 3581451"/>
                <a:gd name="connsiteY3" fmla="*/ 6805543 h 6815482"/>
                <a:gd name="connsiteX4" fmla="*/ 0 w 3581451"/>
                <a:gd name="connsiteY4" fmla="*/ 6815482 h 6815482"/>
                <a:gd name="connsiteX5" fmla="*/ 11781 w 3581451"/>
                <a:gd name="connsiteY5" fmla="*/ 4058478 h 6815482"/>
                <a:gd name="connsiteX0" fmla="*/ 11781 w 3581451"/>
                <a:gd name="connsiteY0" fmla="*/ 4055717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11781 w 3581451"/>
                <a:gd name="connsiteY5" fmla="*/ 4055717 h 6812721"/>
                <a:gd name="connsiteX0" fmla="*/ 612621 w 3581451"/>
                <a:gd name="connsiteY0" fmla="*/ 6282082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612621 w 3581451"/>
                <a:gd name="connsiteY5" fmla="*/ 6282082 h 6812721"/>
                <a:gd name="connsiteX0" fmla="*/ 0 w 2968830"/>
                <a:gd name="connsiteY0" fmla="*/ 6282082 h 6822660"/>
                <a:gd name="connsiteX1" fmla="*/ 2555243 w 2968830"/>
                <a:gd name="connsiteY1" fmla="*/ 17117 h 6822660"/>
                <a:gd name="connsiteX2" fmla="*/ 2968830 w 2968830"/>
                <a:gd name="connsiteY2" fmla="*/ 0 h 6822660"/>
                <a:gd name="connsiteX3" fmla="*/ 1793823 w 2968830"/>
                <a:gd name="connsiteY3" fmla="*/ 6802782 h 6822660"/>
                <a:gd name="connsiteX4" fmla="*/ 365216 w 2968830"/>
                <a:gd name="connsiteY4" fmla="*/ 6822660 h 6822660"/>
                <a:gd name="connsiteX5" fmla="*/ 0 w 2968830"/>
                <a:gd name="connsiteY5" fmla="*/ 6282082 h 6822660"/>
                <a:gd name="connsiteX0" fmla="*/ 0 w 3180891"/>
                <a:gd name="connsiteY0" fmla="*/ 6798916 h 6822660"/>
                <a:gd name="connsiteX1" fmla="*/ 2767304 w 3180891"/>
                <a:gd name="connsiteY1" fmla="*/ 17117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61414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 name="connsiteX0" fmla="*/ 0 w 3180891"/>
                <a:gd name="connsiteY0" fmla="*/ 6798916 h 6822660"/>
                <a:gd name="connsiteX1" fmla="*/ 2843883 w 3180891"/>
                <a:gd name="connsiteY1" fmla="*/ 7178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84977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0891" h="6825421">
                  <a:moveTo>
                    <a:pt x="0" y="6801677"/>
                  </a:moveTo>
                  <a:lnTo>
                    <a:pt x="2784977" y="0"/>
                  </a:lnTo>
                  <a:lnTo>
                    <a:pt x="3180891" y="2761"/>
                  </a:lnTo>
                  <a:lnTo>
                    <a:pt x="2005884" y="6805543"/>
                  </a:lnTo>
                  <a:lnTo>
                    <a:pt x="577277" y="6825421"/>
                  </a:lnTo>
                  <a:lnTo>
                    <a:pt x="0" y="6801677"/>
                  </a:lnTo>
                  <a:close/>
                </a:path>
              </a:pathLst>
            </a:custGeom>
            <a:gradFill>
              <a:gsLst>
                <a:gs pos="83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Freeform: Shape 14">
            <a:extLst>
              <a:ext uri="{FF2B5EF4-FFF2-40B4-BE49-F238E27FC236}">
                <a16:creationId xmlns:a16="http://schemas.microsoft.com/office/drawing/2014/main" id="{929C891D-7608-4401-8BFA-7BB4BBDF004F}"/>
              </a:ext>
            </a:extLst>
          </p:cNvPr>
          <p:cNvSpPr/>
          <p:nvPr userDrawn="1"/>
        </p:nvSpPr>
        <p:spPr>
          <a:xfrm>
            <a:off x="0" y="-62994"/>
            <a:ext cx="3596874" cy="6542259"/>
          </a:xfrm>
          <a:custGeom>
            <a:avLst/>
            <a:gdLst>
              <a:gd name="connsiteX0" fmla="*/ 3596874 w 3596874"/>
              <a:gd name="connsiteY0" fmla="*/ 0 h 6542259"/>
              <a:gd name="connsiteX1" fmla="*/ 0 w 3596874"/>
              <a:gd name="connsiteY1" fmla="*/ 6542259 h 6542259"/>
              <a:gd name="connsiteX2" fmla="*/ 0 w 3596874"/>
              <a:gd name="connsiteY2" fmla="*/ 1641660 h 6542259"/>
              <a:gd name="connsiteX3" fmla="*/ 3129673 w 3596874"/>
              <a:gd name="connsiteY3" fmla="*/ 7178 h 6542259"/>
            </a:gdLst>
            <a:ahLst/>
            <a:cxnLst>
              <a:cxn ang="0">
                <a:pos x="connsiteX0" y="connsiteY0"/>
              </a:cxn>
              <a:cxn ang="0">
                <a:pos x="connsiteX1" y="connsiteY1"/>
              </a:cxn>
              <a:cxn ang="0">
                <a:pos x="connsiteX2" y="connsiteY2"/>
              </a:cxn>
              <a:cxn ang="0">
                <a:pos x="connsiteX3" y="connsiteY3"/>
              </a:cxn>
            </a:cxnLst>
            <a:rect l="l" t="t" r="r" b="b"/>
            <a:pathLst>
              <a:path w="3596874" h="6542259">
                <a:moveTo>
                  <a:pt x="3596874" y="0"/>
                </a:moveTo>
                <a:lnTo>
                  <a:pt x="0" y="6542259"/>
                </a:lnTo>
                <a:lnTo>
                  <a:pt x="0" y="1641660"/>
                </a:lnTo>
                <a:lnTo>
                  <a:pt x="3129673" y="7178"/>
                </a:lnTo>
                <a:close/>
              </a:path>
            </a:pathLst>
          </a:custGeom>
          <a:gradFill>
            <a:gsLst>
              <a:gs pos="48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36">
            <a:extLst>
              <a:ext uri="{FF2B5EF4-FFF2-40B4-BE49-F238E27FC236}">
                <a16:creationId xmlns:a16="http://schemas.microsoft.com/office/drawing/2014/main" id="{97256B38-8013-6144-9D23-B533B43CDBCB}"/>
              </a:ext>
            </a:extLst>
          </p:cNvPr>
          <p:cNvSpPr/>
          <p:nvPr userDrawn="1"/>
        </p:nvSpPr>
        <p:spPr>
          <a:xfrm>
            <a:off x="-143124" y="-55817"/>
            <a:ext cx="4260763" cy="6825421"/>
          </a:xfrm>
          <a:custGeom>
            <a:avLst/>
            <a:gdLst>
              <a:gd name="connsiteX0" fmla="*/ 0 w 3175000"/>
              <a:gd name="connsiteY0" fmla="*/ 1981200 h 6845300"/>
              <a:gd name="connsiteX1" fmla="*/ 2832100 w 3175000"/>
              <a:gd name="connsiteY1" fmla="*/ 0 h 6845300"/>
              <a:gd name="connsiteX2" fmla="*/ 3175000 w 3175000"/>
              <a:gd name="connsiteY2" fmla="*/ 12700 h 6845300"/>
              <a:gd name="connsiteX3" fmla="*/ 368300 w 3175000"/>
              <a:gd name="connsiteY3" fmla="*/ 6845300 h 6845300"/>
              <a:gd name="connsiteX4" fmla="*/ 0 w 3175000"/>
              <a:gd name="connsiteY4" fmla="*/ 6845300 h 6845300"/>
              <a:gd name="connsiteX5" fmla="*/ 0 w 3175000"/>
              <a:gd name="connsiteY5" fmla="*/ 1981200 h 6845300"/>
              <a:gd name="connsiteX0" fmla="*/ 0 w 3180891"/>
              <a:gd name="connsiteY0" fmla="*/ 1988378 h 6852478"/>
              <a:gd name="connsiteX1" fmla="*/ 2832100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852478"/>
              <a:gd name="connsiteX1" fmla="*/ 1960294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971748"/>
              <a:gd name="connsiteX1" fmla="*/ 1960294 w 3180891"/>
              <a:gd name="connsiteY1" fmla="*/ 7178 h 6971748"/>
              <a:gd name="connsiteX2" fmla="*/ 3180891 w 3180891"/>
              <a:gd name="connsiteY2" fmla="*/ 0 h 6971748"/>
              <a:gd name="connsiteX3" fmla="*/ 1257779 w 3180891"/>
              <a:gd name="connsiteY3" fmla="*/ 6971748 h 6971748"/>
              <a:gd name="connsiteX4" fmla="*/ 0 w 3180891"/>
              <a:gd name="connsiteY4" fmla="*/ 6852478 h 6971748"/>
              <a:gd name="connsiteX5" fmla="*/ 0 w 3180891"/>
              <a:gd name="connsiteY5" fmla="*/ 1988378 h 6971748"/>
              <a:gd name="connsiteX0" fmla="*/ 0 w 4294212"/>
              <a:gd name="connsiteY0" fmla="*/ 4065656 h 6971748"/>
              <a:gd name="connsiteX1" fmla="*/ 3073615 w 4294212"/>
              <a:gd name="connsiteY1" fmla="*/ 7178 h 6971748"/>
              <a:gd name="connsiteX2" fmla="*/ 4294212 w 4294212"/>
              <a:gd name="connsiteY2" fmla="*/ 0 h 6971748"/>
              <a:gd name="connsiteX3" fmla="*/ 2371100 w 4294212"/>
              <a:gd name="connsiteY3" fmla="*/ 6971748 h 6971748"/>
              <a:gd name="connsiteX4" fmla="*/ 1113321 w 4294212"/>
              <a:gd name="connsiteY4" fmla="*/ 6852478 h 6971748"/>
              <a:gd name="connsiteX5" fmla="*/ 0 w 4294212"/>
              <a:gd name="connsiteY5" fmla="*/ 4065656 h 6971748"/>
              <a:gd name="connsiteX0" fmla="*/ 11781 w 4305993"/>
              <a:gd name="connsiteY0" fmla="*/ 4065656 h 6971748"/>
              <a:gd name="connsiteX1" fmla="*/ 3085396 w 4305993"/>
              <a:gd name="connsiteY1" fmla="*/ 7178 h 6971748"/>
              <a:gd name="connsiteX2" fmla="*/ 4305993 w 4305993"/>
              <a:gd name="connsiteY2" fmla="*/ 0 h 6971748"/>
              <a:gd name="connsiteX3" fmla="*/ 2382881 w 4305993"/>
              <a:gd name="connsiteY3" fmla="*/ 6971748 h 6971748"/>
              <a:gd name="connsiteX4" fmla="*/ 0 w 4305993"/>
              <a:gd name="connsiteY4" fmla="*/ 6822660 h 6971748"/>
              <a:gd name="connsiteX5" fmla="*/ 11781 w 4305993"/>
              <a:gd name="connsiteY5" fmla="*/ 4065656 h 6971748"/>
              <a:gd name="connsiteX0" fmla="*/ 11781 w 4305993"/>
              <a:gd name="connsiteY0" fmla="*/ 4065656 h 6822660"/>
              <a:gd name="connsiteX1" fmla="*/ 3085396 w 4305993"/>
              <a:gd name="connsiteY1" fmla="*/ 7178 h 6822660"/>
              <a:gd name="connsiteX2" fmla="*/ 4305993 w 4305993"/>
              <a:gd name="connsiteY2" fmla="*/ 0 h 6822660"/>
              <a:gd name="connsiteX3" fmla="*/ 2406444 w 4305993"/>
              <a:gd name="connsiteY3" fmla="*/ 6812721 h 6822660"/>
              <a:gd name="connsiteX4" fmla="*/ 0 w 4305993"/>
              <a:gd name="connsiteY4" fmla="*/ 6822660 h 6822660"/>
              <a:gd name="connsiteX5" fmla="*/ 11781 w 4305993"/>
              <a:gd name="connsiteY5" fmla="*/ 4065656 h 6822660"/>
              <a:gd name="connsiteX0" fmla="*/ 11781 w 3581451"/>
              <a:gd name="connsiteY0" fmla="*/ 4058478 h 6815482"/>
              <a:gd name="connsiteX1" fmla="*/ 3085396 w 3581451"/>
              <a:gd name="connsiteY1" fmla="*/ 0 h 6815482"/>
              <a:gd name="connsiteX2" fmla="*/ 3581451 w 3581451"/>
              <a:gd name="connsiteY2" fmla="*/ 2761 h 6815482"/>
              <a:gd name="connsiteX3" fmla="*/ 2406444 w 3581451"/>
              <a:gd name="connsiteY3" fmla="*/ 6805543 h 6815482"/>
              <a:gd name="connsiteX4" fmla="*/ 0 w 3581451"/>
              <a:gd name="connsiteY4" fmla="*/ 6815482 h 6815482"/>
              <a:gd name="connsiteX5" fmla="*/ 11781 w 3581451"/>
              <a:gd name="connsiteY5" fmla="*/ 4058478 h 6815482"/>
              <a:gd name="connsiteX0" fmla="*/ 11781 w 3581451"/>
              <a:gd name="connsiteY0" fmla="*/ 4055717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11781 w 3581451"/>
              <a:gd name="connsiteY5" fmla="*/ 4055717 h 6812721"/>
              <a:gd name="connsiteX0" fmla="*/ 612621 w 3581451"/>
              <a:gd name="connsiteY0" fmla="*/ 6282082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612621 w 3581451"/>
              <a:gd name="connsiteY5" fmla="*/ 6282082 h 6812721"/>
              <a:gd name="connsiteX0" fmla="*/ 0 w 2968830"/>
              <a:gd name="connsiteY0" fmla="*/ 6282082 h 6822660"/>
              <a:gd name="connsiteX1" fmla="*/ 2555243 w 2968830"/>
              <a:gd name="connsiteY1" fmla="*/ 17117 h 6822660"/>
              <a:gd name="connsiteX2" fmla="*/ 2968830 w 2968830"/>
              <a:gd name="connsiteY2" fmla="*/ 0 h 6822660"/>
              <a:gd name="connsiteX3" fmla="*/ 1793823 w 2968830"/>
              <a:gd name="connsiteY3" fmla="*/ 6802782 h 6822660"/>
              <a:gd name="connsiteX4" fmla="*/ 365216 w 2968830"/>
              <a:gd name="connsiteY4" fmla="*/ 6822660 h 6822660"/>
              <a:gd name="connsiteX5" fmla="*/ 0 w 2968830"/>
              <a:gd name="connsiteY5" fmla="*/ 6282082 h 6822660"/>
              <a:gd name="connsiteX0" fmla="*/ 0 w 3180891"/>
              <a:gd name="connsiteY0" fmla="*/ 6798916 h 6822660"/>
              <a:gd name="connsiteX1" fmla="*/ 2767304 w 3180891"/>
              <a:gd name="connsiteY1" fmla="*/ 17117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61414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 name="connsiteX0" fmla="*/ 0 w 3180891"/>
              <a:gd name="connsiteY0" fmla="*/ 6798916 h 6822660"/>
              <a:gd name="connsiteX1" fmla="*/ 2843883 w 3180891"/>
              <a:gd name="connsiteY1" fmla="*/ 7178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84977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0891" h="6825421">
                <a:moveTo>
                  <a:pt x="0" y="6801677"/>
                </a:moveTo>
                <a:lnTo>
                  <a:pt x="2784977" y="0"/>
                </a:lnTo>
                <a:lnTo>
                  <a:pt x="3180891" y="2761"/>
                </a:lnTo>
                <a:lnTo>
                  <a:pt x="2005884" y="6805543"/>
                </a:lnTo>
                <a:lnTo>
                  <a:pt x="577277" y="6825421"/>
                </a:lnTo>
                <a:lnTo>
                  <a:pt x="0" y="6801677"/>
                </a:lnTo>
                <a:close/>
              </a:path>
            </a:pathLst>
          </a:custGeom>
          <a:gradFill>
            <a:gsLst>
              <a:gs pos="83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E797757B-12CF-FA42-8ADD-C957B746CC95}"/>
              </a:ext>
            </a:extLst>
          </p:cNvPr>
          <p:cNvCxnSpPr>
            <a:cxnSpLocks/>
          </p:cNvCxnSpPr>
          <p:nvPr userDrawn="1"/>
        </p:nvCxnSpPr>
        <p:spPr>
          <a:xfrm flipV="1">
            <a:off x="8913701" y="-1788"/>
            <a:ext cx="2227575" cy="6854266"/>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93F39B5-8FEE-0441-9169-8FDDBF0938C3}"/>
              </a:ext>
            </a:extLst>
          </p:cNvPr>
          <p:cNvCxnSpPr>
            <a:cxnSpLocks/>
          </p:cNvCxnSpPr>
          <p:nvPr userDrawn="1"/>
        </p:nvCxnSpPr>
        <p:spPr>
          <a:xfrm flipH="1" flipV="1">
            <a:off x="11790500" y="-1788"/>
            <a:ext cx="401500" cy="4262892"/>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785D38A-0244-584C-AF1C-3FE9408D9695}"/>
              </a:ext>
            </a:extLst>
          </p:cNvPr>
          <p:cNvCxnSpPr>
            <a:cxnSpLocks/>
          </p:cNvCxnSpPr>
          <p:nvPr userDrawn="1"/>
        </p:nvCxnSpPr>
        <p:spPr>
          <a:xfrm flipV="1">
            <a:off x="76398" y="-57385"/>
            <a:ext cx="3749237" cy="6963258"/>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A2780DD-FC5C-8B45-A130-A1FB45AD91D3}"/>
              </a:ext>
            </a:extLst>
          </p:cNvPr>
          <p:cNvCxnSpPr>
            <a:cxnSpLocks/>
          </p:cNvCxnSpPr>
          <p:nvPr userDrawn="1"/>
        </p:nvCxnSpPr>
        <p:spPr>
          <a:xfrm flipV="1">
            <a:off x="0" y="-1788"/>
            <a:ext cx="982292" cy="5159004"/>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drawing&#10;&#10;Description automatically generated">
            <a:extLst>
              <a:ext uri="{FF2B5EF4-FFF2-40B4-BE49-F238E27FC236}">
                <a16:creationId xmlns:a16="http://schemas.microsoft.com/office/drawing/2014/main" id="{29BCC71E-5582-E242-8510-18AE0AC6300F}"/>
              </a:ext>
            </a:extLst>
          </p:cNvPr>
          <p:cNvPicPr>
            <a:picLocks noChangeAspect="1"/>
          </p:cNvPicPr>
          <p:nvPr userDrawn="1"/>
        </p:nvPicPr>
        <p:blipFill>
          <a:blip r:embed="rId2"/>
          <a:stretch>
            <a:fillRect/>
          </a:stretch>
        </p:blipFill>
        <p:spPr>
          <a:xfrm>
            <a:off x="9491170" y="6132482"/>
            <a:ext cx="2091232" cy="349200"/>
          </a:xfrm>
          <a:prstGeom prst="rect">
            <a:avLst/>
          </a:prstGeom>
        </p:spPr>
      </p:pic>
      <p:grpSp>
        <p:nvGrpSpPr>
          <p:cNvPr id="16" name="Group 15">
            <a:extLst>
              <a:ext uri="{FF2B5EF4-FFF2-40B4-BE49-F238E27FC236}">
                <a16:creationId xmlns:a16="http://schemas.microsoft.com/office/drawing/2014/main" id="{E643C7DA-528E-45A6-BEE6-A18B8B8A18EC}"/>
              </a:ext>
            </a:extLst>
          </p:cNvPr>
          <p:cNvGrpSpPr/>
          <p:nvPr userDrawn="1"/>
        </p:nvGrpSpPr>
        <p:grpSpPr>
          <a:xfrm>
            <a:off x="8597482" y="6153317"/>
            <a:ext cx="759878" cy="346783"/>
            <a:chOff x="7855013" y="5986491"/>
            <a:chExt cx="1429379" cy="652322"/>
          </a:xfrm>
        </p:grpSpPr>
        <p:pic>
          <p:nvPicPr>
            <p:cNvPr id="18" name="Picture 17" descr="Logo&#10;&#10;Description automatically generated">
              <a:extLst>
                <a:ext uri="{FF2B5EF4-FFF2-40B4-BE49-F238E27FC236}">
                  <a16:creationId xmlns:a16="http://schemas.microsoft.com/office/drawing/2014/main" id="{6D7E7DF7-5705-4BDF-AFD5-35CF6FE2FCCD}"/>
                </a:ext>
              </a:extLst>
            </p:cNvPr>
            <p:cNvPicPr>
              <a:picLocks noChangeAspect="1"/>
            </p:cNvPicPr>
            <p:nvPr/>
          </p:nvPicPr>
          <p:blipFill>
            <a:blip r:embed="rId3">
              <a:extLst>
                <a:ext uri="{BEBA8EAE-BF5A-486C-A8C5-ECC9F3942E4B}">
                  <a14:imgProps xmlns:a14="http://schemas.microsoft.com/office/drawing/2010/main">
                    <a14:imgLayer r:embed="rId4">
                      <a14:imgEffect>
                        <a14:artisticChalkSketch/>
                      </a14:imgEffect>
                    </a14:imgLayer>
                  </a14:imgProps>
                </a:ext>
              </a:extLst>
            </a:blip>
            <a:stretch>
              <a:fillRect/>
            </a:stretch>
          </p:blipFill>
          <p:spPr>
            <a:xfrm>
              <a:off x="7855013" y="6040091"/>
              <a:ext cx="1245992" cy="545122"/>
            </a:xfrm>
            <a:prstGeom prst="rect">
              <a:avLst/>
            </a:prstGeom>
          </p:spPr>
        </p:pic>
        <p:cxnSp>
          <p:nvCxnSpPr>
            <p:cNvPr id="20" name="Straight Connector 19">
              <a:extLst>
                <a:ext uri="{FF2B5EF4-FFF2-40B4-BE49-F238E27FC236}">
                  <a16:creationId xmlns:a16="http://schemas.microsoft.com/office/drawing/2014/main" id="{585744F9-1E21-40CC-9AAE-4E7489C92EBA}"/>
                </a:ext>
              </a:extLst>
            </p:cNvPr>
            <p:cNvCxnSpPr>
              <a:cxnSpLocks/>
            </p:cNvCxnSpPr>
            <p:nvPr/>
          </p:nvCxnSpPr>
          <p:spPr>
            <a:xfrm>
              <a:off x="9284392" y="5986491"/>
              <a:ext cx="0" cy="652322"/>
            </a:xfrm>
            <a:prstGeom prst="line">
              <a:avLst/>
            </a:prstGeom>
            <a:ln w="9525">
              <a:solidFill>
                <a:srgbClr val="B1B1B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37055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reak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18D0E1-31EE-1A4E-8F2D-7C93E3ECB00E}"/>
              </a:ext>
            </a:extLst>
          </p:cNvPr>
          <p:cNvPicPr>
            <a:picLocks noChangeAspect="1"/>
          </p:cNvPicPr>
          <p:nvPr userDrawn="1"/>
        </p:nvPicPr>
        <p:blipFill>
          <a:blip r:embed="rId2"/>
          <a:stretch>
            <a:fillRect/>
          </a:stretch>
        </p:blipFill>
        <p:spPr>
          <a:xfrm>
            <a:off x="0" y="0"/>
            <a:ext cx="12192232" cy="6858000"/>
          </a:xfrm>
          <a:prstGeom prst="rect">
            <a:avLst/>
          </a:prstGeom>
        </p:spPr>
      </p:pic>
      <p:sp>
        <p:nvSpPr>
          <p:cNvPr id="6" name="Text Placeholder 36">
            <a:extLst>
              <a:ext uri="{FF2B5EF4-FFF2-40B4-BE49-F238E27FC236}">
                <a16:creationId xmlns:a16="http://schemas.microsoft.com/office/drawing/2014/main" id="{5BB9B0B6-C511-4A7A-8EE6-5D7640635A53}"/>
              </a:ext>
            </a:extLst>
          </p:cNvPr>
          <p:cNvSpPr>
            <a:spLocks noGrp="1"/>
          </p:cNvSpPr>
          <p:nvPr>
            <p:ph type="body" sz="quarter" idx="13" hasCustomPrompt="1"/>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
        <p:nvSpPr>
          <p:cNvPr id="7" name="Text Placeholder 6">
            <a:extLst>
              <a:ext uri="{FF2B5EF4-FFF2-40B4-BE49-F238E27FC236}">
                <a16:creationId xmlns:a16="http://schemas.microsoft.com/office/drawing/2014/main" id="{82E390E0-F5C9-4FEC-BD1E-34EFEE1362F2}"/>
              </a:ext>
            </a:extLst>
          </p:cNvPr>
          <p:cNvSpPr>
            <a:spLocks noGrp="1"/>
          </p:cNvSpPr>
          <p:nvPr>
            <p:ph type="body" sz="quarter" idx="11" hasCustomPrompt="1"/>
          </p:nvPr>
        </p:nvSpPr>
        <p:spPr>
          <a:xfrm>
            <a:off x="7003915" y="3707691"/>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pic>
        <p:nvPicPr>
          <p:cNvPr id="3" name="Picture 2" descr="A picture containing drawing&#10;&#10;Description automatically generated">
            <a:extLst>
              <a:ext uri="{FF2B5EF4-FFF2-40B4-BE49-F238E27FC236}">
                <a16:creationId xmlns:a16="http://schemas.microsoft.com/office/drawing/2014/main" id="{242671A4-8A9F-5944-BD7A-1D222BDD679E}"/>
              </a:ext>
            </a:extLst>
          </p:cNvPr>
          <p:cNvPicPr>
            <a:picLocks noChangeAspect="1"/>
          </p:cNvPicPr>
          <p:nvPr userDrawn="1"/>
        </p:nvPicPr>
        <p:blipFill>
          <a:blip r:embed="rId3"/>
          <a:stretch>
            <a:fillRect/>
          </a:stretch>
        </p:blipFill>
        <p:spPr>
          <a:xfrm>
            <a:off x="9491170" y="6132482"/>
            <a:ext cx="2091232" cy="349200"/>
          </a:xfrm>
          <a:prstGeom prst="rect">
            <a:avLst/>
          </a:prstGeom>
        </p:spPr>
      </p:pic>
      <p:grpSp>
        <p:nvGrpSpPr>
          <p:cNvPr id="8" name="Group 7">
            <a:extLst>
              <a:ext uri="{FF2B5EF4-FFF2-40B4-BE49-F238E27FC236}">
                <a16:creationId xmlns:a16="http://schemas.microsoft.com/office/drawing/2014/main" id="{AA501EF4-E04E-4E99-8A5E-2A242536B941}"/>
              </a:ext>
            </a:extLst>
          </p:cNvPr>
          <p:cNvGrpSpPr/>
          <p:nvPr userDrawn="1"/>
        </p:nvGrpSpPr>
        <p:grpSpPr>
          <a:xfrm>
            <a:off x="8597482" y="6153317"/>
            <a:ext cx="759878" cy="346783"/>
            <a:chOff x="7855013" y="5986491"/>
            <a:chExt cx="1429379" cy="652322"/>
          </a:xfrm>
        </p:grpSpPr>
        <p:pic>
          <p:nvPicPr>
            <p:cNvPr id="9" name="Picture 8" descr="Logo&#10;&#10;Description automatically generated">
              <a:extLst>
                <a:ext uri="{FF2B5EF4-FFF2-40B4-BE49-F238E27FC236}">
                  <a16:creationId xmlns:a16="http://schemas.microsoft.com/office/drawing/2014/main" id="{1B9B0854-CAF8-4A22-AAA7-3D3FAA039207}"/>
                </a:ext>
              </a:extLst>
            </p:cNvPr>
            <p:cNvPicPr>
              <a:picLocks noChangeAspect="1"/>
            </p:cNvPicPr>
            <p:nvPr/>
          </p:nvPicPr>
          <p:blipFill>
            <a:blip r:embed="rId4">
              <a:extLst>
                <a:ext uri="{BEBA8EAE-BF5A-486C-A8C5-ECC9F3942E4B}">
                  <a14:imgProps xmlns:a14="http://schemas.microsoft.com/office/drawing/2010/main">
                    <a14:imgLayer r:embed="rId5">
                      <a14:imgEffect>
                        <a14:artisticChalkSketch/>
                      </a14:imgEffect>
                    </a14:imgLayer>
                  </a14:imgProps>
                </a:ext>
              </a:extLst>
            </a:blip>
            <a:stretch>
              <a:fillRect/>
            </a:stretch>
          </p:blipFill>
          <p:spPr>
            <a:xfrm>
              <a:off x="7855013" y="6040091"/>
              <a:ext cx="1245992" cy="545122"/>
            </a:xfrm>
            <a:prstGeom prst="rect">
              <a:avLst/>
            </a:prstGeom>
          </p:spPr>
        </p:pic>
        <p:cxnSp>
          <p:nvCxnSpPr>
            <p:cNvPr id="10" name="Straight Connector 9">
              <a:extLst>
                <a:ext uri="{FF2B5EF4-FFF2-40B4-BE49-F238E27FC236}">
                  <a16:creationId xmlns:a16="http://schemas.microsoft.com/office/drawing/2014/main" id="{A8CBE72C-A5BE-473C-AD77-7019D7CE78E5}"/>
                </a:ext>
              </a:extLst>
            </p:cNvPr>
            <p:cNvCxnSpPr>
              <a:cxnSpLocks/>
            </p:cNvCxnSpPr>
            <p:nvPr/>
          </p:nvCxnSpPr>
          <p:spPr>
            <a:xfrm>
              <a:off x="9284392" y="5986491"/>
              <a:ext cx="0" cy="652322"/>
            </a:xfrm>
            <a:prstGeom prst="line">
              <a:avLst/>
            </a:prstGeom>
            <a:ln w="9525">
              <a:solidFill>
                <a:srgbClr val="B1B1B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762505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Quote 3">
    <p:bg>
      <p:bgPr>
        <a:gradFill>
          <a:gsLst>
            <a:gs pos="0">
              <a:schemeClr val="accent4">
                <a:lumMod val="50000"/>
              </a:schemeClr>
            </a:gs>
            <a:gs pos="62000">
              <a:schemeClr val="accent4"/>
            </a:gs>
          </a:gsLst>
          <a:lin ang="14400000" scaled="0"/>
        </a:gradFill>
        <a:effectLst/>
      </p:bgPr>
    </p:bg>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67698CC8-7A15-4CAB-8F24-67DA7E3B635E}"/>
              </a:ext>
            </a:extLst>
          </p:cNvPr>
          <p:cNvSpPr/>
          <p:nvPr userDrawn="1"/>
        </p:nvSpPr>
        <p:spPr>
          <a:xfrm flipH="1">
            <a:off x="8449808" y="0"/>
            <a:ext cx="3742193" cy="6525829"/>
          </a:xfrm>
          <a:custGeom>
            <a:avLst/>
            <a:gdLst>
              <a:gd name="connsiteX0" fmla="*/ 3742193 w 3742193"/>
              <a:gd name="connsiteY0" fmla="*/ 0 h 6525829"/>
              <a:gd name="connsiteX1" fmla="*/ 0 w 3742193"/>
              <a:gd name="connsiteY1" fmla="*/ 6049 h 6525829"/>
              <a:gd name="connsiteX2" fmla="*/ 0 w 3742193"/>
              <a:gd name="connsiteY2" fmla="*/ 6525829 h 6525829"/>
            </a:gdLst>
            <a:ahLst/>
            <a:cxnLst>
              <a:cxn ang="0">
                <a:pos x="connsiteX0" y="connsiteY0"/>
              </a:cxn>
              <a:cxn ang="0">
                <a:pos x="connsiteX1" y="connsiteY1"/>
              </a:cxn>
              <a:cxn ang="0">
                <a:pos x="connsiteX2" y="connsiteY2"/>
              </a:cxn>
            </a:cxnLst>
            <a:rect l="l" t="t" r="r" b="b"/>
            <a:pathLst>
              <a:path w="3742193" h="6525829">
                <a:moveTo>
                  <a:pt x="3742193" y="0"/>
                </a:moveTo>
                <a:lnTo>
                  <a:pt x="0" y="6049"/>
                </a:lnTo>
                <a:lnTo>
                  <a:pt x="0" y="6525829"/>
                </a:lnTo>
                <a:close/>
              </a:path>
            </a:pathLst>
          </a:custGeom>
          <a:gradFill>
            <a:gsLst>
              <a:gs pos="74000">
                <a:schemeClr val="accent4">
                  <a:alpha val="73000"/>
                </a:schemeClr>
              </a:gs>
              <a:gs pos="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36">
            <a:extLst>
              <a:ext uri="{FF2B5EF4-FFF2-40B4-BE49-F238E27FC236}">
                <a16:creationId xmlns:a16="http://schemas.microsoft.com/office/drawing/2014/main" id="{F34B05B2-3782-4678-A34B-8B56BF61B59F}"/>
              </a:ext>
            </a:extLst>
          </p:cNvPr>
          <p:cNvSpPr/>
          <p:nvPr userDrawn="1"/>
        </p:nvSpPr>
        <p:spPr>
          <a:xfrm flipH="1" flipV="1">
            <a:off x="9915779" y="4397"/>
            <a:ext cx="2276221" cy="6853602"/>
          </a:xfrm>
          <a:custGeom>
            <a:avLst/>
            <a:gdLst>
              <a:gd name="connsiteX0" fmla="*/ 558862 w 2276221"/>
              <a:gd name="connsiteY0" fmla="*/ 6853602 h 6853602"/>
              <a:gd name="connsiteX1" fmla="*/ 0 w 2276221"/>
              <a:gd name="connsiteY1" fmla="*/ 6853602 h 6853602"/>
              <a:gd name="connsiteX2" fmla="*/ 0 w 2276221"/>
              <a:gd name="connsiteY2" fmla="*/ 0 h 6853602"/>
              <a:gd name="connsiteX3" fmla="*/ 2276221 w 2276221"/>
              <a:gd name="connsiteY3" fmla="*/ 0 h 6853602"/>
            </a:gdLst>
            <a:ahLst/>
            <a:cxnLst>
              <a:cxn ang="0">
                <a:pos x="connsiteX0" y="connsiteY0"/>
              </a:cxn>
              <a:cxn ang="0">
                <a:pos x="connsiteX1" y="connsiteY1"/>
              </a:cxn>
              <a:cxn ang="0">
                <a:pos x="connsiteX2" y="connsiteY2"/>
              </a:cxn>
              <a:cxn ang="0">
                <a:pos x="connsiteX3" y="connsiteY3"/>
              </a:cxn>
            </a:cxnLst>
            <a:rect l="l" t="t" r="r" b="b"/>
            <a:pathLst>
              <a:path w="2276221" h="6853602">
                <a:moveTo>
                  <a:pt x="558862" y="6853602"/>
                </a:moveTo>
                <a:lnTo>
                  <a:pt x="0" y="6853602"/>
                </a:lnTo>
                <a:lnTo>
                  <a:pt x="0" y="0"/>
                </a:lnTo>
                <a:lnTo>
                  <a:pt x="2276221" y="0"/>
                </a:lnTo>
                <a:close/>
              </a:path>
            </a:pathLst>
          </a:custGeom>
          <a:gradFill>
            <a:gsLst>
              <a:gs pos="0">
                <a:schemeClr val="accent3">
                  <a:lumMod val="78000"/>
                  <a:alpha val="10000"/>
                </a:schemeClr>
              </a:gs>
              <a:gs pos="62000">
                <a:schemeClr val="accent1">
                  <a:alpha val="87000"/>
                  <a:lumMod val="93000"/>
                  <a:lumOff val="7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 name="Group 6">
            <a:extLst>
              <a:ext uri="{FF2B5EF4-FFF2-40B4-BE49-F238E27FC236}">
                <a16:creationId xmlns:a16="http://schemas.microsoft.com/office/drawing/2014/main" id="{4B00AA43-909C-EF49-9B4D-49D099178FEA}"/>
              </a:ext>
            </a:extLst>
          </p:cNvPr>
          <p:cNvGrpSpPr/>
          <p:nvPr userDrawn="1"/>
        </p:nvGrpSpPr>
        <p:grpSpPr>
          <a:xfrm>
            <a:off x="4642441" y="1747515"/>
            <a:ext cx="2907119" cy="2687989"/>
            <a:chOff x="1808480" y="2034708"/>
            <a:chExt cx="1016000" cy="939417"/>
          </a:xfrm>
        </p:grpSpPr>
        <p:pic>
          <p:nvPicPr>
            <p:cNvPr id="3" name="Picture 2">
              <a:extLst>
                <a:ext uri="{FF2B5EF4-FFF2-40B4-BE49-F238E27FC236}">
                  <a16:creationId xmlns:a16="http://schemas.microsoft.com/office/drawing/2014/main" id="{D97BA65B-AE64-C746-B13D-7FA2FA85E857}"/>
                </a:ext>
              </a:extLst>
            </p:cNvPr>
            <p:cNvPicPr>
              <a:picLocks noChangeAspect="1"/>
            </p:cNvPicPr>
            <p:nvPr userDrawn="1"/>
          </p:nvPicPr>
          <p:blipFill rotWithShape="1">
            <a:blip r:embed="rId2">
              <a:duotone>
                <a:schemeClr val="accent1">
                  <a:shade val="45000"/>
                  <a:satMod val="135000"/>
                </a:schemeClr>
                <a:prstClr val="white"/>
              </a:duotone>
              <a:alphaModFix amt="20000"/>
            </a:blip>
            <a:srcRect r="53883"/>
            <a:stretch/>
          </p:blipFill>
          <p:spPr>
            <a:xfrm>
              <a:off x="1808480" y="2034708"/>
              <a:ext cx="497840" cy="939417"/>
            </a:xfrm>
            <a:prstGeom prst="rect">
              <a:avLst/>
            </a:prstGeom>
          </p:spPr>
        </p:pic>
        <p:pic>
          <p:nvPicPr>
            <p:cNvPr id="15" name="Picture 14">
              <a:extLst>
                <a:ext uri="{FF2B5EF4-FFF2-40B4-BE49-F238E27FC236}">
                  <a16:creationId xmlns:a16="http://schemas.microsoft.com/office/drawing/2014/main" id="{73443284-A3D0-1242-9D77-55FA56DF4CE8}"/>
                </a:ext>
              </a:extLst>
            </p:cNvPr>
            <p:cNvPicPr>
              <a:picLocks noChangeAspect="1"/>
            </p:cNvPicPr>
            <p:nvPr userDrawn="1"/>
          </p:nvPicPr>
          <p:blipFill rotWithShape="1">
            <a:blip r:embed="rId2">
              <a:duotone>
                <a:schemeClr val="accent1">
                  <a:shade val="45000"/>
                  <a:satMod val="135000"/>
                </a:schemeClr>
                <a:prstClr val="white"/>
              </a:duotone>
              <a:alphaModFix amt="20000"/>
            </a:blip>
            <a:srcRect r="53883"/>
            <a:stretch/>
          </p:blipFill>
          <p:spPr>
            <a:xfrm>
              <a:off x="2326640" y="2034708"/>
              <a:ext cx="497840" cy="939417"/>
            </a:xfrm>
            <a:prstGeom prst="rect">
              <a:avLst/>
            </a:prstGeom>
          </p:spPr>
        </p:pic>
      </p:grpSp>
      <p:sp>
        <p:nvSpPr>
          <p:cNvPr id="34" name="Freeform: Shape 33">
            <a:extLst>
              <a:ext uri="{FF2B5EF4-FFF2-40B4-BE49-F238E27FC236}">
                <a16:creationId xmlns:a16="http://schemas.microsoft.com/office/drawing/2014/main" id="{38CF0906-8B84-4B66-BA81-34A0D22A41AC}"/>
              </a:ext>
            </a:extLst>
          </p:cNvPr>
          <p:cNvSpPr/>
          <p:nvPr userDrawn="1"/>
        </p:nvSpPr>
        <p:spPr>
          <a:xfrm rot="10800000" flipH="1">
            <a:off x="0" y="0"/>
            <a:ext cx="3409631" cy="6858000"/>
          </a:xfrm>
          <a:custGeom>
            <a:avLst/>
            <a:gdLst>
              <a:gd name="connsiteX0" fmla="*/ 0 w 3409631"/>
              <a:gd name="connsiteY0" fmla="*/ 6858000 h 6858000"/>
              <a:gd name="connsiteX1" fmla="*/ 96110 w 3409631"/>
              <a:gd name="connsiteY1" fmla="*/ 6858000 h 6858000"/>
              <a:gd name="connsiteX2" fmla="*/ 3409631 w 3409631"/>
              <a:gd name="connsiteY2" fmla="*/ 0 h 6858000"/>
              <a:gd name="connsiteX3" fmla="*/ 0 w 3409631"/>
              <a:gd name="connsiteY3" fmla="*/ 6542 h 6858000"/>
            </a:gdLst>
            <a:ahLst/>
            <a:cxnLst>
              <a:cxn ang="0">
                <a:pos x="connsiteX0" y="connsiteY0"/>
              </a:cxn>
              <a:cxn ang="0">
                <a:pos x="connsiteX1" y="connsiteY1"/>
              </a:cxn>
              <a:cxn ang="0">
                <a:pos x="connsiteX2" y="connsiteY2"/>
              </a:cxn>
              <a:cxn ang="0">
                <a:pos x="connsiteX3" y="connsiteY3"/>
              </a:cxn>
            </a:cxnLst>
            <a:rect l="l" t="t" r="r" b="b"/>
            <a:pathLst>
              <a:path w="3409631" h="6858000">
                <a:moveTo>
                  <a:pt x="0" y="6858000"/>
                </a:moveTo>
                <a:lnTo>
                  <a:pt x="96110" y="6858000"/>
                </a:lnTo>
                <a:lnTo>
                  <a:pt x="3409631" y="0"/>
                </a:lnTo>
                <a:lnTo>
                  <a:pt x="0" y="6542"/>
                </a:lnTo>
                <a:close/>
              </a:path>
            </a:pathLst>
          </a:custGeom>
          <a:gradFill>
            <a:gsLst>
              <a:gs pos="74000">
                <a:schemeClr val="accent4">
                  <a:alpha val="73000"/>
                </a:schemeClr>
              </a:gs>
              <a:gs pos="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FB5A3F59-170C-4358-A0BB-5B1BE3298282}"/>
              </a:ext>
            </a:extLst>
          </p:cNvPr>
          <p:cNvSpPr/>
          <p:nvPr userDrawn="1"/>
        </p:nvSpPr>
        <p:spPr>
          <a:xfrm rot="10800000" flipH="1" flipV="1">
            <a:off x="0" y="0"/>
            <a:ext cx="2170859" cy="6858000"/>
          </a:xfrm>
          <a:custGeom>
            <a:avLst/>
            <a:gdLst>
              <a:gd name="connsiteX0" fmla="*/ 0 w 2170859"/>
              <a:gd name="connsiteY0" fmla="*/ 0 h 6858000"/>
              <a:gd name="connsiteX1" fmla="*/ 2170859 w 2170859"/>
              <a:gd name="connsiteY1" fmla="*/ 0 h 6858000"/>
              <a:gd name="connsiteX2" fmla="*/ 722949 w 2170859"/>
              <a:gd name="connsiteY2" fmla="*/ 6858000 h 6858000"/>
              <a:gd name="connsiteX3" fmla="*/ 0 w 217085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70859" h="6858000">
                <a:moveTo>
                  <a:pt x="0" y="0"/>
                </a:moveTo>
                <a:lnTo>
                  <a:pt x="2170859" y="0"/>
                </a:lnTo>
                <a:lnTo>
                  <a:pt x="722949" y="6858000"/>
                </a:lnTo>
                <a:lnTo>
                  <a:pt x="0" y="6858000"/>
                </a:lnTo>
                <a:close/>
              </a:path>
            </a:pathLst>
          </a:custGeom>
          <a:gradFill>
            <a:gsLst>
              <a:gs pos="0">
                <a:schemeClr val="accent3">
                  <a:lumMod val="78000"/>
                  <a:alpha val="10000"/>
                </a:schemeClr>
              </a:gs>
              <a:gs pos="62000">
                <a:schemeClr val="accent1">
                  <a:alpha val="87000"/>
                  <a:lumMod val="93000"/>
                  <a:lumOff val="7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ext Placeholder 3">
            <a:extLst>
              <a:ext uri="{FF2B5EF4-FFF2-40B4-BE49-F238E27FC236}">
                <a16:creationId xmlns:a16="http://schemas.microsoft.com/office/drawing/2014/main" id="{FC6707B3-6D9E-49A2-9D2D-04F27BE251C2}"/>
              </a:ext>
            </a:extLst>
          </p:cNvPr>
          <p:cNvSpPr>
            <a:spLocks noGrp="1"/>
          </p:cNvSpPr>
          <p:nvPr>
            <p:ph type="body" sz="quarter" idx="18" hasCustomPrompt="1"/>
          </p:nvPr>
        </p:nvSpPr>
        <p:spPr>
          <a:xfrm>
            <a:off x="2712720" y="3949400"/>
            <a:ext cx="6766560" cy="639733"/>
          </a:xfrm>
          <a:prstGeom prst="rect">
            <a:avLst/>
          </a:prstGeom>
        </p:spPr>
        <p:txBody>
          <a:bodyPr/>
          <a:lstStyle>
            <a:lvl1pPr marL="0" indent="0" algn="ctr">
              <a:spcBef>
                <a:spcPts val="0"/>
              </a:spcBef>
              <a:buNone/>
              <a:defRPr sz="1800" b="1">
                <a:solidFill>
                  <a:srgbClr val="FFFFFF"/>
                </a:solidFill>
                <a:latin typeface="Arial" panose="020B0604020202020204" pitchFamily="34" charset="0"/>
                <a:cs typeface="Arial" panose="020B0604020202020204" pitchFamily="34" charset="0"/>
              </a:defRPr>
            </a:lvl1pPr>
          </a:lstStyle>
          <a:p>
            <a:pPr lvl="0"/>
            <a:r>
              <a:rPr lang="en-GB" noProof="0" dirty="0"/>
              <a:t>–Attribution name</a:t>
            </a:r>
          </a:p>
        </p:txBody>
      </p:sp>
      <p:sp>
        <p:nvSpPr>
          <p:cNvPr id="4" name="Text Placeholder 3">
            <a:extLst>
              <a:ext uri="{FF2B5EF4-FFF2-40B4-BE49-F238E27FC236}">
                <a16:creationId xmlns:a16="http://schemas.microsoft.com/office/drawing/2014/main" id="{2726C7A7-D878-47CC-9FE2-513EE61127DE}"/>
              </a:ext>
            </a:extLst>
          </p:cNvPr>
          <p:cNvSpPr>
            <a:spLocks noGrp="1"/>
          </p:cNvSpPr>
          <p:nvPr>
            <p:ph type="body" sz="quarter" idx="19" hasCustomPrompt="1"/>
          </p:nvPr>
        </p:nvSpPr>
        <p:spPr>
          <a:xfrm>
            <a:off x="2712720" y="2470150"/>
            <a:ext cx="6766560" cy="1370013"/>
          </a:xfrm>
          <a:prstGeom prst="rect">
            <a:avLst/>
          </a:prstGeom>
        </p:spPr>
        <p:txBody>
          <a:bodyPr anchor="b" anchorCtr="0"/>
          <a:lstStyle>
            <a:lvl1pPr marL="0" indent="0" algn="ctr">
              <a:spcBef>
                <a:spcPts val="0"/>
              </a:spcBef>
              <a:buNone/>
              <a:defRPr sz="4800" b="1">
                <a:solidFill>
                  <a:srgbClr val="FFFFFF"/>
                </a:solidFill>
                <a:latin typeface="Arial" panose="020B0604020202020204" pitchFamily="34" charset="0"/>
                <a:cs typeface="Arial" panose="020B0604020202020204" pitchFamily="34" charset="0"/>
              </a:defRPr>
            </a:lvl1pPr>
          </a:lstStyle>
          <a:p>
            <a:pPr lvl="0"/>
            <a:r>
              <a:rPr lang="en-GB" noProof="0" dirty="0"/>
              <a:t>Click to add quote</a:t>
            </a:r>
          </a:p>
        </p:txBody>
      </p:sp>
      <p:pic>
        <p:nvPicPr>
          <p:cNvPr id="12" name="Picture 11" descr="A picture containing drawing&#10;&#10;Description automatically generated">
            <a:extLst>
              <a:ext uri="{FF2B5EF4-FFF2-40B4-BE49-F238E27FC236}">
                <a16:creationId xmlns:a16="http://schemas.microsoft.com/office/drawing/2014/main" id="{B3EEF438-26FC-7B4A-9D53-CBE418CAAF07}"/>
              </a:ext>
            </a:extLst>
          </p:cNvPr>
          <p:cNvPicPr>
            <a:picLocks noChangeAspect="1"/>
          </p:cNvPicPr>
          <p:nvPr userDrawn="1"/>
        </p:nvPicPr>
        <p:blipFill>
          <a:blip r:embed="rId3"/>
          <a:stretch>
            <a:fillRect/>
          </a:stretch>
        </p:blipFill>
        <p:spPr>
          <a:xfrm>
            <a:off x="9491170" y="6132482"/>
            <a:ext cx="2091232" cy="349200"/>
          </a:xfrm>
          <a:prstGeom prst="rect">
            <a:avLst/>
          </a:prstGeom>
        </p:spPr>
      </p:pic>
      <p:grpSp>
        <p:nvGrpSpPr>
          <p:cNvPr id="14" name="Group 13">
            <a:extLst>
              <a:ext uri="{FF2B5EF4-FFF2-40B4-BE49-F238E27FC236}">
                <a16:creationId xmlns:a16="http://schemas.microsoft.com/office/drawing/2014/main" id="{EC22960F-FD1A-47E8-B289-4592ECF02A6C}"/>
              </a:ext>
            </a:extLst>
          </p:cNvPr>
          <p:cNvGrpSpPr/>
          <p:nvPr userDrawn="1"/>
        </p:nvGrpSpPr>
        <p:grpSpPr>
          <a:xfrm>
            <a:off x="8597482" y="6153317"/>
            <a:ext cx="759878" cy="346783"/>
            <a:chOff x="7855013" y="5986491"/>
            <a:chExt cx="1429379" cy="652322"/>
          </a:xfrm>
        </p:grpSpPr>
        <p:pic>
          <p:nvPicPr>
            <p:cNvPr id="16" name="Picture 15" descr="Logo&#10;&#10;Description automatically generated">
              <a:extLst>
                <a:ext uri="{FF2B5EF4-FFF2-40B4-BE49-F238E27FC236}">
                  <a16:creationId xmlns:a16="http://schemas.microsoft.com/office/drawing/2014/main" id="{72CB6A57-4B34-4C3B-922C-489B269DA552}"/>
                </a:ext>
              </a:extLst>
            </p:cNvPr>
            <p:cNvPicPr>
              <a:picLocks noChangeAspect="1"/>
            </p:cNvPicPr>
            <p:nvPr/>
          </p:nvPicPr>
          <p:blipFill>
            <a:blip r:embed="rId4">
              <a:extLst>
                <a:ext uri="{BEBA8EAE-BF5A-486C-A8C5-ECC9F3942E4B}">
                  <a14:imgProps xmlns:a14="http://schemas.microsoft.com/office/drawing/2010/main">
                    <a14:imgLayer r:embed="rId5">
                      <a14:imgEffect>
                        <a14:artisticChalkSketch/>
                      </a14:imgEffect>
                    </a14:imgLayer>
                  </a14:imgProps>
                </a:ext>
              </a:extLst>
            </a:blip>
            <a:stretch>
              <a:fillRect/>
            </a:stretch>
          </p:blipFill>
          <p:spPr>
            <a:xfrm>
              <a:off x="7855013" y="6040091"/>
              <a:ext cx="1245992" cy="545122"/>
            </a:xfrm>
            <a:prstGeom prst="rect">
              <a:avLst/>
            </a:prstGeom>
          </p:spPr>
        </p:pic>
        <p:cxnSp>
          <p:nvCxnSpPr>
            <p:cNvPr id="17" name="Straight Connector 16">
              <a:extLst>
                <a:ext uri="{FF2B5EF4-FFF2-40B4-BE49-F238E27FC236}">
                  <a16:creationId xmlns:a16="http://schemas.microsoft.com/office/drawing/2014/main" id="{9864292E-3BC4-45CB-B8A8-817012EB8644}"/>
                </a:ext>
              </a:extLst>
            </p:cNvPr>
            <p:cNvCxnSpPr>
              <a:cxnSpLocks/>
            </p:cNvCxnSpPr>
            <p:nvPr/>
          </p:nvCxnSpPr>
          <p:spPr>
            <a:xfrm>
              <a:off x="9284392" y="5986491"/>
              <a:ext cx="0" cy="652322"/>
            </a:xfrm>
            <a:prstGeom prst="line">
              <a:avLst/>
            </a:prstGeom>
            <a:ln w="9525">
              <a:solidFill>
                <a:srgbClr val="B1B1B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563582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Quote 4">
    <p:bg>
      <p:bgPr>
        <a:gradFill>
          <a:gsLst>
            <a:gs pos="0">
              <a:schemeClr val="accent4">
                <a:lumMod val="50000"/>
              </a:schemeClr>
            </a:gs>
            <a:gs pos="62000">
              <a:schemeClr val="accent4"/>
            </a:gs>
          </a:gsLst>
          <a:lin ang="1440000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4EB9AB-0596-425A-98FC-501AAB16131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65CFA0AA-800E-7843-B512-35F1E9224D95}"/>
              </a:ext>
            </a:extLst>
          </p:cNvPr>
          <p:cNvPicPr>
            <a:picLocks noChangeAspect="1"/>
          </p:cNvPicPr>
          <p:nvPr userDrawn="1"/>
        </p:nvPicPr>
        <p:blipFill>
          <a:blip r:embed="rId3">
            <a:lum bright="70000" contrast="-70000"/>
            <a:alphaModFix amt="25000"/>
          </a:blip>
          <a:stretch>
            <a:fillRect/>
          </a:stretch>
        </p:blipFill>
        <p:spPr>
          <a:xfrm>
            <a:off x="1119056" y="1659112"/>
            <a:ext cx="735132" cy="639733"/>
          </a:xfrm>
          <a:prstGeom prst="rect">
            <a:avLst/>
          </a:prstGeom>
        </p:spPr>
      </p:pic>
      <p:sp>
        <p:nvSpPr>
          <p:cNvPr id="7" name="Text Placeholder 2">
            <a:extLst>
              <a:ext uri="{FF2B5EF4-FFF2-40B4-BE49-F238E27FC236}">
                <a16:creationId xmlns:a16="http://schemas.microsoft.com/office/drawing/2014/main" id="{7394CB2C-5208-4516-9CE5-87591A200717}"/>
              </a:ext>
            </a:extLst>
          </p:cNvPr>
          <p:cNvSpPr>
            <a:spLocks noGrp="1"/>
          </p:cNvSpPr>
          <p:nvPr>
            <p:ph type="body" sz="quarter" idx="17" hasCustomPrompt="1"/>
          </p:nvPr>
        </p:nvSpPr>
        <p:spPr>
          <a:xfrm>
            <a:off x="1945024" y="1660055"/>
            <a:ext cx="7315200" cy="1657389"/>
          </a:xfrm>
          <a:prstGeom prst="rect">
            <a:avLst/>
          </a:prstGeom>
        </p:spPr>
        <p:txBody>
          <a:bodyPr/>
          <a:lstStyle>
            <a:lvl1pPr marL="0" indent="0">
              <a:spcBef>
                <a:spcPts val="0"/>
              </a:spcBef>
              <a:buNone/>
              <a:defRPr sz="5400" b="1">
                <a:solidFill>
                  <a:srgbClr val="FFFFFF"/>
                </a:solidFill>
                <a:latin typeface="Arial" panose="020B0604020202020204" pitchFamily="34" charset="0"/>
                <a:cs typeface="Arial" panose="020B0604020202020204" pitchFamily="34" charset="0"/>
              </a:defRPr>
            </a:lvl1pPr>
          </a:lstStyle>
          <a:p>
            <a:pPr lvl="0"/>
            <a:r>
              <a:rPr lang="en-GB" noProof="0" dirty="0"/>
              <a:t>Click</a:t>
            </a:r>
            <a:r>
              <a:rPr lang="en-US" dirty="0"/>
              <a:t> to add quote</a:t>
            </a:r>
          </a:p>
        </p:txBody>
      </p:sp>
      <p:sp>
        <p:nvSpPr>
          <p:cNvPr id="10" name="Text Placeholder 2">
            <a:extLst>
              <a:ext uri="{FF2B5EF4-FFF2-40B4-BE49-F238E27FC236}">
                <a16:creationId xmlns:a16="http://schemas.microsoft.com/office/drawing/2014/main" id="{E5376B58-0D2B-4FF4-B53E-D9BC23DE7360}"/>
              </a:ext>
            </a:extLst>
          </p:cNvPr>
          <p:cNvSpPr>
            <a:spLocks noGrp="1"/>
          </p:cNvSpPr>
          <p:nvPr>
            <p:ph type="body" sz="quarter" idx="18" hasCustomPrompt="1"/>
          </p:nvPr>
        </p:nvSpPr>
        <p:spPr>
          <a:xfrm>
            <a:off x="1945024" y="3323179"/>
            <a:ext cx="7315200" cy="661016"/>
          </a:xfrm>
          <a:prstGeom prst="rect">
            <a:avLst/>
          </a:prstGeom>
        </p:spPr>
        <p:txBody>
          <a:bodyPr/>
          <a:lstStyle>
            <a:lvl1pPr marL="0" indent="0">
              <a:spcBef>
                <a:spcPts val="0"/>
              </a:spcBef>
              <a:buNone/>
              <a:defRPr sz="1800" b="1">
                <a:solidFill>
                  <a:srgbClr val="FFFFFF"/>
                </a:solidFill>
                <a:latin typeface="Arial" panose="020B0604020202020204" pitchFamily="34" charset="0"/>
                <a:cs typeface="Arial" panose="020B0604020202020204" pitchFamily="34" charset="0"/>
              </a:defRPr>
            </a:lvl1pPr>
          </a:lstStyle>
          <a:p>
            <a:pPr lvl="0"/>
            <a:r>
              <a:rPr lang="en-US" dirty="0"/>
              <a:t>–</a:t>
            </a:r>
            <a:r>
              <a:rPr lang="en-GB" noProof="0" dirty="0"/>
              <a:t>Attribution</a:t>
            </a:r>
            <a:r>
              <a:rPr lang="en-US" dirty="0"/>
              <a:t> name</a:t>
            </a:r>
          </a:p>
        </p:txBody>
      </p:sp>
      <p:pic>
        <p:nvPicPr>
          <p:cNvPr id="9" name="Picture 8" descr="A picture containing drawing&#10;&#10;Description automatically generated">
            <a:extLst>
              <a:ext uri="{FF2B5EF4-FFF2-40B4-BE49-F238E27FC236}">
                <a16:creationId xmlns:a16="http://schemas.microsoft.com/office/drawing/2014/main" id="{980919E0-2B36-8741-BB60-02EEB7CE0F95}"/>
              </a:ext>
            </a:extLst>
          </p:cNvPr>
          <p:cNvPicPr>
            <a:picLocks noChangeAspect="1"/>
          </p:cNvPicPr>
          <p:nvPr userDrawn="1"/>
        </p:nvPicPr>
        <p:blipFill>
          <a:blip r:embed="rId4"/>
          <a:stretch>
            <a:fillRect/>
          </a:stretch>
        </p:blipFill>
        <p:spPr>
          <a:xfrm>
            <a:off x="9491170" y="6132482"/>
            <a:ext cx="2091232" cy="349200"/>
          </a:xfrm>
          <a:prstGeom prst="rect">
            <a:avLst/>
          </a:prstGeom>
        </p:spPr>
      </p:pic>
      <p:grpSp>
        <p:nvGrpSpPr>
          <p:cNvPr id="11" name="Group 10">
            <a:extLst>
              <a:ext uri="{FF2B5EF4-FFF2-40B4-BE49-F238E27FC236}">
                <a16:creationId xmlns:a16="http://schemas.microsoft.com/office/drawing/2014/main" id="{B55704E6-EF67-4DEB-BB54-607F36781188}"/>
              </a:ext>
            </a:extLst>
          </p:cNvPr>
          <p:cNvGrpSpPr/>
          <p:nvPr userDrawn="1"/>
        </p:nvGrpSpPr>
        <p:grpSpPr>
          <a:xfrm>
            <a:off x="8597482" y="6153317"/>
            <a:ext cx="759878" cy="346783"/>
            <a:chOff x="7855013" y="5986491"/>
            <a:chExt cx="1429379" cy="652322"/>
          </a:xfrm>
        </p:grpSpPr>
        <p:pic>
          <p:nvPicPr>
            <p:cNvPr id="12" name="Picture 11" descr="Logo&#10;&#10;Description automatically generated">
              <a:extLst>
                <a:ext uri="{FF2B5EF4-FFF2-40B4-BE49-F238E27FC236}">
                  <a16:creationId xmlns:a16="http://schemas.microsoft.com/office/drawing/2014/main" id="{0D8EA49F-33F3-446E-B9C0-48AA7DC01ACE}"/>
                </a:ext>
              </a:extLst>
            </p:cNvPr>
            <p:cNvPicPr>
              <a:picLocks noChangeAspect="1"/>
            </p:cNvPicPr>
            <p:nvPr/>
          </p:nvPicPr>
          <p:blipFill>
            <a:blip r:embed="rId5">
              <a:extLst>
                <a:ext uri="{BEBA8EAE-BF5A-486C-A8C5-ECC9F3942E4B}">
                  <a14:imgProps xmlns:a14="http://schemas.microsoft.com/office/drawing/2010/main">
                    <a14:imgLayer r:embed="rId6">
                      <a14:imgEffect>
                        <a14:artisticChalkSketch/>
                      </a14:imgEffect>
                    </a14:imgLayer>
                  </a14:imgProps>
                </a:ext>
              </a:extLst>
            </a:blip>
            <a:stretch>
              <a:fillRect/>
            </a:stretch>
          </p:blipFill>
          <p:spPr>
            <a:xfrm>
              <a:off x="7855013" y="6040091"/>
              <a:ext cx="1245992" cy="545122"/>
            </a:xfrm>
            <a:prstGeom prst="rect">
              <a:avLst/>
            </a:prstGeom>
          </p:spPr>
        </p:pic>
        <p:cxnSp>
          <p:nvCxnSpPr>
            <p:cNvPr id="13" name="Straight Connector 12">
              <a:extLst>
                <a:ext uri="{FF2B5EF4-FFF2-40B4-BE49-F238E27FC236}">
                  <a16:creationId xmlns:a16="http://schemas.microsoft.com/office/drawing/2014/main" id="{2460AFAE-21EE-4B54-AFB4-443C32EE1593}"/>
                </a:ext>
              </a:extLst>
            </p:cNvPr>
            <p:cNvCxnSpPr>
              <a:cxnSpLocks/>
            </p:cNvCxnSpPr>
            <p:nvPr/>
          </p:nvCxnSpPr>
          <p:spPr>
            <a:xfrm>
              <a:off x="9284392" y="5986491"/>
              <a:ext cx="0" cy="652322"/>
            </a:xfrm>
            <a:prstGeom prst="line">
              <a:avLst/>
            </a:prstGeom>
            <a:ln w="9525">
              <a:solidFill>
                <a:srgbClr val="B1B1B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222461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Quote 5">
    <p:bg>
      <p:bgPr>
        <a:gradFill>
          <a:gsLst>
            <a:gs pos="0">
              <a:schemeClr val="accent4">
                <a:lumMod val="50000"/>
              </a:schemeClr>
            </a:gs>
            <a:gs pos="62000">
              <a:schemeClr val="accent4"/>
            </a:gs>
          </a:gsLst>
          <a:lin ang="14400000" scaled="0"/>
        </a:gra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50B8144-276B-844E-AB09-856E360E0D4B}"/>
              </a:ext>
            </a:extLst>
          </p:cNvPr>
          <p:cNvPicPr>
            <a:picLocks noChangeAspect="1"/>
          </p:cNvPicPr>
          <p:nvPr userDrawn="1"/>
        </p:nvPicPr>
        <p:blipFill>
          <a:blip r:embed="rId2">
            <a:lum bright="70000" contrast="-70000"/>
            <a:alphaModFix amt="30000"/>
          </a:blip>
          <a:stretch>
            <a:fillRect/>
          </a:stretch>
        </p:blipFill>
        <p:spPr>
          <a:xfrm>
            <a:off x="3712175" y="977594"/>
            <a:ext cx="735132" cy="639733"/>
          </a:xfrm>
          <a:prstGeom prst="rect">
            <a:avLst/>
          </a:prstGeom>
        </p:spPr>
      </p:pic>
      <p:sp>
        <p:nvSpPr>
          <p:cNvPr id="20" name="Freeform: Shape 19">
            <a:extLst>
              <a:ext uri="{FF2B5EF4-FFF2-40B4-BE49-F238E27FC236}">
                <a16:creationId xmlns:a16="http://schemas.microsoft.com/office/drawing/2014/main" id="{5BCDE960-5EC6-49DA-9537-3203C82B14A8}"/>
              </a:ext>
            </a:extLst>
          </p:cNvPr>
          <p:cNvSpPr/>
          <p:nvPr userDrawn="1"/>
        </p:nvSpPr>
        <p:spPr>
          <a:xfrm flipV="1">
            <a:off x="0" y="0"/>
            <a:ext cx="3753196" cy="4975888"/>
          </a:xfrm>
          <a:custGeom>
            <a:avLst/>
            <a:gdLst>
              <a:gd name="connsiteX0" fmla="*/ 0 w 3753196"/>
              <a:gd name="connsiteY0" fmla="*/ 4975888 h 4975888"/>
              <a:gd name="connsiteX1" fmla="*/ 3753196 w 3753196"/>
              <a:gd name="connsiteY1" fmla="*/ 4975888 h 4975888"/>
              <a:gd name="connsiteX2" fmla="*/ 0 w 3753196"/>
              <a:gd name="connsiteY2" fmla="*/ 0 h 4975888"/>
            </a:gdLst>
            <a:ahLst/>
            <a:cxnLst>
              <a:cxn ang="0">
                <a:pos x="connsiteX0" y="connsiteY0"/>
              </a:cxn>
              <a:cxn ang="0">
                <a:pos x="connsiteX1" y="connsiteY1"/>
              </a:cxn>
              <a:cxn ang="0">
                <a:pos x="connsiteX2" y="connsiteY2"/>
              </a:cxn>
            </a:cxnLst>
            <a:rect l="l" t="t" r="r" b="b"/>
            <a:pathLst>
              <a:path w="3753196" h="4975888">
                <a:moveTo>
                  <a:pt x="0" y="4975888"/>
                </a:moveTo>
                <a:lnTo>
                  <a:pt x="3753196" y="4975888"/>
                </a:lnTo>
                <a:lnTo>
                  <a:pt x="0" y="0"/>
                </a:lnTo>
                <a:close/>
              </a:path>
            </a:pathLst>
          </a:custGeom>
          <a:gradFill>
            <a:gsLst>
              <a:gs pos="0">
                <a:schemeClr val="accent1"/>
              </a:gs>
              <a:gs pos="55000">
                <a:schemeClr val="accent4">
                  <a:alpha val="89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4" name="Straight Connector 13">
            <a:extLst>
              <a:ext uri="{FF2B5EF4-FFF2-40B4-BE49-F238E27FC236}">
                <a16:creationId xmlns:a16="http://schemas.microsoft.com/office/drawing/2014/main" id="{34771F24-B90F-2B4E-BFD9-7FA2F32128D3}"/>
              </a:ext>
            </a:extLst>
          </p:cNvPr>
          <p:cNvCxnSpPr>
            <a:cxnSpLocks/>
          </p:cNvCxnSpPr>
          <p:nvPr userDrawn="1"/>
        </p:nvCxnSpPr>
        <p:spPr>
          <a:xfrm>
            <a:off x="524676" y="-27432"/>
            <a:ext cx="5310859" cy="6888754"/>
          </a:xfrm>
          <a:prstGeom prst="line">
            <a:avLst/>
          </a:prstGeom>
          <a:ln w="22225">
            <a:gradFill>
              <a:gsLst>
                <a:gs pos="88000">
                  <a:schemeClr val="accent3"/>
                </a:gs>
                <a:gs pos="47000">
                  <a:schemeClr val="accent1"/>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3" name="Freeform: Shape 22">
            <a:extLst>
              <a:ext uri="{FF2B5EF4-FFF2-40B4-BE49-F238E27FC236}">
                <a16:creationId xmlns:a16="http://schemas.microsoft.com/office/drawing/2014/main" id="{B1309D15-EC9B-4E1C-9849-0B80574505B4}"/>
              </a:ext>
            </a:extLst>
          </p:cNvPr>
          <p:cNvSpPr/>
          <p:nvPr userDrawn="1"/>
        </p:nvSpPr>
        <p:spPr>
          <a:xfrm>
            <a:off x="2" y="1"/>
            <a:ext cx="5712299" cy="6858000"/>
          </a:xfrm>
          <a:custGeom>
            <a:avLst/>
            <a:gdLst>
              <a:gd name="connsiteX0" fmla="*/ 0 w 5712299"/>
              <a:gd name="connsiteY0" fmla="*/ 0 h 6858000"/>
              <a:gd name="connsiteX1" fmla="*/ 416065 w 5712299"/>
              <a:gd name="connsiteY1" fmla="*/ 0 h 6858000"/>
              <a:gd name="connsiteX2" fmla="*/ 5712299 w 5712299"/>
              <a:gd name="connsiteY2" fmla="*/ 6858000 h 6858000"/>
              <a:gd name="connsiteX3" fmla="*/ 0 w 57122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12299" h="6858000">
                <a:moveTo>
                  <a:pt x="0" y="0"/>
                </a:moveTo>
                <a:lnTo>
                  <a:pt x="416065" y="0"/>
                </a:lnTo>
                <a:lnTo>
                  <a:pt x="5712299" y="6858000"/>
                </a:lnTo>
                <a:lnTo>
                  <a:pt x="0" y="6858000"/>
                </a:lnTo>
                <a:close/>
              </a:path>
            </a:pathLst>
          </a:custGeom>
          <a:gradFill>
            <a:gsLst>
              <a:gs pos="0">
                <a:schemeClr val="accent1"/>
              </a:gs>
              <a:gs pos="98000">
                <a:schemeClr val="accent4">
                  <a:alpha val="87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21" name="Straight Connector 20">
            <a:extLst>
              <a:ext uri="{FF2B5EF4-FFF2-40B4-BE49-F238E27FC236}">
                <a16:creationId xmlns:a16="http://schemas.microsoft.com/office/drawing/2014/main" id="{86ADD10B-0146-F745-B646-3159F9A476D9}"/>
              </a:ext>
            </a:extLst>
          </p:cNvPr>
          <p:cNvCxnSpPr>
            <a:cxnSpLocks/>
          </p:cNvCxnSpPr>
          <p:nvPr userDrawn="1"/>
        </p:nvCxnSpPr>
        <p:spPr>
          <a:xfrm>
            <a:off x="662505" y="-27432"/>
            <a:ext cx="5321115" cy="6902057"/>
          </a:xfrm>
          <a:prstGeom prst="line">
            <a:avLst/>
          </a:prstGeom>
          <a:ln w="22225">
            <a:gradFill>
              <a:gsLst>
                <a:gs pos="88000">
                  <a:schemeClr val="accent3"/>
                </a:gs>
                <a:gs pos="47000">
                  <a:schemeClr val="accent1"/>
                </a:gs>
              </a:gsLst>
              <a:lin ang="10800000" scaled="0"/>
            </a:gra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DEC95B8E-39CC-444F-A866-75C77C714FBD}"/>
              </a:ext>
            </a:extLst>
          </p:cNvPr>
          <p:cNvSpPr>
            <a:spLocks noGrp="1"/>
          </p:cNvSpPr>
          <p:nvPr>
            <p:ph type="body" sz="quarter" idx="17" hasCustomPrompt="1"/>
          </p:nvPr>
        </p:nvSpPr>
        <p:spPr>
          <a:xfrm>
            <a:off x="4516208" y="1104861"/>
            <a:ext cx="7066192" cy="1657389"/>
          </a:xfrm>
          <a:prstGeom prst="rect">
            <a:avLst/>
          </a:prstGeom>
        </p:spPr>
        <p:txBody>
          <a:bodyPr/>
          <a:lstStyle>
            <a:lvl1pPr marL="0" indent="0">
              <a:spcBef>
                <a:spcPts val="0"/>
              </a:spcBef>
              <a:buNone/>
              <a:defRPr sz="5400" b="1">
                <a:solidFill>
                  <a:srgbClr val="FFFFFF"/>
                </a:solidFill>
                <a:latin typeface="Arial" panose="020B0604020202020204" pitchFamily="34" charset="0"/>
                <a:cs typeface="Arial" panose="020B0604020202020204" pitchFamily="34" charset="0"/>
              </a:defRPr>
            </a:lvl1pPr>
          </a:lstStyle>
          <a:p>
            <a:pPr lvl="0"/>
            <a:r>
              <a:rPr lang="en-GB" noProof="0" dirty="0"/>
              <a:t>Click</a:t>
            </a:r>
            <a:r>
              <a:rPr lang="en-US" dirty="0"/>
              <a:t> to add quote</a:t>
            </a:r>
          </a:p>
        </p:txBody>
      </p:sp>
      <p:sp>
        <p:nvSpPr>
          <p:cNvPr id="12" name="Text Placeholder 2">
            <a:extLst>
              <a:ext uri="{FF2B5EF4-FFF2-40B4-BE49-F238E27FC236}">
                <a16:creationId xmlns:a16="http://schemas.microsoft.com/office/drawing/2014/main" id="{6D020BAC-609F-401F-BEDF-5E4D14F6090B}"/>
              </a:ext>
            </a:extLst>
          </p:cNvPr>
          <p:cNvSpPr>
            <a:spLocks noGrp="1"/>
          </p:cNvSpPr>
          <p:nvPr>
            <p:ph type="body" sz="quarter" idx="18" hasCustomPrompt="1"/>
          </p:nvPr>
        </p:nvSpPr>
        <p:spPr>
          <a:xfrm>
            <a:off x="4516208" y="2767985"/>
            <a:ext cx="7066192" cy="661016"/>
          </a:xfrm>
          <a:prstGeom prst="rect">
            <a:avLst/>
          </a:prstGeom>
        </p:spPr>
        <p:txBody>
          <a:bodyPr/>
          <a:lstStyle>
            <a:lvl1pPr marL="0" indent="0">
              <a:spcBef>
                <a:spcPts val="0"/>
              </a:spcBef>
              <a:buNone/>
              <a:defRPr sz="1800" b="1">
                <a:solidFill>
                  <a:schemeClr val="bg1"/>
                </a:solidFill>
                <a:latin typeface="Arial" panose="020B0604020202020204" pitchFamily="34" charset="0"/>
                <a:cs typeface="Arial" panose="020B0604020202020204" pitchFamily="34" charset="0"/>
              </a:defRPr>
            </a:lvl1pPr>
          </a:lstStyle>
          <a:p>
            <a:pPr lvl="0"/>
            <a:r>
              <a:rPr lang="en-GB" noProof="0" dirty="0"/>
              <a:t>–Attribution name</a:t>
            </a:r>
          </a:p>
        </p:txBody>
      </p:sp>
      <p:pic>
        <p:nvPicPr>
          <p:cNvPr id="10" name="Picture 9" descr="A picture containing drawing&#10;&#10;Description automatically generated">
            <a:extLst>
              <a:ext uri="{FF2B5EF4-FFF2-40B4-BE49-F238E27FC236}">
                <a16:creationId xmlns:a16="http://schemas.microsoft.com/office/drawing/2014/main" id="{6F6DBB21-56C1-EE42-B963-D2037A4C4BC7}"/>
              </a:ext>
            </a:extLst>
          </p:cNvPr>
          <p:cNvPicPr>
            <a:picLocks noChangeAspect="1"/>
          </p:cNvPicPr>
          <p:nvPr userDrawn="1"/>
        </p:nvPicPr>
        <p:blipFill>
          <a:blip r:embed="rId3"/>
          <a:stretch>
            <a:fillRect/>
          </a:stretch>
        </p:blipFill>
        <p:spPr>
          <a:xfrm>
            <a:off x="9491170" y="6132482"/>
            <a:ext cx="2091232" cy="349200"/>
          </a:xfrm>
          <a:prstGeom prst="rect">
            <a:avLst/>
          </a:prstGeom>
        </p:spPr>
      </p:pic>
      <p:grpSp>
        <p:nvGrpSpPr>
          <p:cNvPr id="11" name="Group 10">
            <a:extLst>
              <a:ext uri="{FF2B5EF4-FFF2-40B4-BE49-F238E27FC236}">
                <a16:creationId xmlns:a16="http://schemas.microsoft.com/office/drawing/2014/main" id="{EDC9A723-7B08-43C6-A2FF-DA3AC66A963B}"/>
              </a:ext>
            </a:extLst>
          </p:cNvPr>
          <p:cNvGrpSpPr/>
          <p:nvPr userDrawn="1"/>
        </p:nvGrpSpPr>
        <p:grpSpPr>
          <a:xfrm>
            <a:off x="8597482" y="6153317"/>
            <a:ext cx="759878" cy="346783"/>
            <a:chOff x="7855013" y="5986491"/>
            <a:chExt cx="1429379" cy="652322"/>
          </a:xfrm>
        </p:grpSpPr>
        <p:pic>
          <p:nvPicPr>
            <p:cNvPr id="13" name="Picture 12" descr="Logo&#10;&#10;Description automatically generated">
              <a:extLst>
                <a:ext uri="{FF2B5EF4-FFF2-40B4-BE49-F238E27FC236}">
                  <a16:creationId xmlns:a16="http://schemas.microsoft.com/office/drawing/2014/main" id="{A791755D-7C4A-4A37-830A-74E895819D78}"/>
                </a:ext>
              </a:extLst>
            </p:cNvPr>
            <p:cNvPicPr>
              <a:picLocks noChangeAspect="1"/>
            </p:cNvPicPr>
            <p:nvPr/>
          </p:nvPicPr>
          <p:blipFill>
            <a:blip r:embed="rId4">
              <a:extLst>
                <a:ext uri="{BEBA8EAE-BF5A-486C-A8C5-ECC9F3942E4B}">
                  <a14:imgProps xmlns:a14="http://schemas.microsoft.com/office/drawing/2010/main">
                    <a14:imgLayer r:embed="rId5">
                      <a14:imgEffect>
                        <a14:artisticChalkSketch/>
                      </a14:imgEffect>
                    </a14:imgLayer>
                  </a14:imgProps>
                </a:ext>
              </a:extLst>
            </a:blip>
            <a:stretch>
              <a:fillRect/>
            </a:stretch>
          </p:blipFill>
          <p:spPr>
            <a:xfrm>
              <a:off x="7855013" y="6040091"/>
              <a:ext cx="1245992" cy="545122"/>
            </a:xfrm>
            <a:prstGeom prst="rect">
              <a:avLst/>
            </a:prstGeom>
          </p:spPr>
        </p:pic>
        <p:cxnSp>
          <p:nvCxnSpPr>
            <p:cNvPr id="15" name="Straight Connector 14">
              <a:extLst>
                <a:ext uri="{FF2B5EF4-FFF2-40B4-BE49-F238E27FC236}">
                  <a16:creationId xmlns:a16="http://schemas.microsoft.com/office/drawing/2014/main" id="{CBF62AF8-23DB-49CB-AA15-5828798A9FB9}"/>
                </a:ext>
              </a:extLst>
            </p:cNvPr>
            <p:cNvCxnSpPr>
              <a:cxnSpLocks/>
            </p:cNvCxnSpPr>
            <p:nvPr/>
          </p:nvCxnSpPr>
          <p:spPr>
            <a:xfrm>
              <a:off x="9284392" y="5986491"/>
              <a:ext cx="0" cy="652322"/>
            </a:xfrm>
            <a:prstGeom prst="line">
              <a:avLst/>
            </a:prstGeom>
            <a:ln w="9525">
              <a:solidFill>
                <a:srgbClr val="B1B1B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754121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Quote 6">
    <p:bg>
      <p:bgPr>
        <a:gradFill>
          <a:gsLst>
            <a:gs pos="0">
              <a:schemeClr val="accent4">
                <a:lumMod val="50000"/>
              </a:schemeClr>
            </a:gs>
            <a:gs pos="62000">
              <a:schemeClr val="accent4"/>
            </a:gs>
          </a:gsLst>
          <a:lin ang="14400000" scaled="0"/>
        </a:gra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0B31051F-FBBC-40A7-A61A-056F1FEA4451}"/>
              </a:ext>
            </a:extLst>
          </p:cNvPr>
          <p:cNvSpPr/>
          <p:nvPr userDrawn="1"/>
        </p:nvSpPr>
        <p:spPr>
          <a:xfrm>
            <a:off x="7973568" y="4032504"/>
            <a:ext cx="4218432" cy="2834640"/>
          </a:xfrm>
          <a:custGeom>
            <a:avLst/>
            <a:gdLst>
              <a:gd name="connsiteX0" fmla="*/ 3712464 w 4218432"/>
              <a:gd name="connsiteY0" fmla="*/ 0 h 2834640"/>
              <a:gd name="connsiteX1" fmla="*/ 4218432 w 4218432"/>
              <a:gd name="connsiteY1" fmla="*/ 550449 h 2834640"/>
              <a:gd name="connsiteX2" fmla="*/ 4218432 w 4218432"/>
              <a:gd name="connsiteY2" fmla="*/ 2834640 h 2834640"/>
              <a:gd name="connsiteX3" fmla="*/ 0 w 4218432"/>
              <a:gd name="connsiteY3" fmla="*/ 2834640 h 2834640"/>
            </a:gdLst>
            <a:ahLst/>
            <a:cxnLst>
              <a:cxn ang="0">
                <a:pos x="connsiteX0" y="connsiteY0"/>
              </a:cxn>
              <a:cxn ang="0">
                <a:pos x="connsiteX1" y="connsiteY1"/>
              </a:cxn>
              <a:cxn ang="0">
                <a:pos x="connsiteX2" y="connsiteY2"/>
              </a:cxn>
              <a:cxn ang="0">
                <a:pos x="connsiteX3" y="connsiteY3"/>
              </a:cxn>
            </a:cxnLst>
            <a:rect l="l" t="t" r="r" b="b"/>
            <a:pathLst>
              <a:path w="4218432" h="2834640">
                <a:moveTo>
                  <a:pt x="3712464" y="0"/>
                </a:moveTo>
                <a:lnTo>
                  <a:pt x="4218432" y="550449"/>
                </a:lnTo>
                <a:lnTo>
                  <a:pt x="4218432" y="2834640"/>
                </a:lnTo>
                <a:lnTo>
                  <a:pt x="0" y="2834640"/>
                </a:lnTo>
                <a:close/>
              </a:path>
            </a:pathLst>
          </a:cu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2E9E87C1-9A3A-4500-86C6-E801FFF2C005}"/>
              </a:ext>
            </a:extLst>
          </p:cNvPr>
          <p:cNvSpPr/>
          <p:nvPr userDrawn="1"/>
        </p:nvSpPr>
        <p:spPr>
          <a:xfrm>
            <a:off x="4448326" y="2"/>
            <a:ext cx="7743674" cy="6860921"/>
          </a:xfrm>
          <a:custGeom>
            <a:avLst/>
            <a:gdLst>
              <a:gd name="connsiteX0" fmla="*/ 0 w 7743674"/>
              <a:gd name="connsiteY0" fmla="*/ 0 h 6860921"/>
              <a:gd name="connsiteX1" fmla="*/ 3597449 w 7743674"/>
              <a:gd name="connsiteY1" fmla="*/ 0 h 6860921"/>
              <a:gd name="connsiteX2" fmla="*/ 7743674 w 7743674"/>
              <a:gd name="connsiteY2" fmla="*/ 4608431 h 6860921"/>
              <a:gd name="connsiteX3" fmla="*/ 7743674 w 7743674"/>
              <a:gd name="connsiteY3" fmla="*/ 6860921 h 6860921"/>
              <a:gd name="connsiteX4" fmla="*/ 6077872 w 7743674"/>
              <a:gd name="connsiteY4" fmla="*/ 6853286 h 6860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3674" h="6860921">
                <a:moveTo>
                  <a:pt x="0" y="0"/>
                </a:moveTo>
                <a:lnTo>
                  <a:pt x="3597449" y="0"/>
                </a:lnTo>
                <a:lnTo>
                  <a:pt x="7743674" y="4608431"/>
                </a:lnTo>
                <a:lnTo>
                  <a:pt x="7743674" y="6860921"/>
                </a:lnTo>
                <a:lnTo>
                  <a:pt x="6077872" y="6853286"/>
                </a:lnTo>
                <a:close/>
              </a:path>
            </a:pathLst>
          </a:cu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3" name="Straight Connector 12">
            <a:extLst>
              <a:ext uri="{FF2B5EF4-FFF2-40B4-BE49-F238E27FC236}">
                <a16:creationId xmlns:a16="http://schemas.microsoft.com/office/drawing/2014/main" id="{C1F6C0BD-34E2-F343-B5DD-837F21A1131F}"/>
              </a:ext>
            </a:extLst>
          </p:cNvPr>
          <p:cNvCxnSpPr>
            <a:cxnSpLocks/>
          </p:cNvCxnSpPr>
          <p:nvPr userDrawn="1"/>
        </p:nvCxnSpPr>
        <p:spPr>
          <a:xfrm flipH="1" flipV="1">
            <a:off x="4339771" y="19781"/>
            <a:ext cx="6056958" cy="6844153"/>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EF691EB9-C81E-45A1-9DB1-928056528407}"/>
              </a:ext>
            </a:extLst>
          </p:cNvPr>
          <p:cNvSpPr>
            <a:spLocks noGrp="1"/>
          </p:cNvSpPr>
          <p:nvPr>
            <p:ph type="body" sz="quarter" idx="16" hasCustomPrompt="1"/>
          </p:nvPr>
        </p:nvSpPr>
        <p:spPr>
          <a:xfrm>
            <a:off x="609599" y="2787650"/>
            <a:ext cx="5669280" cy="2498725"/>
          </a:xfrm>
          <a:prstGeom prst="rect">
            <a:avLst/>
          </a:prstGeom>
        </p:spPr>
        <p:txBody>
          <a:bodyPr/>
          <a:lstStyle>
            <a:lvl1pPr marL="0" indent="0">
              <a:lnSpc>
                <a:spcPct val="100000"/>
              </a:lnSpc>
              <a:spcBef>
                <a:spcPts val="0"/>
              </a:spcBef>
              <a:buNone/>
              <a:defRPr sz="5400" b="1">
                <a:solidFill>
                  <a:srgbClr val="FFFFFF"/>
                </a:solidFill>
                <a:latin typeface="Arial" panose="020B0604020202020204" pitchFamily="34" charset="0"/>
                <a:cs typeface="Arial" panose="020B0604020202020204" pitchFamily="34" charset="0"/>
              </a:defRPr>
            </a:lvl1pPr>
            <a:lvl2pPr>
              <a:defRPr sz="5400" b="1"/>
            </a:lvl2pPr>
            <a:lvl3pPr>
              <a:defRPr sz="5400" b="1"/>
            </a:lvl3pPr>
            <a:lvl4pPr>
              <a:defRPr sz="5400" b="1"/>
            </a:lvl4pPr>
            <a:lvl5pPr>
              <a:defRPr sz="5400" b="1"/>
            </a:lvl5pPr>
          </a:lstStyle>
          <a:p>
            <a:pPr lvl="0"/>
            <a:r>
              <a:rPr lang="en-US" dirty="0"/>
              <a:t>Click to add quote</a:t>
            </a:r>
          </a:p>
        </p:txBody>
      </p:sp>
      <p:pic>
        <p:nvPicPr>
          <p:cNvPr id="7" name="Picture 6" descr="A picture containing drawing&#10;&#10;Description automatically generated">
            <a:extLst>
              <a:ext uri="{FF2B5EF4-FFF2-40B4-BE49-F238E27FC236}">
                <a16:creationId xmlns:a16="http://schemas.microsoft.com/office/drawing/2014/main" id="{89497C0D-1FF6-134A-9184-9ABF155CFE5E}"/>
              </a:ext>
            </a:extLst>
          </p:cNvPr>
          <p:cNvPicPr>
            <a:picLocks noChangeAspect="1"/>
          </p:cNvPicPr>
          <p:nvPr userDrawn="1"/>
        </p:nvPicPr>
        <p:blipFill>
          <a:blip r:embed="rId2"/>
          <a:stretch>
            <a:fillRect/>
          </a:stretch>
        </p:blipFill>
        <p:spPr>
          <a:xfrm>
            <a:off x="9491170" y="6132482"/>
            <a:ext cx="2091232" cy="349200"/>
          </a:xfrm>
          <a:prstGeom prst="rect">
            <a:avLst/>
          </a:prstGeom>
        </p:spPr>
      </p:pic>
      <p:grpSp>
        <p:nvGrpSpPr>
          <p:cNvPr id="8" name="Group 7">
            <a:extLst>
              <a:ext uri="{FF2B5EF4-FFF2-40B4-BE49-F238E27FC236}">
                <a16:creationId xmlns:a16="http://schemas.microsoft.com/office/drawing/2014/main" id="{FA4D64F7-F601-4868-A0F7-8F3DB543FD72}"/>
              </a:ext>
            </a:extLst>
          </p:cNvPr>
          <p:cNvGrpSpPr/>
          <p:nvPr userDrawn="1"/>
        </p:nvGrpSpPr>
        <p:grpSpPr>
          <a:xfrm>
            <a:off x="8597482" y="6153317"/>
            <a:ext cx="759878" cy="346783"/>
            <a:chOff x="7855013" y="5986491"/>
            <a:chExt cx="1429379" cy="652322"/>
          </a:xfrm>
        </p:grpSpPr>
        <p:pic>
          <p:nvPicPr>
            <p:cNvPr id="9" name="Picture 8" descr="Logo&#10;&#10;Description automatically generated">
              <a:extLst>
                <a:ext uri="{FF2B5EF4-FFF2-40B4-BE49-F238E27FC236}">
                  <a16:creationId xmlns:a16="http://schemas.microsoft.com/office/drawing/2014/main" id="{EFE47040-C3D3-45FF-9363-D07CA1FABE37}"/>
                </a:ext>
              </a:extLst>
            </p:cNvPr>
            <p:cNvPicPr>
              <a:picLocks noChangeAspect="1"/>
            </p:cNvPicPr>
            <p:nvPr/>
          </p:nvPicPr>
          <p:blipFill>
            <a:blip r:embed="rId3">
              <a:extLst>
                <a:ext uri="{BEBA8EAE-BF5A-486C-A8C5-ECC9F3942E4B}">
                  <a14:imgProps xmlns:a14="http://schemas.microsoft.com/office/drawing/2010/main">
                    <a14:imgLayer r:embed="rId4">
                      <a14:imgEffect>
                        <a14:artisticChalkSketch/>
                      </a14:imgEffect>
                    </a14:imgLayer>
                  </a14:imgProps>
                </a:ext>
              </a:extLst>
            </a:blip>
            <a:stretch>
              <a:fillRect/>
            </a:stretch>
          </p:blipFill>
          <p:spPr>
            <a:xfrm>
              <a:off x="7855013" y="6040091"/>
              <a:ext cx="1245992" cy="545122"/>
            </a:xfrm>
            <a:prstGeom prst="rect">
              <a:avLst/>
            </a:prstGeom>
          </p:spPr>
        </p:pic>
        <p:cxnSp>
          <p:nvCxnSpPr>
            <p:cNvPr id="10" name="Straight Connector 9">
              <a:extLst>
                <a:ext uri="{FF2B5EF4-FFF2-40B4-BE49-F238E27FC236}">
                  <a16:creationId xmlns:a16="http://schemas.microsoft.com/office/drawing/2014/main" id="{FA245481-AEFB-4A32-B982-3CECDE6DAA35}"/>
                </a:ext>
              </a:extLst>
            </p:cNvPr>
            <p:cNvCxnSpPr>
              <a:cxnSpLocks/>
            </p:cNvCxnSpPr>
            <p:nvPr/>
          </p:nvCxnSpPr>
          <p:spPr>
            <a:xfrm>
              <a:off x="9284392" y="5986491"/>
              <a:ext cx="0" cy="652322"/>
            </a:xfrm>
            <a:prstGeom prst="line">
              <a:avLst/>
            </a:prstGeom>
            <a:ln w="9525">
              <a:solidFill>
                <a:srgbClr val="B1B1B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807186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 Content / Video ">
    <p:bg>
      <p:bgPr>
        <a:gradFill>
          <a:gsLst>
            <a:gs pos="62000">
              <a:schemeClr val="accent4"/>
            </a:gs>
            <a:gs pos="0">
              <a:schemeClr val="accent4">
                <a:lumMod val="50000"/>
              </a:schemeClr>
            </a:gs>
          </a:gsLst>
          <a:lin ang="14400000" scaled="0"/>
        </a:gradFill>
        <a:effectLst/>
      </p:bgPr>
    </p:bg>
    <p:spTree>
      <p:nvGrpSpPr>
        <p:cNvPr id="1" name=""/>
        <p:cNvGrpSpPr/>
        <p:nvPr/>
      </p:nvGrpSpPr>
      <p:grpSpPr>
        <a:xfrm>
          <a:off x="0" y="0"/>
          <a:ext cx="0" cy="0"/>
          <a:chOff x="0" y="0"/>
          <a:chExt cx="0" cy="0"/>
        </a:xfrm>
      </p:grpSpPr>
      <p:sp>
        <p:nvSpPr>
          <p:cNvPr id="37" name="Freeform: Shape 36">
            <a:extLst>
              <a:ext uri="{FF2B5EF4-FFF2-40B4-BE49-F238E27FC236}">
                <a16:creationId xmlns:a16="http://schemas.microsoft.com/office/drawing/2014/main" id="{66640645-9C01-4014-ACB6-CFEC73305AA1}"/>
              </a:ext>
            </a:extLst>
          </p:cNvPr>
          <p:cNvSpPr/>
          <p:nvPr/>
        </p:nvSpPr>
        <p:spPr>
          <a:xfrm rot="19379608">
            <a:off x="-1748160" y="-602034"/>
            <a:ext cx="7674989" cy="7712885"/>
          </a:xfrm>
          <a:custGeom>
            <a:avLst/>
            <a:gdLst>
              <a:gd name="connsiteX0" fmla="*/ 7674989 w 7674989"/>
              <a:gd name="connsiteY0" fmla="*/ 2673579 h 7712885"/>
              <a:gd name="connsiteX1" fmla="*/ 2966986 w 7674989"/>
              <a:gd name="connsiteY1" fmla="*/ 7712885 h 7712885"/>
              <a:gd name="connsiteX2" fmla="*/ 0 w 7674989"/>
              <a:gd name="connsiteY2" fmla="*/ 5476571 h 7712885"/>
              <a:gd name="connsiteX3" fmla="*/ 4127871 w 7674989"/>
              <a:gd name="connsiteY3" fmla="*/ 0 h 7712885"/>
            </a:gdLst>
            <a:ahLst/>
            <a:cxnLst>
              <a:cxn ang="0">
                <a:pos x="connsiteX0" y="connsiteY0"/>
              </a:cxn>
              <a:cxn ang="0">
                <a:pos x="connsiteX1" y="connsiteY1"/>
              </a:cxn>
              <a:cxn ang="0">
                <a:pos x="connsiteX2" y="connsiteY2"/>
              </a:cxn>
              <a:cxn ang="0">
                <a:pos x="connsiteX3" y="connsiteY3"/>
              </a:cxn>
            </a:cxnLst>
            <a:rect l="l" t="t" r="r" b="b"/>
            <a:pathLst>
              <a:path w="7674989" h="7712885">
                <a:moveTo>
                  <a:pt x="7674989" y="2673579"/>
                </a:moveTo>
                <a:lnTo>
                  <a:pt x="2966986" y="7712885"/>
                </a:lnTo>
                <a:lnTo>
                  <a:pt x="0" y="5476571"/>
                </a:lnTo>
                <a:lnTo>
                  <a:pt x="4127871" y="0"/>
                </a:lnTo>
                <a:close/>
              </a:path>
            </a:pathLst>
          </a:custGeom>
          <a:gradFill>
            <a:gsLst>
              <a:gs pos="100000">
                <a:schemeClr val="bg1">
                  <a:alpha val="0"/>
                </a:schemeClr>
              </a:gs>
              <a:gs pos="0">
                <a:schemeClr val="bg1">
                  <a:alpha val="1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34">
            <a:extLst>
              <a:ext uri="{FF2B5EF4-FFF2-40B4-BE49-F238E27FC236}">
                <a16:creationId xmlns:a16="http://schemas.microsoft.com/office/drawing/2014/main" id="{02F2CA31-ACC6-4DB3-A513-DA544EF904F4}"/>
              </a:ext>
            </a:extLst>
          </p:cNvPr>
          <p:cNvSpPr/>
          <p:nvPr/>
        </p:nvSpPr>
        <p:spPr>
          <a:xfrm rot="19379608">
            <a:off x="-255267" y="2384753"/>
            <a:ext cx="11353959" cy="4469448"/>
          </a:xfrm>
          <a:custGeom>
            <a:avLst/>
            <a:gdLst>
              <a:gd name="connsiteX0" fmla="*/ 11353959 w 11353959"/>
              <a:gd name="connsiteY0" fmla="*/ 2541281 h 4469448"/>
              <a:gd name="connsiteX1" fmla="*/ 4922798 w 11353959"/>
              <a:gd name="connsiteY1" fmla="*/ 4469448 h 4469448"/>
              <a:gd name="connsiteX2" fmla="*/ 0 w 11353959"/>
              <a:gd name="connsiteY2" fmla="*/ 758974 h 4469448"/>
              <a:gd name="connsiteX3" fmla="*/ 572064 w 11353959"/>
              <a:gd name="connsiteY3" fmla="*/ 0 h 4469448"/>
            </a:gdLst>
            <a:ahLst/>
            <a:cxnLst>
              <a:cxn ang="0">
                <a:pos x="connsiteX0" y="connsiteY0"/>
              </a:cxn>
              <a:cxn ang="0">
                <a:pos x="connsiteX1" y="connsiteY1"/>
              </a:cxn>
              <a:cxn ang="0">
                <a:pos x="connsiteX2" y="connsiteY2"/>
              </a:cxn>
              <a:cxn ang="0">
                <a:pos x="connsiteX3" y="connsiteY3"/>
              </a:cxn>
            </a:cxnLst>
            <a:rect l="l" t="t" r="r" b="b"/>
            <a:pathLst>
              <a:path w="11353959" h="4469448">
                <a:moveTo>
                  <a:pt x="11353959" y="2541281"/>
                </a:moveTo>
                <a:lnTo>
                  <a:pt x="4922798" y="4469448"/>
                </a:lnTo>
                <a:lnTo>
                  <a:pt x="0" y="758974"/>
                </a:lnTo>
                <a:lnTo>
                  <a:pt x="572064" y="0"/>
                </a:lnTo>
                <a:close/>
              </a:path>
            </a:pathLst>
          </a:custGeom>
          <a:gradFill>
            <a:gsLst>
              <a:gs pos="99000">
                <a:schemeClr val="bg1">
                  <a:alpha val="9000"/>
                </a:schemeClr>
              </a:gs>
              <a:gs pos="0">
                <a:schemeClr val="bg1">
                  <a:alpha val="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Picture 12">
            <a:extLst>
              <a:ext uri="{FF2B5EF4-FFF2-40B4-BE49-F238E27FC236}">
                <a16:creationId xmlns:a16="http://schemas.microsoft.com/office/drawing/2014/main" id="{9DE6D801-0970-A944-893E-ECB4C295E379}"/>
              </a:ext>
            </a:extLst>
          </p:cNvPr>
          <p:cNvPicPr>
            <a:picLocks noChangeAspect="1"/>
          </p:cNvPicPr>
          <p:nvPr userDrawn="1"/>
        </p:nvPicPr>
        <p:blipFill rotWithShape="1">
          <a:blip r:embed="rId2"/>
          <a:srcRect b="60978"/>
          <a:stretch/>
        </p:blipFill>
        <p:spPr>
          <a:xfrm>
            <a:off x="0" y="6775487"/>
            <a:ext cx="12192000" cy="82513"/>
          </a:xfrm>
          <a:prstGeom prst="rect">
            <a:avLst/>
          </a:prstGeom>
        </p:spPr>
      </p:pic>
      <p:sp>
        <p:nvSpPr>
          <p:cNvPr id="14" name="Text Placeholder 2">
            <a:extLst>
              <a:ext uri="{FF2B5EF4-FFF2-40B4-BE49-F238E27FC236}">
                <a16:creationId xmlns:a16="http://schemas.microsoft.com/office/drawing/2014/main" id="{C4354659-C908-4A17-9232-5C7E621292D5}"/>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rgbClr val="FFFFFF"/>
                </a:solidFill>
                <a:latin typeface="Arial" panose="020B0604020202020204" pitchFamily="34" charset="0"/>
                <a:cs typeface="Arial" panose="020B0604020202020204" pitchFamily="34" charset="0"/>
              </a:defRPr>
            </a:lvl1pPr>
          </a:lstStyle>
          <a:p>
            <a:pPr lvl="0"/>
            <a:r>
              <a:rPr lang="en-US" dirty="0"/>
              <a:t>Click to add sub-title</a:t>
            </a:r>
            <a:endParaRPr lang="en-GB" dirty="0"/>
          </a:p>
        </p:txBody>
      </p:sp>
      <p:sp>
        <p:nvSpPr>
          <p:cNvPr id="15" name="Title 1">
            <a:extLst>
              <a:ext uri="{FF2B5EF4-FFF2-40B4-BE49-F238E27FC236}">
                <a16:creationId xmlns:a16="http://schemas.microsoft.com/office/drawing/2014/main" id="{3CEBA134-1D60-44D3-A84D-91E2966DE40C}"/>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rgbClr val="FFFFFF"/>
                </a:solidFill>
                <a:latin typeface="Arial" panose="020B0604020202020204" pitchFamily="34" charset="0"/>
                <a:cs typeface="Arial" panose="020B0604020202020204" pitchFamily="34" charset="0"/>
              </a:defRPr>
            </a:lvl1pPr>
          </a:lstStyle>
          <a:p>
            <a:r>
              <a:rPr lang="en-US" dirty="0"/>
              <a:t>Click to add title</a:t>
            </a:r>
          </a:p>
        </p:txBody>
      </p:sp>
      <p:sp>
        <p:nvSpPr>
          <p:cNvPr id="16" name="Content Placeholder 2">
            <a:extLst>
              <a:ext uri="{FF2B5EF4-FFF2-40B4-BE49-F238E27FC236}">
                <a16:creationId xmlns:a16="http://schemas.microsoft.com/office/drawing/2014/main" id="{D1D9A821-078D-43B9-8464-538D8E012862}"/>
              </a:ext>
            </a:extLst>
          </p:cNvPr>
          <p:cNvSpPr>
            <a:spLocks noGrp="1"/>
          </p:cNvSpPr>
          <p:nvPr>
            <p:ph sz="quarter" idx="21" hasCustomPrompt="1"/>
          </p:nvPr>
        </p:nvSpPr>
        <p:spPr>
          <a:xfrm>
            <a:off x="9056788" y="2108778"/>
            <a:ext cx="252561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chemeClr val="bg1"/>
                </a:solidFill>
                <a:latin typeface="Arial" panose="020B0604020202020204" pitchFamily="34" charset="0"/>
                <a:cs typeface="Arial" panose="020B0604020202020204" pitchFamily="34" charset="0"/>
              </a:defRPr>
            </a:lvl1pPr>
            <a:lvl2pPr marL="465138" indent="-233363">
              <a:spcBef>
                <a:spcPts val="500"/>
              </a:spcBef>
              <a:defRPr sz="1600">
                <a:solidFill>
                  <a:schemeClr val="bg1"/>
                </a:solidFill>
                <a:latin typeface="Arial" panose="020B0604020202020204" pitchFamily="34" charset="0"/>
                <a:cs typeface="Arial" panose="020B0604020202020204" pitchFamily="34" charset="0"/>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chemeClr val="bg1"/>
                </a:solidFill>
                <a:latin typeface="Arial" panose="020B0604020202020204" pitchFamily="34" charset="0"/>
                <a:cs typeface="Arial" panose="020B0604020202020204" pitchFamily="34" charset="0"/>
              </a:defRPr>
            </a:lvl3pPr>
            <a:lvl4pPr marL="914400" indent="-231775">
              <a:spcBef>
                <a:spcPts val="500"/>
              </a:spcBef>
              <a:defRPr sz="1400">
                <a:solidFill>
                  <a:schemeClr val="bg1"/>
                </a:solidFill>
                <a:latin typeface="Arial" panose="020B0604020202020204" pitchFamily="34" charset="0"/>
                <a:cs typeface="Arial" panose="020B0604020202020204" pitchFamily="34" charset="0"/>
              </a:defRPr>
            </a:lvl4pPr>
            <a:lvl5pPr marL="1146175" indent="-231775">
              <a:spcBef>
                <a:spcPts val="500"/>
              </a:spcBef>
              <a:defRPr sz="1400">
                <a:solidFill>
                  <a:schemeClr val="bg1"/>
                </a:solidFill>
                <a:latin typeface="Arial" panose="020B0604020202020204" pitchFamily="34" charset="0"/>
                <a:cs typeface="Arial" panose="020B0604020202020204" pitchFamily="34" charset="0"/>
              </a:defRPr>
            </a:lvl5pPr>
          </a:lstStyle>
          <a:p>
            <a:pPr lvl="0"/>
            <a:r>
              <a:rPr lang="en-US" dirty="0"/>
              <a:t>Click to add text</a:t>
            </a:r>
          </a:p>
          <a:p>
            <a:pPr lvl="1"/>
            <a:r>
              <a:rPr lang="en-GB" noProof="0" dirty="0"/>
              <a:t>Second</a:t>
            </a:r>
            <a:r>
              <a:rPr lang="en-US" dirty="0"/>
              <a:t> level</a:t>
            </a:r>
          </a:p>
          <a:p>
            <a:pPr lvl="2"/>
            <a:r>
              <a:rPr lang="en-US" dirty="0"/>
              <a:t>Third level</a:t>
            </a:r>
          </a:p>
          <a:p>
            <a:pPr lvl="3"/>
            <a:r>
              <a:rPr lang="en-US" dirty="0"/>
              <a:t>Fourth level</a:t>
            </a:r>
          </a:p>
          <a:p>
            <a:pPr lvl="4"/>
            <a:r>
              <a:rPr lang="en-US" dirty="0"/>
              <a:t>Fifth level</a:t>
            </a:r>
          </a:p>
        </p:txBody>
      </p:sp>
      <p:sp>
        <p:nvSpPr>
          <p:cNvPr id="3" name="Media Placeholder 2">
            <a:extLst>
              <a:ext uri="{FF2B5EF4-FFF2-40B4-BE49-F238E27FC236}">
                <a16:creationId xmlns:a16="http://schemas.microsoft.com/office/drawing/2014/main" id="{3366D18E-8AA5-4690-BA85-84E71374D53A}"/>
              </a:ext>
            </a:extLst>
          </p:cNvPr>
          <p:cNvSpPr>
            <a:spLocks noGrp="1"/>
          </p:cNvSpPr>
          <p:nvPr>
            <p:ph type="media" sz="quarter" idx="24" hasCustomPrompt="1"/>
          </p:nvPr>
        </p:nvSpPr>
        <p:spPr>
          <a:xfrm>
            <a:off x="609600" y="1471584"/>
            <a:ext cx="8107182" cy="4443480"/>
          </a:xfrm>
          <a:prstGeom prst="rect">
            <a:avLst/>
          </a:prstGeom>
          <a:effectLst>
            <a:softEdge rad="0"/>
          </a:effectLst>
        </p:spPr>
        <p:txBody>
          <a:bodyPr anchor="ctr"/>
          <a:lstStyle>
            <a:lvl1pPr marL="0" indent="0" algn="ctr">
              <a:buNone/>
              <a:defRPr>
                <a:solidFill>
                  <a:srgbClr val="FFFFFF"/>
                </a:solidFill>
              </a:defRPr>
            </a:lvl1pPr>
          </a:lstStyle>
          <a:p>
            <a:r>
              <a:rPr lang="en-US" dirty="0"/>
              <a:t>Click to </a:t>
            </a:r>
            <a:r>
              <a:rPr lang="en-GB" noProof="0" dirty="0"/>
              <a:t>insert</a:t>
            </a:r>
            <a:r>
              <a:rPr lang="en-US" dirty="0"/>
              <a:t> video</a:t>
            </a:r>
          </a:p>
        </p:txBody>
      </p:sp>
      <p:sp>
        <p:nvSpPr>
          <p:cNvPr id="12" name="Text Placeholder 2">
            <a:extLst>
              <a:ext uri="{FF2B5EF4-FFF2-40B4-BE49-F238E27FC236}">
                <a16:creationId xmlns:a16="http://schemas.microsoft.com/office/drawing/2014/main" id="{38BCB93E-1DD3-D242-AFF8-8CD8BC6569A6}"/>
              </a:ext>
            </a:extLst>
          </p:cNvPr>
          <p:cNvSpPr>
            <a:spLocks noGrp="1"/>
          </p:cNvSpPr>
          <p:nvPr>
            <p:ph type="body" sz="quarter" idx="31"/>
          </p:nvPr>
        </p:nvSpPr>
        <p:spPr>
          <a:xfrm>
            <a:off x="9056788" y="1531199"/>
            <a:ext cx="2525612" cy="449942"/>
          </a:xfrm>
          <a:prstGeom prst="rect">
            <a:avLst/>
          </a:prstGeom>
        </p:spPr>
        <p:txBody>
          <a:bodyPr lIns="0" tIns="0" rIns="0" bIns="0"/>
          <a:lstStyle>
            <a:lvl1pPr marL="0" indent="0">
              <a:buNone/>
              <a:defRPr lang="en-US" sz="1800" b="1" dirty="0" smtClean="0">
                <a:solidFill>
                  <a:srgbClr val="FFFFFF"/>
                </a:solidFill>
                <a:latin typeface="Arial" panose="020B0604020202020204" pitchFamily="34" charset="0"/>
                <a:cs typeface="Arial" panose="020B0604020202020204" pitchFamily="34" charset="0"/>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r>
              <a:rPr lang="en-US" noProof="0"/>
              <a:t>Click to edit Master text styles</a:t>
            </a:r>
          </a:p>
        </p:txBody>
      </p:sp>
      <p:sp>
        <p:nvSpPr>
          <p:cNvPr id="17" name="Freeform: Shape 16">
            <a:extLst>
              <a:ext uri="{FF2B5EF4-FFF2-40B4-BE49-F238E27FC236}">
                <a16:creationId xmlns:a16="http://schemas.microsoft.com/office/drawing/2014/main" id="{E63AFA50-524F-4FAD-99B2-5E1FE06BA878}"/>
              </a:ext>
            </a:extLst>
          </p:cNvPr>
          <p:cNvSpPr/>
          <p:nvPr userDrawn="1"/>
        </p:nvSpPr>
        <p:spPr>
          <a:xfrm rot="19379608">
            <a:off x="1248447" y="-2838051"/>
            <a:ext cx="7456088" cy="7238188"/>
          </a:xfrm>
          <a:custGeom>
            <a:avLst/>
            <a:gdLst>
              <a:gd name="connsiteX0" fmla="*/ 224099 w 7456088"/>
              <a:gd name="connsiteY0" fmla="*/ 0 h 7238188"/>
              <a:gd name="connsiteX1" fmla="*/ 6750984 w 7456088"/>
              <a:gd name="connsiteY1" fmla="*/ 4919527 h 7238188"/>
              <a:gd name="connsiteX2" fmla="*/ 7456088 w 7456088"/>
              <a:gd name="connsiteY2" fmla="*/ 7238188 h 7238188"/>
              <a:gd name="connsiteX3" fmla="*/ 0 w 7456088"/>
              <a:gd name="connsiteY3" fmla="*/ 297319 h 7238188"/>
            </a:gdLst>
            <a:ahLst/>
            <a:cxnLst>
              <a:cxn ang="0">
                <a:pos x="connsiteX0" y="connsiteY0"/>
              </a:cxn>
              <a:cxn ang="0">
                <a:pos x="connsiteX1" y="connsiteY1"/>
              </a:cxn>
              <a:cxn ang="0">
                <a:pos x="connsiteX2" y="connsiteY2"/>
              </a:cxn>
              <a:cxn ang="0">
                <a:pos x="connsiteX3" y="connsiteY3"/>
              </a:cxn>
            </a:cxnLst>
            <a:rect l="l" t="t" r="r" b="b"/>
            <a:pathLst>
              <a:path w="7456088" h="7238188">
                <a:moveTo>
                  <a:pt x="224099" y="0"/>
                </a:moveTo>
                <a:lnTo>
                  <a:pt x="6750984" y="4919527"/>
                </a:lnTo>
                <a:lnTo>
                  <a:pt x="7456088" y="7238188"/>
                </a:lnTo>
                <a:lnTo>
                  <a:pt x="0" y="297319"/>
                </a:lnTo>
                <a:close/>
              </a:path>
            </a:pathLst>
          </a:custGeom>
          <a:gradFill>
            <a:gsLst>
              <a:gs pos="100000">
                <a:schemeClr val="bg1">
                  <a:alpha val="15000"/>
                </a:schemeClr>
              </a:gs>
              <a:gs pos="0">
                <a:schemeClr val="bg1">
                  <a:alpha val="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8" name="Picture 17" descr="A picture containing drawing&#10;&#10;Description automatically generated">
            <a:extLst>
              <a:ext uri="{FF2B5EF4-FFF2-40B4-BE49-F238E27FC236}">
                <a16:creationId xmlns:a16="http://schemas.microsoft.com/office/drawing/2014/main" id="{A926F7C0-13D2-F348-AB76-4A22ED4E6B6B}"/>
              </a:ext>
            </a:extLst>
          </p:cNvPr>
          <p:cNvPicPr>
            <a:picLocks noChangeAspect="1"/>
          </p:cNvPicPr>
          <p:nvPr userDrawn="1"/>
        </p:nvPicPr>
        <p:blipFill>
          <a:blip r:embed="rId3"/>
          <a:stretch>
            <a:fillRect/>
          </a:stretch>
        </p:blipFill>
        <p:spPr>
          <a:xfrm>
            <a:off x="9491170" y="6132482"/>
            <a:ext cx="2091232" cy="349200"/>
          </a:xfrm>
          <a:prstGeom prst="rect">
            <a:avLst/>
          </a:prstGeom>
        </p:spPr>
      </p:pic>
      <p:grpSp>
        <p:nvGrpSpPr>
          <p:cNvPr id="19" name="Group 18">
            <a:extLst>
              <a:ext uri="{FF2B5EF4-FFF2-40B4-BE49-F238E27FC236}">
                <a16:creationId xmlns:a16="http://schemas.microsoft.com/office/drawing/2014/main" id="{E0E34B29-5060-4578-9AF8-8F610FB9704D}"/>
              </a:ext>
            </a:extLst>
          </p:cNvPr>
          <p:cNvGrpSpPr/>
          <p:nvPr userDrawn="1"/>
        </p:nvGrpSpPr>
        <p:grpSpPr>
          <a:xfrm>
            <a:off x="8597482" y="6153317"/>
            <a:ext cx="759878" cy="346783"/>
            <a:chOff x="7855013" y="5986491"/>
            <a:chExt cx="1429379" cy="652322"/>
          </a:xfrm>
        </p:grpSpPr>
        <p:pic>
          <p:nvPicPr>
            <p:cNvPr id="20" name="Picture 19" descr="Logo&#10;&#10;Description automatically generated">
              <a:extLst>
                <a:ext uri="{FF2B5EF4-FFF2-40B4-BE49-F238E27FC236}">
                  <a16:creationId xmlns:a16="http://schemas.microsoft.com/office/drawing/2014/main" id="{27B168CB-2CAF-460F-972C-7AA94D3530B2}"/>
                </a:ext>
              </a:extLst>
            </p:cNvPr>
            <p:cNvPicPr>
              <a:picLocks noChangeAspect="1"/>
            </p:cNvPicPr>
            <p:nvPr/>
          </p:nvPicPr>
          <p:blipFill>
            <a:blip r:embed="rId4">
              <a:extLst>
                <a:ext uri="{BEBA8EAE-BF5A-486C-A8C5-ECC9F3942E4B}">
                  <a14:imgProps xmlns:a14="http://schemas.microsoft.com/office/drawing/2010/main">
                    <a14:imgLayer r:embed="rId5">
                      <a14:imgEffect>
                        <a14:artisticChalkSketch/>
                      </a14:imgEffect>
                    </a14:imgLayer>
                  </a14:imgProps>
                </a:ext>
              </a:extLst>
            </a:blip>
            <a:stretch>
              <a:fillRect/>
            </a:stretch>
          </p:blipFill>
          <p:spPr>
            <a:xfrm>
              <a:off x="7855013" y="6040091"/>
              <a:ext cx="1245992" cy="545122"/>
            </a:xfrm>
            <a:prstGeom prst="rect">
              <a:avLst/>
            </a:prstGeom>
          </p:spPr>
        </p:pic>
        <p:cxnSp>
          <p:nvCxnSpPr>
            <p:cNvPr id="21" name="Straight Connector 20">
              <a:extLst>
                <a:ext uri="{FF2B5EF4-FFF2-40B4-BE49-F238E27FC236}">
                  <a16:creationId xmlns:a16="http://schemas.microsoft.com/office/drawing/2014/main" id="{A242220B-B12F-4902-A0A1-149F17884F19}"/>
                </a:ext>
              </a:extLst>
            </p:cNvPr>
            <p:cNvCxnSpPr>
              <a:cxnSpLocks/>
            </p:cNvCxnSpPr>
            <p:nvPr/>
          </p:nvCxnSpPr>
          <p:spPr>
            <a:xfrm>
              <a:off x="9284392" y="5986491"/>
              <a:ext cx="0" cy="652322"/>
            </a:xfrm>
            <a:prstGeom prst="line">
              <a:avLst/>
            </a:prstGeom>
            <a:ln w="9525">
              <a:solidFill>
                <a:srgbClr val="B1B1B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61042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reaker 1 with 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7B2371-49E4-9F47-8F08-E8F510763F3D}"/>
              </a:ext>
            </a:extLst>
          </p:cNvPr>
          <p:cNvPicPr>
            <a:picLocks noChangeAspect="1"/>
          </p:cNvPicPr>
          <p:nvPr userDrawn="1"/>
        </p:nvPicPr>
        <p:blipFill>
          <a:blip r:embed="rId2"/>
          <a:stretch>
            <a:fillRect/>
          </a:stretch>
        </p:blipFill>
        <p:spPr>
          <a:xfrm>
            <a:off x="0" y="0"/>
            <a:ext cx="12192232" cy="6858000"/>
          </a:xfrm>
          <a:prstGeom prst="rect">
            <a:avLst/>
          </a:prstGeom>
        </p:spPr>
      </p:pic>
      <p:sp>
        <p:nvSpPr>
          <p:cNvPr id="22" name="Text Placeholder 36">
            <a:extLst>
              <a:ext uri="{FF2B5EF4-FFF2-40B4-BE49-F238E27FC236}">
                <a16:creationId xmlns:a16="http://schemas.microsoft.com/office/drawing/2014/main" id="{E69E6E09-34D7-4C4D-AE1A-2B52069CE705}"/>
              </a:ext>
            </a:extLst>
          </p:cNvPr>
          <p:cNvSpPr>
            <a:spLocks noGrp="1"/>
          </p:cNvSpPr>
          <p:nvPr>
            <p:ph type="body" sz="quarter" idx="13" hasCustomPrompt="1"/>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
        <p:nvSpPr>
          <p:cNvPr id="23" name="Text Placeholder 6">
            <a:extLst>
              <a:ext uri="{FF2B5EF4-FFF2-40B4-BE49-F238E27FC236}">
                <a16:creationId xmlns:a16="http://schemas.microsoft.com/office/drawing/2014/main" id="{9C8012CE-B14A-48AF-9BB0-2645651F2391}"/>
              </a:ext>
            </a:extLst>
          </p:cNvPr>
          <p:cNvSpPr>
            <a:spLocks noGrp="1"/>
          </p:cNvSpPr>
          <p:nvPr>
            <p:ph type="body" sz="quarter" idx="11" hasCustomPrompt="1"/>
          </p:nvPr>
        </p:nvSpPr>
        <p:spPr>
          <a:xfrm>
            <a:off x="7004065" y="3707691"/>
            <a:ext cx="457833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sp>
        <p:nvSpPr>
          <p:cNvPr id="10" name="Picture Placeholder 9">
            <a:extLst>
              <a:ext uri="{FF2B5EF4-FFF2-40B4-BE49-F238E27FC236}">
                <a16:creationId xmlns:a16="http://schemas.microsoft.com/office/drawing/2014/main" id="{EA826554-1935-407A-B954-A94B6979D38D}"/>
              </a:ext>
            </a:extLst>
          </p:cNvPr>
          <p:cNvSpPr>
            <a:spLocks noGrp="1"/>
          </p:cNvSpPr>
          <p:nvPr>
            <p:ph type="pic" sz="quarter" idx="14"/>
          </p:nvPr>
        </p:nvSpPr>
        <p:spPr>
          <a:xfrm>
            <a:off x="0" y="-6350"/>
            <a:ext cx="10007600" cy="6871608"/>
          </a:xfrm>
          <a:custGeom>
            <a:avLst/>
            <a:gdLst>
              <a:gd name="connsiteX0" fmla="*/ 1291771 w 10007600"/>
              <a:gd name="connsiteY0" fmla="*/ 0 h 6879771"/>
              <a:gd name="connsiteX1" fmla="*/ 10007600 w 10007600"/>
              <a:gd name="connsiteY1" fmla="*/ 14514 h 6879771"/>
              <a:gd name="connsiteX2" fmla="*/ 1756229 w 10007600"/>
              <a:gd name="connsiteY2" fmla="*/ 6865257 h 6879771"/>
              <a:gd name="connsiteX3" fmla="*/ 0 w 10007600"/>
              <a:gd name="connsiteY3" fmla="*/ 6879771 h 6879771"/>
              <a:gd name="connsiteX4" fmla="*/ 0 w 10007600"/>
              <a:gd name="connsiteY4" fmla="*/ 3476171 h 6879771"/>
              <a:gd name="connsiteX0" fmla="*/ 1291771 w 10007600"/>
              <a:gd name="connsiteY0" fmla="*/ 0 h 6879771"/>
              <a:gd name="connsiteX1" fmla="*/ 10007600 w 10007600"/>
              <a:gd name="connsiteY1" fmla="*/ 5450 h 6879771"/>
              <a:gd name="connsiteX2" fmla="*/ 1756229 w 10007600"/>
              <a:gd name="connsiteY2" fmla="*/ 6865257 h 6879771"/>
              <a:gd name="connsiteX3" fmla="*/ 0 w 10007600"/>
              <a:gd name="connsiteY3" fmla="*/ 6879771 h 6879771"/>
              <a:gd name="connsiteX4" fmla="*/ 0 w 10007600"/>
              <a:gd name="connsiteY4" fmla="*/ 3476171 h 6879771"/>
              <a:gd name="connsiteX5" fmla="*/ 1291771 w 10007600"/>
              <a:gd name="connsiteY5" fmla="*/ 0 h 687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7600" h="6879771">
                <a:moveTo>
                  <a:pt x="1291771" y="0"/>
                </a:moveTo>
                <a:lnTo>
                  <a:pt x="10007600" y="5450"/>
                </a:lnTo>
                <a:lnTo>
                  <a:pt x="1756229" y="6865257"/>
                </a:lnTo>
                <a:lnTo>
                  <a:pt x="0" y="6879771"/>
                </a:lnTo>
                <a:lnTo>
                  <a:pt x="0" y="3476171"/>
                </a:lnTo>
                <a:lnTo>
                  <a:pt x="1291771" y="0"/>
                </a:lnTo>
                <a:close/>
              </a:path>
            </a:pathLst>
          </a:custGeom>
          <a:solidFill>
            <a:schemeClr val="bg2"/>
          </a:solidFill>
        </p:spPr>
        <p:txBody>
          <a:bodyPr wrap="square" lIns="3200400" tIns="0" bIns="1463040" anchor="ctr" anchorCtr="0">
            <a:noAutofit/>
          </a:bodyPr>
          <a:lstStyle>
            <a:lvl1pPr marL="0" indent="0" algn="l">
              <a:buNone/>
              <a:defRPr sz="2400"/>
            </a:lvl1pPr>
          </a:lstStyle>
          <a:p>
            <a:r>
              <a:rPr lang="en-US"/>
              <a:t>Click icon to add picture</a:t>
            </a:r>
            <a:endParaRPr lang="en-US" dirty="0"/>
          </a:p>
        </p:txBody>
      </p:sp>
      <p:pic>
        <p:nvPicPr>
          <p:cNvPr id="9" name="Picture 8" descr="A picture containing drawing&#10;&#10;Description automatically generated">
            <a:extLst>
              <a:ext uri="{FF2B5EF4-FFF2-40B4-BE49-F238E27FC236}">
                <a16:creationId xmlns:a16="http://schemas.microsoft.com/office/drawing/2014/main" id="{5D0CEB9B-B36D-824E-BCD3-D4D073C134C3}"/>
              </a:ext>
            </a:extLst>
          </p:cNvPr>
          <p:cNvPicPr>
            <a:picLocks noChangeAspect="1"/>
          </p:cNvPicPr>
          <p:nvPr userDrawn="1"/>
        </p:nvPicPr>
        <p:blipFill>
          <a:blip r:embed="rId3"/>
          <a:stretch>
            <a:fillRect/>
          </a:stretch>
        </p:blipFill>
        <p:spPr>
          <a:xfrm>
            <a:off x="9491170" y="6132482"/>
            <a:ext cx="2091232" cy="349200"/>
          </a:xfrm>
          <a:prstGeom prst="rect">
            <a:avLst/>
          </a:prstGeom>
        </p:spPr>
      </p:pic>
      <p:grpSp>
        <p:nvGrpSpPr>
          <p:cNvPr id="7" name="Group 6">
            <a:extLst>
              <a:ext uri="{FF2B5EF4-FFF2-40B4-BE49-F238E27FC236}">
                <a16:creationId xmlns:a16="http://schemas.microsoft.com/office/drawing/2014/main" id="{C93ABDAC-16E5-4DA6-AF79-23DD71BA5969}"/>
              </a:ext>
            </a:extLst>
          </p:cNvPr>
          <p:cNvGrpSpPr/>
          <p:nvPr userDrawn="1"/>
        </p:nvGrpSpPr>
        <p:grpSpPr>
          <a:xfrm>
            <a:off x="8597482" y="6153317"/>
            <a:ext cx="759878" cy="346783"/>
            <a:chOff x="7855013" y="5986491"/>
            <a:chExt cx="1429379" cy="652322"/>
          </a:xfrm>
        </p:grpSpPr>
        <p:pic>
          <p:nvPicPr>
            <p:cNvPr id="11" name="Picture 10" descr="Logo&#10;&#10;Description automatically generated">
              <a:extLst>
                <a:ext uri="{FF2B5EF4-FFF2-40B4-BE49-F238E27FC236}">
                  <a16:creationId xmlns:a16="http://schemas.microsoft.com/office/drawing/2014/main" id="{62443F69-EB3D-4A12-847F-D78E7D8BF46E}"/>
                </a:ext>
              </a:extLst>
            </p:cNvPr>
            <p:cNvPicPr>
              <a:picLocks noChangeAspect="1"/>
            </p:cNvPicPr>
            <p:nvPr/>
          </p:nvPicPr>
          <p:blipFill>
            <a:blip r:embed="rId4">
              <a:extLst>
                <a:ext uri="{BEBA8EAE-BF5A-486C-A8C5-ECC9F3942E4B}">
                  <a14:imgProps xmlns:a14="http://schemas.microsoft.com/office/drawing/2010/main">
                    <a14:imgLayer r:embed="rId5">
                      <a14:imgEffect>
                        <a14:artisticChalkSketch/>
                      </a14:imgEffect>
                    </a14:imgLayer>
                  </a14:imgProps>
                </a:ext>
              </a:extLst>
            </a:blip>
            <a:stretch>
              <a:fillRect/>
            </a:stretch>
          </p:blipFill>
          <p:spPr>
            <a:xfrm>
              <a:off x="7855013" y="6040091"/>
              <a:ext cx="1245992" cy="545122"/>
            </a:xfrm>
            <a:prstGeom prst="rect">
              <a:avLst/>
            </a:prstGeom>
          </p:spPr>
        </p:pic>
        <p:cxnSp>
          <p:nvCxnSpPr>
            <p:cNvPr id="12" name="Straight Connector 11">
              <a:extLst>
                <a:ext uri="{FF2B5EF4-FFF2-40B4-BE49-F238E27FC236}">
                  <a16:creationId xmlns:a16="http://schemas.microsoft.com/office/drawing/2014/main" id="{D3E90BF1-11DA-481D-B841-C4B7DB8BF0ED}"/>
                </a:ext>
              </a:extLst>
            </p:cNvPr>
            <p:cNvCxnSpPr>
              <a:cxnSpLocks/>
            </p:cNvCxnSpPr>
            <p:nvPr/>
          </p:nvCxnSpPr>
          <p:spPr>
            <a:xfrm>
              <a:off x="9284392" y="5986491"/>
              <a:ext cx="0" cy="652322"/>
            </a:xfrm>
            <a:prstGeom prst="line">
              <a:avLst/>
            </a:prstGeom>
            <a:ln w="9525">
              <a:solidFill>
                <a:srgbClr val="B1B1B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21523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eaker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930A56-C03F-D145-AB3A-84443A3BA590}"/>
              </a:ext>
            </a:extLst>
          </p:cNvPr>
          <p:cNvPicPr>
            <a:picLocks noChangeAspect="1"/>
          </p:cNvPicPr>
          <p:nvPr userDrawn="1"/>
        </p:nvPicPr>
        <p:blipFill>
          <a:blip r:embed="rId2"/>
          <a:stretch>
            <a:fillRect/>
          </a:stretch>
        </p:blipFill>
        <p:spPr>
          <a:xfrm>
            <a:off x="1" y="0"/>
            <a:ext cx="12192000" cy="6858000"/>
          </a:xfrm>
          <a:prstGeom prst="rect">
            <a:avLst/>
          </a:prstGeom>
        </p:spPr>
      </p:pic>
      <p:sp>
        <p:nvSpPr>
          <p:cNvPr id="8" name="Text Placeholder 36">
            <a:extLst>
              <a:ext uri="{FF2B5EF4-FFF2-40B4-BE49-F238E27FC236}">
                <a16:creationId xmlns:a16="http://schemas.microsoft.com/office/drawing/2014/main" id="{729D9D16-3A21-4FD0-994E-92383F2258D1}"/>
              </a:ext>
            </a:extLst>
          </p:cNvPr>
          <p:cNvSpPr>
            <a:spLocks noGrp="1"/>
          </p:cNvSpPr>
          <p:nvPr>
            <p:ph type="body" sz="quarter" idx="13" hasCustomPrompt="1"/>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
        <p:nvSpPr>
          <p:cNvPr id="9" name="Text Placeholder 6">
            <a:extLst>
              <a:ext uri="{FF2B5EF4-FFF2-40B4-BE49-F238E27FC236}">
                <a16:creationId xmlns:a16="http://schemas.microsoft.com/office/drawing/2014/main" id="{E4CA7905-08E3-491E-8DE6-4FA13B293522}"/>
              </a:ext>
            </a:extLst>
          </p:cNvPr>
          <p:cNvSpPr>
            <a:spLocks noGrp="1"/>
          </p:cNvSpPr>
          <p:nvPr>
            <p:ph type="body" sz="quarter" idx="11" hasCustomPrompt="1"/>
          </p:nvPr>
        </p:nvSpPr>
        <p:spPr>
          <a:xfrm>
            <a:off x="7003915" y="3707691"/>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pic>
        <p:nvPicPr>
          <p:cNvPr id="6" name="Picture 5" descr="A picture containing drawing&#10;&#10;Description automatically generated">
            <a:extLst>
              <a:ext uri="{FF2B5EF4-FFF2-40B4-BE49-F238E27FC236}">
                <a16:creationId xmlns:a16="http://schemas.microsoft.com/office/drawing/2014/main" id="{0B33E216-D733-0A4A-8E3F-5744634720AF}"/>
              </a:ext>
            </a:extLst>
          </p:cNvPr>
          <p:cNvPicPr>
            <a:picLocks noChangeAspect="1"/>
          </p:cNvPicPr>
          <p:nvPr userDrawn="1"/>
        </p:nvPicPr>
        <p:blipFill>
          <a:blip r:embed="rId3"/>
          <a:stretch>
            <a:fillRect/>
          </a:stretch>
        </p:blipFill>
        <p:spPr>
          <a:xfrm>
            <a:off x="9491170" y="6132482"/>
            <a:ext cx="2091232" cy="349200"/>
          </a:xfrm>
          <a:prstGeom prst="rect">
            <a:avLst/>
          </a:prstGeom>
        </p:spPr>
      </p:pic>
      <p:grpSp>
        <p:nvGrpSpPr>
          <p:cNvPr id="7" name="Group 6">
            <a:extLst>
              <a:ext uri="{FF2B5EF4-FFF2-40B4-BE49-F238E27FC236}">
                <a16:creationId xmlns:a16="http://schemas.microsoft.com/office/drawing/2014/main" id="{DF6161AA-4A09-46D4-965E-7AE69D990C7F}"/>
              </a:ext>
            </a:extLst>
          </p:cNvPr>
          <p:cNvGrpSpPr/>
          <p:nvPr userDrawn="1"/>
        </p:nvGrpSpPr>
        <p:grpSpPr>
          <a:xfrm>
            <a:off x="8597482" y="6153317"/>
            <a:ext cx="759878" cy="346783"/>
            <a:chOff x="7855013" y="5986491"/>
            <a:chExt cx="1429379" cy="652322"/>
          </a:xfrm>
        </p:grpSpPr>
        <p:pic>
          <p:nvPicPr>
            <p:cNvPr id="10" name="Picture 9" descr="Logo&#10;&#10;Description automatically generated">
              <a:extLst>
                <a:ext uri="{FF2B5EF4-FFF2-40B4-BE49-F238E27FC236}">
                  <a16:creationId xmlns:a16="http://schemas.microsoft.com/office/drawing/2014/main" id="{649C930D-23FA-4414-BB3B-8E1E0BA06FFC}"/>
                </a:ext>
              </a:extLst>
            </p:cNvPr>
            <p:cNvPicPr>
              <a:picLocks noChangeAspect="1"/>
            </p:cNvPicPr>
            <p:nvPr/>
          </p:nvPicPr>
          <p:blipFill>
            <a:blip r:embed="rId4">
              <a:extLst>
                <a:ext uri="{BEBA8EAE-BF5A-486C-A8C5-ECC9F3942E4B}">
                  <a14:imgProps xmlns:a14="http://schemas.microsoft.com/office/drawing/2010/main">
                    <a14:imgLayer r:embed="rId5">
                      <a14:imgEffect>
                        <a14:artisticChalkSketch/>
                      </a14:imgEffect>
                    </a14:imgLayer>
                  </a14:imgProps>
                </a:ext>
              </a:extLst>
            </a:blip>
            <a:stretch>
              <a:fillRect/>
            </a:stretch>
          </p:blipFill>
          <p:spPr>
            <a:xfrm>
              <a:off x="7855013" y="6040091"/>
              <a:ext cx="1245992" cy="545122"/>
            </a:xfrm>
            <a:prstGeom prst="rect">
              <a:avLst/>
            </a:prstGeom>
          </p:spPr>
        </p:pic>
        <p:cxnSp>
          <p:nvCxnSpPr>
            <p:cNvPr id="11" name="Straight Connector 10">
              <a:extLst>
                <a:ext uri="{FF2B5EF4-FFF2-40B4-BE49-F238E27FC236}">
                  <a16:creationId xmlns:a16="http://schemas.microsoft.com/office/drawing/2014/main" id="{8BEB0933-08F6-4A81-822A-036311F187D7}"/>
                </a:ext>
              </a:extLst>
            </p:cNvPr>
            <p:cNvCxnSpPr>
              <a:cxnSpLocks/>
            </p:cNvCxnSpPr>
            <p:nvPr/>
          </p:nvCxnSpPr>
          <p:spPr>
            <a:xfrm>
              <a:off x="9284392" y="5986491"/>
              <a:ext cx="0" cy="652322"/>
            </a:xfrm>
            <a:prstGeom prst="line">
              <a:avLst/>
            </a:prstGeom>
            <a:ln w="9525">
              <a:solidFill>
                <a:srgbClr val="B1B1B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49366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eaker 2 with Ima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F9A25C-3A29-3C4B-A3F3-0ECA9EE835AC}"/>
              </a:ext>
            </a:extLst>
          </p:cNvPr>
          <p:cNvPicPr>
            <a:picLocks noChangeAspect="1"/>
          </p:cNvPicPr>
          <p:nvPr userDrawn="1"/>
        </p:nvPicPr>
        <p:blipFill>
          <a:blip r:embed="rId2"/>
          <a:stretch>
            <a:fillRect/>
          </a:stretch>
        </p:blipFill>
        <p:spPr>
          <a:xfrm>
            <a:off x="1" y="0"/>
            <a:ext cx="12192000" cy="6858000"/>
          </a:xfrm>
          <a:prstGeom prst="rect">
            <a:avLst/>
          </a:prstGeom>
        </p:spPr>
      </p:pic>
      <p:sp>
        <p:nvSpPr>
          <p:cNvPr id="11" name="Text Placeholder 36">
            <a:extLst>
              <a:ext uri="{FF2B5EF4-FFF2-40B4-BE49-F238E27FC236}">
                <a16:creationId xmlns:a16="http://schemas.microsoft.com/office/drawing/2014/main" id="{78FF09C7-8FBC-49ED-BBB1-61C779D455F5}"/>
              </a:ext>
            </a:extLst>
          </p:cNvPr>
          <p:cNvSpPr>
            <a:spLocks noGrp="1"/>
          </p:cNvSpPr>
          <p:nvPr>
            <p:ph type="body" sz="quarter" idx="13" hasCustomPrompt="1"/>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
        <p:nvSpPr>
          <p:cNvPr id="15" name="Text Placeholder 6">
            <a:extLst>
              <a:ext uri="{FF2B5EF4-FFF2-40B4-BE49-F238E27FC236}">
                <a16:creationId xmlns:a16="http://schemas.microsoft.com/office/drawing/2014/main" id="{885F5FED-7E1A-4E7F-900D-90BA9CFB9F5F}"/>
              </a:ext>
            </a:extLst>
          </p:cNvPr>
          <p:cNvSpPr>
            <a:spLocks noGrp="1"/>
          </p:cNvSpPr>
          <p:nvPr>
            <p:ph type="body" sz="quarter" idx="11" hasCustomPrompt="1"/>
          </p:nvPr>
        </p:nvSpPr>
        <p:spPr>
          <a:xfrm>
            <a:off x="7003915" y="3707691"/>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sp>
        <p:nvSpPr>
          <p:cNvPr id="10" name="Picture Placeholder 9">
            <a:extLst>
              <a:ext uri="{FF2B5EF4-FFF2-40B4-BE49-F238E27FC236}">
                <a16:creationId xmlns:a16="http://schemas.microsoft.com/office/drawing/2014/main" id="{1D511509-41EE-4549-B6D4-BBFA6E0F9D8B}"/>
              </a:ext>
            </a:extLst>
          </p:cNvPr>
          <p:cNvSpPr>
            <a:spLocks noGrp="1"/>
          </p:cNvSpPr>
          <p:nvPr>
            <p:ph type="pic" sz="quarter" idx="14"/>
          </p:nvPr>
        </p:nvSpPr>
        <p:spPr>
          <a:xfrm>
            <a:off x="0" y="-6350"/>
            <a:ext cx="10007600" cy="6871608"/>
          </a:xfrm>
          <a:custGeom>
            <a:avLst/>
            <a:gdLst>
              <a:gd name="connsiteX0" fmla="*/ 1291771 w 10007600"/>
              <a:gd name="connsiteY0" fmla="*/ 0 h 6879771"/>
              <a:gd name="connsiteX1" fmla="*/ 10007600 w 10007600"/>
              <a:gd name="connsiteY1" fmla="*/ 14514 h 6879771"/>
              <a:gd name="connsiteX2" fmla="*/ 1756229 w 10007600"/>
              <a:gd name="connsiteY2" fmla="*/ 6865257 h 6879771"/>
              <a:gd name="connsiteX3" fmla="*/ 0 w 10007600"/>
              <a:gd name="connsiteY3" fmla="*/ 6879771 h 6879771"/>
              <a:gd name="connsiteX4" fmla="*/ 0 w 10007600"/>
              <a:gd name="connsiteY4" fmla="*/ 3476171 h 6879771"/>
              <a:gd name="connsiteX0" fmla="*/ 1291771 w 10007600"/>
              <a:gd name="connsiteY0" fmla="*/ 0 h 6879771"/>
              <a:gd name="connsiteX1" fmla="*/ 10007600 w 10007600"/>
              <a:gd name="connsiteY1" fmla="*/ 5450 h 6879771"/>
              <a:gd name="connsiteX2" fmla="*/ 1756229 w 10007600"/>
              <a:gd name="connsiteY2" fmla="*/ 6865257 h 6879771"/>
              <a:gd name="connsiteX3" fmla="*/ 0 w 10007600"/>
              <a:gd name="connsiteY3" fmla="*/ 6879771 h 6879771"/>
              <a:gd name="connsiteX4" fmla="*/ 0 w 10007600"/>
              <a:gd name="connsiteY4" fmla="*/ 3476171 h 6879771"/>
              <a:gd name="connsiteX5" fmla="*/ 1291771 w 10007600"/>
              <a:gd name="connsiteY5" fmla="*/ 0 h 687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7600" h="6879771">
                <a:moveTo>
                  <a:pt x="1291771" y="0"/>
                </a:moveTo>
                <a:lnTo>
                  <a:pt x="10007600" y="5450"/>
                </a:lnTo>
                <a:lnTo>
                  <a:pt x="1756229" y="6865257"/>
                </a:lnTo>
                <a:lnTo>
                  <a:pt x="0" y="6879771"/>
                </a:lnTo>
                <a:lnTo>
                  <a:pt x="0" y="3476171"/>
                </a:lnTo>
                <a:lnTo>
                  <a:pt x="1291771" y="0"/>
                </a:lnTo>
                <a:close/>
              </a:path>
            </a:pathLst>
          </a:custGeom>
          <a:solidFill>
            <a:schemeClr val="bg2"/>
          </a:solidFill>
        </p:spPr>
        <p:txBody>
          <a:bodyPr wrap="square" lIns="3200400" tIns="0" bIns="1463040" anchor="ctr" anchorCtr="0">
            <a:noAutofit/>
          </a:bodyPr>
          <a:lstStyle>
            <a:lvl1pPr marL="0" indent="0" algn="l">
              <a:buNone/>
              <a:defRPr sz="2400"/>
            </a:lvl1pPr>
          </a:lstStyle>
          <a:p>
            <a:r>
              <a:rPr lang="en-US"/>
              <a:t>Click icon to add picture</a:t>
            </a:r>
            <a:endParaRPr lang="en-US" dirty="0"/>
          </a:p>
        </p:txBody>
      </p:sp>
      <p:pic>
        <p:nvPicPr>
          <p:cNvPr id="7" name="Picture 6" descr="A picture containing drawing&#10;&#10;Description automatically generated">
            <a:extLst>
              <a:ext uri="{FF2B5EF4-FFF2-40B4-BE49-F238E27FC236}">
                <a16:creationId xmlns:a16="http://schemas.microsoft.com/office/drawing/2014/main" id="{E4FF3BEF-9268-1940-BA6F-BF7D5DEB2856}"/>
              </a:ext>
            </a:extLst>
          </p:cNvPr>
          <p:cNvPicPr>
            <a:picLocks noChangeAspect="1"/>
          </p:cNvPicPr>
          <p:nvPr userDrawn="1"/>
        </p:nvPicPr>
        <p:blipFill>
          <a:blip r:embed="rId3"/>
          <a:stretch>
            <a:fillRect/>
          </a:stretch>
        </p:blipFill>
        <p:spPr>
          <a:xfrm>
            <a:off x="9491170" y="6132482"/>
            <a:ext cx="2091232" cy="349200"/>
          </a:xfrm>
          <a:prstGeom prst="rect">
            <a:avLst/>
          </a:prstGeom>
        </p:spPr>
      </p:pic>
      <p:grpSp>
        <p:nvGrpSpPr>
          <p:cNvPr id="8" name="Group 7">
            <a:extLst>
              <a:ext uri="{FF2B5EF4-FFF2-40B4-BE49-F238E27FC236}">
                <a16:creationId xmlns:a16="http://schemas.microsoft.com/office/drawing/2014/main" id="{E96D5374-1EAA-4C51-9ED6-32A9CBCE94A8}"/>
              </a:ext>
            </a:extLst>
          </p:cNvPr>
          <p:cNvGrpSpPr/>
          <p:nvPr userDrawn="1"/>
        </p:nvGrpSpPr>
        <p:grpSpPr>
          <a:xfrm>
            <a:off x="8597482" y="6153317"/>
            <a:ext cx="759878" cy="346783"/>
            <a:chOff x="7855013" y="5986491"/>
            <a:chExt cx="1429379" cy="652322"/>
          </a:xfrm>
        </p:grpSpPr>
        <p:pic>
          <p:nvPicPr>
            <p:cNvPr id="12" name="Picture 11" descr="Logo&#10;&#10;Description automatically generated">
              <a:extLst>
                <a:ext uri="{FF2B5EF4-FFF2-40B4-BE49-F238E27FC236}">
                  <a16:creationId xmlns:a16="http://schemas.microsoft.com/office/drawing/2014/main" id="{C7FCA7BA-693C-4362-A068-7790AAA8E2B5}"/>
                </a:ext>
              </a:extLst>
            </p:cNvPr>
            <p:cNvPicPr>
              <a:picLocks noChangeAspect="1"/>
            </p:cNvPicPr>
            <p:nvPr/>
          </p:nvPicPr>
          <p:blipFill>
            <a:blip r:embed="rId4">
              <a:extLst>
                <a:ext uri="{BEBA8EAE-BF5A-486C-A8C5-ECC9F3942E4B}">
                  <a14:imgProps xmlns:a14="http://schemas.microsoft.com/office/drawing/2010/main">
                    <a14:imgLayer r:embed="rId5">
                      <a14:imgEffect>
                        <a14:artisticChalkSketch/>
                      </a14:imgEffect>
                    </a14:imgLayer>
                  </a14:imgProps>
                </a:ext>
              </a:extLst>
            </a:blip>
            <a:stretch>
              <a:fillRect/>
            </a:stretch>
          </p:blipFill>
          <p:spPr>
            <a:xfrm>
              <a:off x="7855013" y="6040091"/>
              <a:ext cx="1245992" cy="545122"/>
            </a:xfrm>
            <a:prstGeom prst="rect">
              <a:avLst/>
            </a:prstGeom>
          </p:spPr>
        </p:pic>
        <p:cxnSp>
          <p:nvCxnSpPr>
            <p:cNvPr id="13" name="Straight Connector 12">
              <a:extLst>
                <a:ext uri="{FF2B5EF4-FFF2-40B4-BE49-F238E27FC236}">
                  <a16:creationId xmlns:a16="http://schemas.microsoft.com/office/drawing/2014/main" id="{852C08CF-CF2A-474C-AFFB-E913C0F4F5E5}"/>
                </a:ext>
              </a:extLst>
            </p:cNvPr>
            <p:cNvCxnSpPr>
              <a:cxnSpLocks/>
            </p:cNvCxnSpPr>
            <p:nvPr/>
          </p:nvCxnSpPr>
          <p:spPr>
            <a:xfrm>
              <a:off x="9284392" y="5986491"/>
              <a:ext cx="0" cy="652322"/>
            </a:xfrm>
            <a:prstGeom prst="line">
              <a:avLst/>
            </a:prstGeom>
            <a:ln w="9525">
              <a:solidFill>
                <a:srgbClr val="B1B1B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80285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reaker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93905A-D74D-FC47-8EA0-5421BD0497CA}"/>
              </a:ext>
            </a:extLst>
          </p:cNvPr>
          <p:cNvPicPr>
            <a:picLocks noChangeAspect="1"/>
          </p:cNvPicPr>
          <p:nvPr userDrawn="1"/>
        </p:nvPicPr>
        <p:blipFill>
          <a:blip r:embed="rId2"/>
          <a:stretch>
            <a:fillRect/>
          </a:stretch>
        </p:blipFill>
        <p:spPr>
          <a:xfrm>
            <a:off x="1" y="0"/>
            <a:ext cx="12192000" cy="6858000"/>
          </a:xfrm>
          <a:prstGeom prst="rect">
            <a:avLst/>
          </a:prstGeom>
        </p:spPr>
      </p:pic>
      <p:sp>
        <p:nvSpPr>
          <p:cNvPr id="8" name="Text Placeholder 36">
            <a:extLst>
              <a:ext uri="{FF2B5EF4-FFF2-40B4-BE49-F238E27FC236}">
                <a16:creationId xmlns:a16="http://schemas.microsoft.com/office/drawing/2014/main" id="{86805D56-43A8-44F9-A139-BA00FCCAD9E6}"/>
              </a:ext>
            </a:extLst>
          </p:cNvPr>
          <p:cNvSpPr>
            <a:spLocks noGrp="1"/>
          </p:cNvSpPr>
          <p:nvPr>
            <p:ph type="body" sz="quarter" idx="13" hasCustomPrompt="1"/>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
        <p:nvSpPr>
          <p:cNvPr id="9" name="Text Placeholder 6">
            <a:extLst>
              <a:ext uri="{FF2B5EF4-FFF2-40B4-BE49-F238E27FC236}">
                <a16:creationId xmlns:a16="http://schemas.microsoft.com/office/drawing/2014/main" id="{C9004A93-4C6F-4354-9D71-F8FF295DEC3D}"/>
              </a:ext>
            </a:extLst>
          </p:cNvPr>
          <p:cNvSpPr>
            <a:spLocks noGrp="1"/>
          </p:cNvSpPr>
          <p:nvPr>
            <p:ph type="body" sz="quarter" idx="11" hasCustomPrompt="1"/>
          </p:nvPr>
        </p:nvSpPr>
        <p:spPr>
          <a:xfrm>
            <a:off x="7003915" y="3707691"/>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pic>
        <p:nvPicPr>
          <p:cNvPr id="10" name="Picture 9" descr="A picture containing drawing&#10;&#10;Description automatically generated">
            <a:extLst>
              <a:ext uri="{FF2B5EF4-FFF2-40B4-BE49-F238E27FC236}">
                <a16:creationId xmlns:a16="http://schemas.microsoft.com/office/drawing/2014/main" id="{42B2DB59-BD42-0D4B-A9A7-1B882B4B633C}"/>
              </a:ext>
            </a:extLst>
          </p:cNvPr>
          <p:cNvPicPr>
            <a:picLocks noChangeAspect="1"/>
          </p:cNvPicPr>
          <p:nvPr userDrawn="1"/>
        </p:nvPicPr>
        <p:blipFill>
          <a:blip r:embed="rId3"/>
          <a:stretch>
            <a:fillRect/>
          </a:stretch>
        </p:blipFill>
        <p:spPr>
          <a:xfrm>
            <a:off x="9491170" y="6132482"/>
            <a:ext cx="2091232" cy="349200"/>
          </a:xfrm>
          <a:prstGeom prst="rect">
            <a:avLst/>
          </a:prstGeom>
        </p:spPr>
      </p:pic>
      <p:grpSp>
        <p:nvGrpSpPr>
          <p:cNvPr id="7" name="Group 6">
            <a:extLst>
              <a:ext uri="{FF2B5EF4-FFF2-40B4-BE49-F238E27FC236}">
                <a16:creationId xmlns:a16="http://schemas.microsoft.com/office/drawing/2014/main" id="{9087D78B-0F90-4112-8391-0A9A8015F185}"/>
              </a:ext>
            </a:extLst>
          </p:cNvPr>
          <p:cNvGrpSpPr/>
          <p:nvPr userDrawn="1"/>
        </p:nvGrpSpPr>
        <p:grpSpPr>
          <a:xfrm>
            <a:off x="8597482" y="6153317"/>
            <a:ext cx="759878" cy="346783"/>
            <a:chOff x="7855013" y="5986491"/>
            <a:chExt cx="1429379" cy="652322"/>
          </a:xfrm>
        </p:grpSpPr>
        <p:pic>
          <p:nvPicPr>
            <p:cNvPr id="11" name="Picture 10" descr="Logo&#10;&#10;Description automatically generated">
              <a:extLst>
                <a:ext uri="{FF2B5EF4-FFF2-40B4-BE49-F238E27FC236}">
                  <a16:creationId xmlns:a16="http://schemas.microsoft.com/office/drawing/2014/main" id="{92838E98-742F-457B-ABE4-38795C6C4B85}"/>
                </a:ext>
              </a:extLst>
            </p:cNvPr>
            <p:cNvPicPr>
              <a:picLocks noChangeAspect="1"/>
            </p:cNvPicPr>
            <p:nvPr/>
          </p:nvPicPr>
          <p:blipFill>
            <a:blip r:embed="rId4">
              <a:extLst>
                <a:ext uri="{BEBA8EAE-BF5A-486C-A8C5-ECC9F3942E4B}">
                  <a14:imgProps xmlns:a14="http://schemas.microsoft.com/office/drawing/2010/main">
                    <a14:imgLayer r:embed="rId5">
                      <a14:imgEffect>
                        <a14:artisticChalkSketch/>
                      </a14:imgEffect>
                    </a14:imgLayer>
                  </a14:imgProps>
                </a:ext>
              </a:extLst>
            </a:blip>
            <a:stretch>
              <a:fillRect/>
            </a:stretch>
          </p:blipFill>
          <p:spPr>
            <a:xfrm>
              <a:off x="7855013" y="6040091"/>
              <a:ext cx="1245992" cy="545122"/>
            </a:xfrm>
            <a:prstGeom prst="rect">
              <a:avLst/>
            </a:prstGeom>
          </p:spPr>
        </p:pic>
        <p:cxnSp>
          <p:nvCxnSpPr>
            <p:cNvPr id="12" name="Straight Connector 11">
              <a:extLst>
                <a:ext uri="{FF2B5EF4-FFF2-40B4-BE49-F238E27FC236}">
                  <a16:creationId xmlns:a16="http://schemas.microsoft.com/office/drawing/2014/main" id="{70A4980E-F7A0-44A2-AF6E-D7700AC09319}"/>
                </a:ext>
              </a:extLst>
            </p:cNvPr>
            <p:cNvCxnSpPr>
              <a:cxnSpLocks/>
            </p:cNvCxnSpPr>
            <p:nvPr/>
          </p:nvCxnSpPr>
          <p:spPr>
            <a:xfrm>
              <a:off x="9284392" y="5986491"/>
              <a:ext cx="0" cy="652322"/>
            </a:xfrm>
            <a:prstGeom prst="line">
              <a:avLst/>
            </a:prstGeom>
            <a:ln w="9525">
              <a:solidFill>
                <a:srgbClr val="B1B1B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85644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reaker 3 with Imag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8FC87FB-1F39-8246-B9BA-8B1EF10B66D1}"/>
              </a:ext>
            </a:extLst>
          </p:cNvPr>
          <p:cNvPicPr>
            <a:picLocks noChangeAspect="1"/>
          </p:cNvPicPr>
          <p:nvPr userDrawn="1"/>
        </p:nvPicPr>
        <p:blipFill>
          <a:blip r:embed="rId2"/>
          <a:stretch>
            <a:fillRect/>
          </a:stretch>
        </p:blipFill>
        <p:spPr>
          <a:xfrm>
            <a:off x="1" y="0"/>
            <a:ext cx="12192000" cy="6858000"/>
          </a:xfrm>
          <a:prstGeom prst="rect">
            <a:avLst/>
          </a:prstGeom>
        </p:spPr>
      </p:pic>
      <p:sp>
        <p:nvSpPr>
          <p:cNvPr id="11" name="Text Placeholder 36">
            <a:extLst>
              <a:ext uri="{FF2B5EF4-FFF2-40B4-BE49-F238E27FC236}">
                <a16:creationId xmlns:a16="http://schemas.microsoft.com/office/drawing/2014/main" id="{43FEF6D0-CE47-4C9F-BBA5-F04B2BE23F8C}"/>
              </a:ext>
            </a:extLst>
          </p:cNvPr>
          <p:cNvSpPr>
            <a:spLocks noGrp="1"/>
          </p:cNvSpPr>
          <p:nvPr>
            <p:ph type="body" sz="quarter" idx="13" hasCustomPrompt="1"/>
          </p:nvPr>
        </p:nvSpPr>
        <p:spPr>
          <a:xfrm>
            <a:off x="7004065" y="5075428"/>
            <a:ext cx="4576553" cy="547450"/>
          </a:xfrm>
          <a:prstGeom prst="rect">
            <a:avLst/>
          </a:prstGeom>
        </p:spPr>
        <p:txBody>
          <a:bodyPr lIns="0" tIns="0" rIns="0" bIns="0" anchor="t" anchorCtr="0"/>
          <a:lstStyle>
            <a:lvl1pPr marL="0" indent="0">
              <a:buNone/>
              <a:defRPr sz="1800">
                <a:solidFill>
                  <a:srgbClr val="FFFFFF"/>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
        <p:nvSpPr>
          <p:cNvPr id="15" name="Text Placeholder 6">
            <a:extLst>
              <a:ext uri="{FF2B5EF4-FFF2-40B4-BE49-F238E27FC236}">
                <a16:creationId xmlns:a16="http://schemas.microsoft.com/office/drawing/2014/main" id="{63523F2E-20A4-4513-A796-B378F427C059}"/>
              </a:ext>
            </a:extLst>
          </p:cNvPr>
          <p:cNvSpPr>
            <a:spLocks noGrp="1"/>
          </p:cNvSpPr>
          <p:nvPr>
            <p:ph type="body" sz="quarter" idx="11" hasCustomPrompt="1"/>
          </p:nvPr>
        </p:nvSpPr>
        <p:spPr>
          <a:xfrm>
            <a:off x="7003915" y="3706560"/>
            <a:ext cx="4578485" cy="1271588"/>
          </a:xfrm>
          <a:prstGeom prst="rect">
            <a:avLst/>
          </a:prstGeom>
        </p:spPr>
        <p:txBody>
          <a:bodyPr lIns="0" rIns="0" anchor="b" anchorCtr="0"/>
          <a:lstStyle>
            <a:lvl1pPr marL="0" indent="0">
              <a:buNone/>
              <a:defRPr sz="2400" b="1" i="0">
                <a:solidFill>
                  <a:srgbClr val="FFFFFF"/>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sp>
        <p:nvSpPr>
          <p:cNvPr id="10" name="Picture Placeholder 9">
            <a:extLst>
              <a:ext uri="{FF2B5EF4-FFF2-40B4-BE49-F238E27FC236}">
                <a16:creationId xmlns:a16="http://schemas.microsoft.com/office/drawing/2014/main" id="{4E9DEC3C-40BB-4059-8F22-1EB0FD919EA2}"/>
              </a:ext>
            </a:extLst>
          </p:cNvPr>
          <p:cNvSpPr>
            <a:spLocks noGrp="1"/>
          </p:cNvSpPr>
          <p:nvPr>
            <p:ph type="pic" sz="quarter" idx="14"/>
          </p:nvPr>
        </p:nvSpPr>
        <p:spPr>
          <a:xfrm>
            <a:off x="0" y="-7481"/>
            <a:ext cx="10007600" cy="6871608"/>
          </a:xfrm>
          <a:custGeom>
            <a:avLst/>
            <a:gdLst>
              <a:gd name="connsiteX0" fmla="*/ 1291771 w 10007600"/>
              <a:gd name="connsiteY0" fmla="*/ 0 h 6879771"/>
              <a:gd name="connsiteX1" fmla="*/ 10007600 w 10007600"/>
              <a:gd name="connsiteY1" fmla="*/ 14514 h 6879771"/>
              <a:gd name="connsiteX2" fmla="*/ 1756229 w 10007600"/>
              <a:gd name="connsiteY2" fmla="*/ 6865257 h 6879771"/>
              <a:gd name="connsiteX3" fmla="*/ 0 w 10007600"/>
              <a:gd name="connsiteY3" fmla="*/ 6879771 h 6879771"/>
              <a:gd name="connsiteX4" fmla="*/ 0 w 10007600"/>
              <a:gd name="connsiteY4" fmla="*/ 3476171 h 6879771"/>
              <a:gd name="connsiteX0" fmla="*/ 1291771 w 10007600"/>
              <a:gd name="connsiteY0" fmla="*/ 0 h 6879771"/>
              <a:gd name="connsiteX1" fmla="*/ 10007600 w 10007600"/>
              <a:gd name="connsiteY1" fmla="*/ 5450 h 6879771"/>
              <a:gd name="connsiteX2" fmla="*/ 1756229 w 10007600"/>
              <a:gd name="connsiteY2" fmla="*/ 6865257 h 6879771"/>
              <a:gd name="connsiteX3" fmla="*/ 0 w 10007600"/>
              <a:gd name="connsiteY3" fmla="*/ 6879771 h 6879771"/>
              <a:gd name="connsiteX4" fmla="*/ 0 w 10007600"/>
              <a:gd name="connsiteY4" fmla="*/ 3476171 h 6879771"/>
              <a:gd name="connsiteX5" fmla="*/ 1291771 w 10007600"/>
              <a:gd name="connsiteY5" fmla="*/ 0 h 687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7600" h="6879771">
                <a:moveTo>
                  <a:pt x="1291771" y="0"/>
                </a:moveTo>
                <a:lnTo>
                  <a:pt x="10007600" y="5450"/>
                </a:lnTo>
                <a:lnTo>
                  <a:pt x="1756229" y="6865257"/>
                </a:lnTo>
                <a:lnTo>
                  <a:pt x="0" y="6879771"/>
                </a:lnTo>
                <a:lnTo>
                  <a:pt x="0" y="3476171"/>
                </a:lnTo>
                <a:lnTo>
                  <a:pt x="1291771" y="0"/>
                </a:lnTo>
                <a:close/>
              </a:path>
            </a:pathLst>
          </a:custGeom>
          <a:solidFill>
            <a:schemeClr val="bg2"/>
          </a:solidFill>
        </p:spPr>
        <p:txBody>
          <a:bodyPr wrap="square" lIns="3200400" tIns="0" bIns="1463040" anchor="ctr" anchorCtr="0">
            <a:noAutofit/>
          </a:bodyPr>
          <a:lstStyle>
            <a:lvl1pPr marL="0" indent="0" algn="l">
              <a:buNone/>
              <a:defRPr sz="2400"/>
            </a:lvl1pPr>
          </a:lstStyle>
          <a:p>
            <a:r>
              <a:rPr lang="en-US"/>
              <a:t>Click icon to add picture</a:t>
            </a:r>
            <a:endParaRPr lang="en-US" dirty="0"/>
          </a:p>
        </p:txBody>
      </p:sp>
      <p:pic>
        <p:nvPicPr>
          <p:cNvPr id="7" name="Picture 6" descr="A picture containing drawing&#10;&#10;Description automatically generated">
            <a:extLst>
              <a:ext uri="{FF2B5EF4-FFF2-40B4-BE49-F238E27FC236}">
                <a16:creationId xmlns:a16="http://schemas.microsoft.com/office/drawing/2014/main" id="{24B6C1EC-9020-1049-BD81-52334497D995}"/>
              </a:ext>
            </a:extLst>
          </p:cNvPr>
          <p:cNvPicPr>
            <a:picLocks noChangeAspect="1"/>
          </p:cNvPicPr>
          <p:nvPr userDrawn="1"/>
        </p:nvPicPr>
        <p:blipFill>
          <a:blip r:embed="rId3"/>
          <a:stretch>
            <a:fillRect/>
          </a:stretch>
        </p:blipFill>
        <p:spPr>
          <a:xfrm>
            <a:off x="9491170" y="6132482"/>
            <a:ext cx="2091232" cy="349200"/>
          </a:xfrm>
          <a:prstGeom prst="rect">
            <a:avLst/>
          </a:prstGeom>
        </p:spPr>
      </p:pic>
      <p:grpSp>
        <p:nvGrpSpPr>
          <p:cNvPr id="8" name="Group 7">
            <a:extLst>
              <a:ext uri="{FF2B5EF4-FFF2-40B4-BE49-F238E27FC236}">
                <a16:creationId xmlns:a16="http://schemas.microsoft.com/office/drawing/2014/main" id="{367C7B92-7448-48E9-99EC-6B19B02A36CB}"/>
              </a:ext>
            </a:extLst>
          </p:cNvPr>
          <p:cNvGrpSpPr/>
          <p:nvPr userDrawn="1"/>
        </p:nvGrpSpPr>
        <p:grpSpPr>
          <a:xfrm>
            <a:off x="8597482" y="6153317"/>
            <a:ext cx="759878" cy="346783"/>
            <a:chOff x="7855013" y="5986491"/>
            <a:chExt cx="1429379" cy="652322"/>
          </a:xfrm>
        </p:grpSpPr>
        <p:pic>
          <p:nvPicPr>
            <p:cNvPr id="12" name="Picture 11" descr="Logo&#10;&#10;Description automatically generated">
              <a:extLst>
                <a:ext uri="{FF2B5EF4-FFF2-40B4-BE49-F238E27FC236}">
                  <a16:creationId xmlns:a16="http://schemas.microsoft.com/office/drawing/2014/main" id="{7406972F-8172-4E38-ADF3-EEB52414BC41}"/>
                </a:ext>
              </a:extLst>
            </p:cNvPr>
            <p:cNvPicPr>
              <a:picLocks noChangeAspect="1"/>
            </p:cNvPicPr>
            <p:nvPr/>
          </p:nvPicPr>
          <p:blipFill>
            <a:blip r:embed="rId4">
              <a:extLst>
                <a:ext uri="{BEBA8EAE-BF5A-486C-A8C5-ECC9F3942E4B}">
                  <a14:imgProps xmlns:a14="http://schemas.microsoft.com/office/drawing/2010/main">
                    <a14:imgLayer r:embed="rId5">
                      <a14:imgEffect>
                        <a14:artisticChalkSketch/>
                      </a14:imgEffect>
                    </a14:imgLayer>
                  </a14:imgProps>
                </a:ext>
              </a:extLst>
            </a:blip>
            <a:stretch>
              <a:fillRect/>
            </a:stretch>
          </p:blipFill>
          <p:spPr>
            <a:xfrm>
              <a:off x="7855013" y="6040091"/>
              <a:ext cx="1245992" cy="545122"/>
            </a:xfrm>
            <a:prstGeom prst="rect">
              <a:avLst/>
            </a:prstGeom>
          </p:spPr>
        </p:pic>
        <p:cxnSp>
          <p:nvCxnSpPr>
            <p:cNvPr id="13" name="Straight Connector 12">
              <a:extLst>
                <a:ext uri="{FF2B5EF4-FFF2-40B4-BE49-F238E27FC236}">
                  <a16:creationId xmlns:a16="http://schemas.microsoft.com/office/drawing/2014/main" id="{0FA68953-DAF2-44AC-8893-52136B5D4631}"/>
                </a:ext>
              </a:extLst>
            </p:cNvPr>
            <p:cNvCxnSpPr>
              <a:cxnSpLocks/>
            </p:cNvCxnSpPr>
            <p:nvPr/>
          </p:nvCxnSpPr>
          <p:spPr>
            <a:xfrm>
              <a:off x="9284392" y="5986491"/>
              <a:ext cx="0" cy="652322"/>
            </a:xfrm>
            <a:prstGeom prst="line">
              <a:avLst/>
            </a:prstGeom>
            <a:ln w="9525">
              <a:solidFill>
                <a:srgbClr val="B1B1B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31008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ndard Breaker 1">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24F2AF89-5A43-E046-9CEF-D6E00063F8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51593" y="6131290"/>
            <a:ext cx="1130809" cy="350392"/>
          </a:xfrm>
          <a:prstGeom prst="rect">
            <a:avLst/>
          </a:prstGeom>
        </p:spPr>
      </p:pic>
      <p:sp>
        <p:nvSpPr>
          <p:cNvPr id="11" name="Text Placeholder 36">
            <a:extLst>
              <a:ext uri="{FF2B5EF4-FFF2-40B4-BE49-F238E27FC236}">
                <a16:creationId xmlns:a16="http://schemas.microsoft.com/office/drawing/2014/main" id="{43FEF6D0-CE47-4C9F-BBA5-F04B2BE23F8C}"/>
              </a:ext>
            </a:extLst>
          </p:cNvPr>
          <p:cNvSpPr>
            <a:spLocks noGrp="1"/>
          </p:cNvSpPr>
          <p:nvPr>
            <p:ph type="body" sz="quarter" idx="13" hasCustomPrompt="1"/>
          </p:nvPr>
        </p:nvSpPr>
        <p:spPr>
          <a:xfrm>
            <a:off x="7069788" y="5075428"/>
            <a:ext cx="4510830" cy="547450"/>
          </a:xfrm>
          <a:prstGeom prst="rect">
            <a:avLst/>
          </a:prstGeom>
        </p:spPr>
        <p:txBody>
          <a:bodyPr lIns="0" tIns="0" rIns="0" bIns="0" anchor="t" anchorCtr="0"/>
          <a:lstStyle>
            <a:lvl1pPr marL="0" indent="0">
              <a:buNone/>
              <a:defRPr sz="1800">
                <a:solidFill>
                  <a:schemeClr val="tx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noProof="0" dirty="0"/>
              <a:t>Click to add sub-title / date</a:t>
            </a:r>
          </a:p>
        </p:txBody>
      </p:sp>
      <p:sp>
        <p:nvSpPr>
          <p:cNvPr id="15" name="Text Placeholder 6">
            <a:extLst>
              <a:ext uri="{FF2B5EF4-FFF2-40B4-BE49-F238E27FC236}">
                <a16:creationId xmlns:a16="http://schemas.microsoft.com/office/drawing/2014/main" id="{63523F2E-20A4-4513-A796-B378F427C059}"/>
              </a:ext>
            </a:extLst>
          </p:cNvPr>
          <p:cNvSpPr>
            <a:spLocks noGrp="1"/>
          </p:cNvSpPr>
          <p:nvPr>
            <p:ph type="body" sz="quarter" idx="11" hasCustomPrompt="1"/>
          </p:nvPr>
        </p:nvSpPr>
        <p:spPr>
          <a:xfrm>
            <a:off x="7069667" y="3707691"/>
            <a:ext cx="4512734" cy="1271588"/>
          </a:xfrm>
          <a:prstGeom prst="rect">
            <a:avLst/>
          </a:prstGeom>
        </p:spPr>
        <p:txBody>
          <a:bodyPr lIns="0" rIns="0" anchor="b" anchorCtr="0"/>
          <a:lstStyle>
            <a:lvl1pPr marL="0" indent="0">
              <a:buNone/>
              <a:defRPr sz="2400" b="1" i="0">
                <a:solidFill>
                  <a:schemeClr val="tx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GB" noProof="0" dirty="0"/>
              <a:t>Click to add title</a:t>
            </a:r>
          </a:p>
        </p:txBody>
      </p:sp>
      <p:sp>
        <p:nvSpPr>
          <p:cNvPr id="10" name="Freeform 5">
            <a:extLst>
              <a:ext uri="{FF2B5EF4-FFF2-40B4-BE49-F238E27FC236}">
                <a16:creationId xmlns:a16="http://schemas.microsoft.com/office/drawing/2014/main" id="{0032549A-8B0C-434F-BC49-C88E3B4BE5DB}"/>
              </a:ext>
            </a:extLst>
          </p:cNvPr>
          <p:cNvSpPr/>
          <p:nvPr userDrawn="1"/>
        </p:nvSpPr>
        <p:spPr>
          <a:xfrm>
            <a:off x="0" y="-74428"/>
            <a:ext cx="4512734" cy="6932427"/>
          </a:xfrm>
          <a:custGeom>
            <a:avLst/>
            <a:gdLst>
              <a:gd name="connsiteX0" fmla="*/ 1718734 w 4512734"/>
              <a:gd name="connsiteY0" fmla="*/ 8467 h 6824133"/>
              <a:gd name="connsiteX1" fmla="*/ 4512734 w 4512734"/>
              <a:gd name="connsiteY1" fmla="*/ 6824133 h 6824133"/>
              <a:gd name="connsiteX2" fmla="*/ 0 w 4512734"/>
              <a:gd name="connsiteY2" fmla="*/ 6824133 h 6824133"/>
              <a:gd name="connsiteX3" fmla="*/ 0 w 4512734"/>
              <a:gd name="connsiteY3" fmla="*/ 0 h 6824133"/>
              <a:gd name="connsiteX4" fmla="*/ 1718734 w 4512734"/>
              <a:gd name="connsiteY4" fmla="*/ 8467 h 6824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2734" h="6824133">
                <a:moveTo>
                  <a:pt x="1718734" y="8467"/>
                </a:moveTo>
                <a:lnTo>
                  <a:pt x="4512734" y="6824133"/>
                </a:lnTo>
                <a:lnTo>
                  <a:pt x="0" y="6824133"/>
                </a:lnTo>
                <a:lnTo>
                  <a:pt x="0" y="0"/>
                </a:lnTo>
                <a:lnTo>
                  <a:pt x="1718734" y="8467"/>
                </a:lnTo>
                <a:close/>
              </a:path>
            </a:pathLst>
          </a:custGeom>
          <a:gradFill>
            <a:gsLst>
              <a:gs pos="0">
                <a:schemeClr val="accent1"/>
              </a:gs>
              <a:gs pos="99000">
                <a:schemeClr val="accent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sign&#10;&#10;Description automatically generated">
            <a:extLst>
              <a:ext uri="{FF2B5EF4-FFF2-40B4-BE49-F238E27FC236}">
                <a16:creationId xmlns:a16="http://schemas.microsoft.com/office/drawing/2014/main" id="{964BD340-41F1-7743-9A21-84DFC5FD1A6E}"/>
              </a:ext>
            </a:extLst>
          </p:cNvPr>
          <p:cNvPicPr>
            <a:picLocks noChangeAspect="1"/>
          </p:cNvPicPr>
          <p:nvPr userDrawn="1"/>
        </p:nvPicPr>
        <p:blipFill>
          <a:blip r:embed="rId4"/>
          <a:stretch>
            <a:fillRect/>
          </a:stretch>
        </p:blipFill>
        <p:spPr>
          <a:xfrm>
            <a:off x="9469611" y="6130358"/>
            <a:ext cx="2112790" cy="352800"/>
          </a:xfrm>
          <a:prstGeom prst="rect">
            <a:avLst/>
          </a:prstGeom>
        </p:spPr>
      </p:pic>
      <p:grpSp>
        <p:nvGrpSpPr>
          <p:cNvPr id="9" name="Group 8">
            <a:extLst>
              <a:ext uri="{FF2B5EF4-FFF2-40B4-BE49-F238E27FC236}">
                <a16:creationId xmlns:a16="http://schemas.microsoft.com/office/drawing/2014/main" id="{B22118D8-C14D-43AE-9F71-5E674A0B64D1}"/>
              </a:ext>
            </a:extLst>
          </p:cNvPr>
          <p:cNvGrpSpPr/>
          <p:nvPr userDrawn="1"/>
        </p:nvGrpSpPr>
        <p:grpSpPr>
          <a:xfrm>
            <a:off x="8597482" y="6153317"/>
            <a:ext cx="759878" cy="346783"/>
            <a:chOff x="7855013" y="5986491"/>
            <a:chExt cx="1429379" cy="652322"/>
          </a:xfrm>
        </p:grpSpPr>
        <p:pic>
          <p:nvPicPr>
            <p:cNvPr id="12" name="Picture 11" descr="Logo&#10;&#10;Description automatically generated">
              <a:extLst>
                <a:ext uri="{FF2B5EF4-FFF2-40B4-BE49-F238E27FC236}">
                  <a16:creationId xmlns:a16="http://schemas.microsoft.com/office/drawing/2014/main" id="{6C67F3CD-31F7-4EE5-91D2-95D8D0F6A979}"/>
                </a:ext>
              </a:extLst>
            </p:cNvPr>
            <p:cNvPicPr>
              <a:picLocks noChangeAspect="1"/>
            </p:cNvPicPr>
            <p:nvPr/>
          </p:nvPicPr>
          <p:blipFill>
            <a:blip r:embed="rId5"/>
            <a:stretch>
              <a:fillRect/>
            </a:stretch>
          </p:blipFill>
          <p:spPr>
            <a:xfrm>
              <a:off x="7855013" y="6040091"/>
              <a:ext cx="1245992" cy="545122"/>
            </a:xfrm>
            <a:prstGeom prst="rect">
              <a:avLst/>
            </a:prstGeom>
          </p:spPr>
        </p:pic>
        <p:cxnSp>
          <p:nvCxnSpPr>
            <p:cNvPr id="13" name="Straight Connector 12">
              <a:extLst>
                <a:ext uri="{FF2B5EF4-FFF2-40B4-BE49-F238E27FC236}">
                  <a16:creationId xmlns:a16="http://schemas.microsoft.com/office/drawing/2014/main" id="{3412CD5F-9ADB-435D-A90F-A191B590A02A}"/>
                </a:ext>
              </a:extLst>
            </p:cNvPr>
            <p:cNvCxnSpPr>
              <a:cxnSpLocks/>
            </p:cNvCxnSpPr>
            <p:nvPr/>
          </p:nvCxnSpPr>
          <p:spPr>
            <a:xfrm>
              <a:off x="9284392" y="5986491"/>
              <a:ext cx="0" cy="652322"/>
            </a:xfrm>
            <a:prstGeom prst="line">
              <a:avLst/>
            </a:prstGeom>
            <a:ln w="9525">
              <a:solidFill>
                <a:srgbClr val="B1B1B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6206213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62E7E6-B74B-2D41-B6D6-C76B1DCCDC59}"/>
              </a:ext>
            </a:extLst>
          </p:cNvPr>
          <p:cNvSpPr txBox="1"/>
          <p:nvPr userDrawn="1"/>
        </p:nvSpPr>
        <p:spPr>
          <a:xfrm>
            <a:off x="537030" y="6144577"/>
            <a:ext cx="388620" cy="365125"/>
          </a:xfrm>
          <a:prstGeom prst="rect">
            <a:avLst/>
          </a:prstGeom>
          <a:noFill/>
        </p:spPr>
        <p:txBody>
          <a:bodyPr wrap="none" rtlCol="0" anchor="ctr">
            <a:noAutofit/>
          </a:bodyPr>
          <a:lstStyle/>
          <a:p>
            <a:pPr algn="l"/>
            <a:fld id="{A7AA8B22-FDF6-2048-9CAC-8C55A3435F10}" type="slidenum">
              <a:rPr lang="en-GB" sz="800" noProof="0" smtClean="0">
                <a:solidFill>
                  <a:srgbClr val="000000"/>
                </a:solidFill>
                <a:latin typeface="Arial" panose="020B0604020202020204" pitchFamily="34" charset="0"/>
                <a:cs typeface="Arial" panose="020B0604020202020204" pitchFamily="34" charset="0"/>
              </a:rPr>
              <a:pPr algn="l"/>
              <a:t>‹#›</a:t>
            </a:fld>
            <a:endParaRPr lang="en-GB" sz="800" noProof="0" dirty="0">
              <a:solidFill>
                <a:srgbClr val="000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F495C6C-1645-D640-9E03-34C2A9A19A32}"/>
              </a:ext>
            </a:extLst>
          </p:cNvPr>
          <p:cNvSpPr txBox="1"/>
          <p:nvPr userDrawn="1"/>
        </p:nvSpPr>
        <p:spPr>
          <a:xfrm>
            <a:off x="819632" y="6144577"/>
            <a:ext cx="4114800" cy="365125"/>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noProof="0" dirty="0">
                <a:solidFill>
                  <a:srgbClr val="000000"/>
                </a:solidFill>
              </a:rPr>
              <a:t>|   </a:t>
            </a:r>
            <a:r>
              <a:rPr lang="en-GB" sz="800" noProof="0" dirty="0">
                <a:solidFill>
                  <a:srgbClr val="000000"/>
                </a:solidFill>
                <a:latin typeface="Arial" panose="020B0604020202020204" pitchFamily="34" charset="0"/>
                <a:cs typeface="Arial" panose="020B0604020202020204" pitchFamily="34" charset="0"/>
              </a:rPr>
              <a:t>  </a:t>
            </a:r>
            <a:r>
              <a:rPr lang="en-GB" sz="800" noProof="0" dirty="0" err="1">
                <a:solidFill>
                  <a:srgbClr val="000000"/>
                </a:solidFill>
                <a:latin typeface="Arial" panose="020B0604020202020204" pitchFamily="34" charset="0"/>
                <a:cs typeface="Arial" panose="020B0604020202020204" pitchFamily="34" charset="0"/>
              </a:rPr>
              <a:t>hexagonmi.com</a:t>
            </a:r>
            <a:r>
              <a:rPr lang="en-GB" sz="800" noProof="0" dirty="0">
                <a:solidFill>
                  <a:srgbClr val="000000"/>
                </a:solidFill>
                <a:latin typeface="Arial" panose="020B0604020202020204" pitchFamily="34" charset="0"/>
                <a:cs typeface="Arial" panose="020B0604020202020204" pitchFamily="34" charset="0"/>
              </a:rPr>
              <a:t> | e-</a:t>
            </a:r>
            <a:r>
              <a:rPr lang="en-GB" sz="800" noProof="0" dirty="0" err="1">
                <a:solidFill>
                  <a:srgbClr val="000000"/>
                </a:solidFill>
                <a:latin typeface="Arial" panose="020B0604020202020204" pitchFamily="34" charset="0"/>
                <a:cs typeface="Arial" panose="020B0604020202020204" pitchFamily="34" charset="0"/>
              </a:rPr>
              <a:t>xstream.com</a:t>
            </a:r>
            <a:endParaRPr lang="en-GB" sz="800" noProof="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1464277"/>
      </p:ext>
    </p:extLst>
  </p:cSld>
  <p:clrMap bg1="lt1" tx1="dk1" bg2="lt2" tx2="dk2" accent1="accent1" accent2="accent2" accent3="accent3" accent4="accent4" accent5="accent5" accent6="accent6" hlink="hlink" folHlink="folHlink"/>
  <p:sldLayoutIdLst>
    <p:sldLayoutId id="2147483690" r:id="rId1"/>
    <p:sldLayoutId id="2147483814" r:id="rId2"/>
    <p:sldLayoutId id="2147483817" r:id="rId3"/>
    <p:sldLayoutId id="2147483818" r:id="rId4"/>
    <p:sldLayoutId id="2147483819" r:id="rId5"/>
    <p:sldLayoutId id="2147483820" r:id="rId6"/>
    <p:sldLayoutId id="2147483821" r:id="rId7"/>
    <p:sldLayoutId id="2147483822" r:id="rId8"/>
    <p:sldLayoutId id="2147483815" r:id="rId9"/>
    <p:sldLayoutId id="2147483816" r:id="rId10"/>
    <p:sldLayoutId id="2147483791" r:id="rId11"/>
    <p:sldLayoutId id="2147483777" r:id="rId12"/>
    <p:sldLayoutId id="2147483698" r:id="rId13"/>
    <p:sldLayoutId id="2147483654" r:id="rId14"/>
    <p:sldLayoutId id="2147483812" r:id="rId15"/>
    <p:sldLayoutId id="2147483813" r:id="rId16"/>
    <p:sldLayoutId id="2147483795" r:id="rId17"/>
    <p:sldLayoutId id="2147483796" r:id="rId18"/>
    <p:sldLayoutId id="2147483797" r:id="rId19"/>
    <p:sldLayoutId id="2147483798" r:id="rId20"/>
    <p:sldLayoutId id="2147483799" r:id="rId21"/>
    <p:sldLayoutId id="2147483801" r:id="rId22"/>
    <p:sldLayoutId id="2147483802" r:id="rId23"/>
    <p:sldLayoutId id="2147483804" r:id="rId24"/>
    <p:sldLayoutId id="2147483803" r:id="rId25"/>
    <p:sldLayoutId id="2147483805" r:id="rId26"/>
    <p:sldLayoutId id="2147483775" r:id="rId27"/>
    <p:sldLayoutId id="2147483776" r:id="rId28"/>
    <p:sldLayoutId id="2147483743" r:id="rId29"/>
    <p:sldLayoutId id="2147483749" r:id="rId30"/>
    <p:sldLayoutId id="2147483755" r:id="rId31"/>
    <p:sldLayoutId id="2147483759" r:id="rId32"/>
    <p:sldLayoutId id="2147483761" r:id="rId33"/>
    <p:sldLayoutId id="2147483748" r:id="rId34"/>
  </p:sldLayoutIdLst>
  <p:hf hdr="0" dt="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400" b="1" kern="1200">
          <a:solidFill>
            <a:schemeClr val="tx1"/>
          </a:solidFill>
          <a:latin typeface="+mn-lt"/>
          <a:ea typeface="+mn-ea"/>
          <a:cs typeface="+mn-cs"/>
        </a:defRPr>
      </a:lvl1pPr>
      <a:lvl2pPr marL="0" algn="l" defTabSz="914400" rtl="0" eaLnBrk="1" latinLnBrk="0" hangingPunct="1">
        <a:defRPr sz="1200" kern="1200">
          <a:solidFill>
            <a:schemeClr val="tx1"/>
          </a:solidFill>
          <a:latin typeface="+mn-lt"/>
          <a:ea typeface="+mn-ea"/>
          <a:cs typeface="+mn-cs"/>
        </a:defRPr>
      </a:lvl2pPr>
      <a:lvl3pPr marL="0" algn="l" defTabSz="914400" rtl="0" eaLnBrk="1" latinLnBrk="0" hangingPunct="1">
        <a:defRPr sz="1200" kern="1200">
          <a:solidFill>
            <a:schemeClr val="tx1"/>
          </a:solidFill>
          <a:latin typeface="+mn-lt"/>
          <a:ea typeface="+mn-ea"/>
          <a:cs typeface="+mn-cs"/>
        </a:defRPr>
      </a:lvl3pPr>
      <a:lvl4pPr marL="0" algn="l" defTabSz="914400" rtl="0" eaLnBrk="1" latinLnBrk="0" hangingPunct="1">
        <a:defRPr sz="1200" kern="1200">
          <a:solidFill>
            <a:schemeClr val="tx1"/>
          </a:solidFill>
          <a:latin typeface="+mn-lt"/>
          <a:ea typeface="+mn-ea"/>
          <a:cs typeface="+mn-cs"/>
        </a:defRPr>
      </a:lvl4pPr>
      <a:lvl5pPr marL="0" algn="l" defTabSz="914400" rtl="0" eaLnBrk="1" latinLnBrk="0" hangingPunct="1">
        <a:defRPr sz="1200" kern="1200">
          <a:solidFill>
            <a:schemeClr val="tx1"/>
          </a:solidFill>
          <a:latin typeface="+mn-lt"/>
          <a:ea typeface="+mn-ea"/>
          <a:cs typeface="+mn-cs"/>
        </a:defRPr>
      </a:lvl5pPr>
      <a:lvl6pPr marL="0" algn="l" defTabSz="914400" rtl="0" eaLnBrk="1" latinLnBrk="0" hangingPunct="1">
        <a:defRPr sz="1200" kern="1200">
          <a:solidFill>
            <a:schemeClr val="tx1"/>
          </a:solidFill>
          <a:latin typeface="+mn-lt"/>
          <a:ea typeface="+mn-ea"/>
          <a:cs typeface="+mn-cs"/>
        </a:defRPr>
      </a:lvl6pPr>
      <a:lvl7pPr marL="0" algn="l" defTabSz="914400" rtl="0" eaLnBrk="1" latinLnBrk="0" hangingPunct="1">
        <a:defRPr sz="1200" kern="1200">
          <a:solidFill>
            <a:schemeClr val="tx1"/>
          </a:solidFill>
          <a:latin typeface="+mn-lt"/>
          <a:ea typeface="+mn-ea"/>
          <a:cs typeface="+mn-cs"/>
        </a:defRPr>
      </a:lvl7pPr>
      <a:lvl8pPr marL="0" algn="l" defTabSz="914400" rtl="0" eaLnBrk="1" latinLnBrk="0" hangingPunct="1">
        <a:defRPr sz="1200" kern="1200">
          <a:solidFill>
            <a:schemeClr val="tx1"/>
          </a:solidFill>
          <a:latin typeface="+mn-lt"/>
          <a:ea typeface="+mn-ea"/>
          <a:cs typeface="+mn-cs"/>
        </a:defRPr>
      </a:lvl8pPr>
      <a:lvl9pPr marL="0" algn="l" defTabSz="91440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84" userDrawn="1">
          <p15:clr>
            <a:srgbClr val="F26B43"/>
          </p15:clr>
        </p15:guide>
        <p15:guide id="4" pos="7296" userDrawn="1">
          <p15:clr>
            <a:srgbClr val="F26B43"/>
          </p15:clr>
        </p15:guide>
        <p15:guide id="5" orient="horz" pos="384" userDrawn="1">
          <p15:clr>
            <a:srgbClr val="F26B43"/>
          </p15:clr>
        </p15:guide>
        <p15:guide id="6" orient="horz" pos="3936" userDrawn="1">
          <p15:clr>
            <a:srgbClr val="F26B43"/>
          </p15:clr>
        </p15:guide>
        <p15:guide id="7" orient="horz" pos="4008" userDrawn="1">
          <p15:clr>
            <a:srgbClr val="F26B43"/>
          </p15:clr>
        </p15:guide>
        <p15:guide id="8" orient="horz" pos="3696" userDrawn="1">
          <p15:clr>
            <a:srgbClr val="F26B43"/>
          </p15:clr>
        </p15:guide>
        <p15:guide id="9" orient="horz" pos="960" userDrawn="1">
          <p15:clr>
            <a:srgbClr val="F26B43"/>
          </p15:clr>
        </p15:guide>
        <p15:guide id="10" orient="horz" pos="864" userDrawn="1">
          <p15:clr>
            <a:srgbClr val="F26B43"/>
          </p15:clr>
        </p15:guide>
        <p15:guide id="11" orient="horz" pos="64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gif"/><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Layout" Target="../slideLayouts/slideLayout14.xml"/><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7.png"/><Relationship Id="rId1" Type="http://schemas.openxmlformats.org/officeDocument/2006/relationships/slideLayout" Target="../slideLayouts/slideLayout14.xml"/><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7.png"/><Relationship Id="rId1" Type="http://schemas.openxmlformats.org/officeDocument/2006/relationships/slideLayout" Target="../slideLayouts/slideLayout14.xml"/><Relationship Id="rId5" Type="http://schemas.openxmlformats.org/officeDocument/2006/relationships/image" Target="../media/image58.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image" Target="../media/image60.gif"/><Relationship Id="rId1" Type="http://schemas.openxmlformats.org/officeDocument/2006/relationships/slideLayout" Target="../slideLayouts/slideLayout14.xml"/><Relationship Id="rId4" Type="http://schemas.openxmlformats.org/officeDocument/2006/relationships/image" Target="../media/image62.gif"/></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4.xml"/><Relationship Id="rId5" Type="http://schemas.openxmlformats.org/officeDocument/2006/relationships/image" Target="../media/image72.png"/><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4.xml"/><Relationship Id="rId5" Type="http://schemas.openxmlformats.org/officeDocument/2006/relationships/image" Target="../media/image76.png"/><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84.gif"/><Relationship Id="rId1" Type="http://schemas.openxmlformats.org/officeDocument/2006/relationships/slideLayout" Target="../slideLayouts/slideLayout14.xml"/><Relationship Id="rId5" Type="http://schemas.openxmlformats.org/officeDocument/2006/relationships/image" Target="../media/image86.png"/><Relationship Id="rId4" Type="http://schemas.openxmlformats.org/officeDocument/2006/relationships/image" Target="../media/image85.png"/></Relationships>
</file>

<file path=ppt/slides/_rels/slide4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3.png"/><Relationship Id="rId1" Type="http://schemas.openxmlformats.org/officeDocument/2006/relationships/slideLayout" Target="../slideLayouts/slideLayout14.xml"/><Relationship Id="rId5" Type="http://schemas.openxmlformats.org/officeDocument/2006/relationships/chart" Target="../charts/chart6.xml"/><Relationship Id="rId4" Type="http://schemas.openxmlformats.org/officeDocument/2006/relationships/chart" Target="../charts/chart5.xml"/></Relationships>
</file>

<file path=ppt/slides/_rels/slide4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3.png"/><Relationship Id="rId1" Type="http://schemas.openxmlformats.org/officeDocument/2006/relationships/slideLayout" Target="../slideLayouts/slideLayout14.xml"/><Relationship Id="rId5" Type="http://schemas.openxmlformats.org/officeDocument/2006/relationships/chart" Target="../charts/chart9.xml"/><Relationship Id="rId4" Type="http://schemas.openxmlformats.org/officeDocument/2006/relationships/chart" Target="../charts/chart8.xml"/></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7.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4.xml"/><Relationship Id="rId4" Type="http://schemas.openxmlformats.org/officeDocument/2006/relationships/image" Target="../media/image86.png"/></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4.xml"/><Relationship Id="rId4" Type="http://schemas.openxmlformats.org/officeDocument/2006/relationships/image" Target="../media/image94.png"/></Relationships>
</file>

<file path=ppt/slides/_rels/slide5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4.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chart" Target="../charts/chart1.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3950E49-35AE-4348-858B-65B7BBA2B706}"/>
              </a:ext>
            </a:extLst>
          </p:cNvPr>
          <p:cNvSpPr>
            <a:spLocks noGrp="1"/>
          </p:cNvSpPr>
          <p:nvPr>
            <p:ph type="pic" sz="quarter" idx="12"/>
          </p:nvPr>
        </p:nvSpPr>
        <p:spPr/>
      </p:sp>
      <p:sp>
        <p:nvSpPr>
          <p:cNvPr id="2" name="Text Placeholder 1">
            <a:extLst>
              <a:ext uri="{FF2B5EF4-FFF2-40B4-BE49-F238E27FC236}">
                <a16:creationId xmlns:a16="http://schemas.microsoft.com/office/drawing/2014/main" id="{FEB355A5-8C73-C640-8D7B-135E4A16C0D0}"/>
              </a:ext>
            </a:extLst>
          </p:cNvPr>
          <p:cNvSpPr>
            <a:spLocks noGrp="1"/>
          </p:cNvSpPr>
          <p:nvPr>
            <p:ph type="body" sz="quarter" idx="11"/>
          </p:nvPr>
        </p:nvSpPr>
        <p:spPr/>
        <p:txBody>
          <a:bodyPr/>
          <a:lstStyle/>
          <a:p>
            <a:r>
              <a:rPr lang="en-US" dirty="0"/>
              <a:t>MOCOMAC</a:t>
            </a:r>
          </a:p>
        </p:txBody>
      </p:sp>
      <p:sp>
        <p:nvSpPr>
          <p:cNvPr id="6" name="Text Placeholder 5">
            <a:extLst>
              <a:ext uri="{FF2B5EF4-FFF2-40B4-BE49-F238E27FC236}">
                <a16:creationId xmlns:a16="http://schemas.microsoft.com/office/drawing/2014/main" id="{2982E413-A458-4765-9426-6EB37A742FFC}"/>
              </a:ext>
            </a:extLst>
          </p:cNvPr>
          <p:cNvSpPr>
            <a:spLocks noGrp="1"/>
          </p:cNvSpPr>
          <p:nvPr>
            <p:ph type="body" sz="quarter" idx="13"/>
          </p:nvPr>
        </p:nvSpPr>
        <p:spPr/>
        <p:txBody>
          <a:bodyPr/>
          <a:lstStyle/>
          <a:p>
            <a:r>
              <a:rPr lang="en-GB" dirty="0"/>
              <a:t>29/04/2021</a:t>
            </a:r>
          </a:p>
          <a:p>
            <a:endParaRPr lang="en-GB" dirty="0"/>
          </a:p>
          <a:p>
            <a:r>
              <a:rPr lang="en-GB" dirty="0"/>
              <a:t>Gabriel Tanaka Nunes</a:t>
            </a:r>
          </a:p>
        </p:txBody>
      </p:sp>
      <p:sp>
        <p:nvSpPr>
          <p:cNvPr id="7" name="Graphic 7">
            <a:extLst>
              <a:ext uri="{FF2B5EF4-FFF2-40B4-BE49-F238E27FC236}">
                <a16:creationId xmlns:a16="http://schemas.microsoft.com/office/drawing/2014/main" id="{1EC92053-0F79-4A4F-A0FE-007FE484216F}"/>
              </a:ext>
            </a:extLst>
          </p:cNvPr>
          <p:cNvSpPr/>
          <p:nvPr/>
        </p:nvSpPr>
        <p:spPr>
          <a:xfrm>
            <a:off x="0" y="3386708"/>
            <a:ext cx="7580609" cy="3471292"/>
          </a:xfrm>
          <a:custGeom>
            <a:avLst/>
            <a:gdLst>
              <a:gd name="connsiteX0" fmla="*/ 0 w 7580609"/>
              <a:gd name="connsiteY0" fmla="*/ 2989421 h 3471292"/>
              <a:gd name="connsiteX1" fmla="*/ 0 w 7580609"/>
              <a:gd name="connsiteY1" fmla="*/ 3476699 h 3471292"/>
              <a:gd name="connsiteX2" fmla="*/ 4752210 w 7580609"/>
              <a:gd name="connsiteY2" fmla="*/ 3476699 h 3471292"/>
              <a:gd name="connsiteX3" fmla="*/ 7587963 w 7580609"/>
              <a:gd name="connsiteY3" fmla="*/ 0 h 3471292"/>
            </a:gdLst>
            <a:ahLst/>
            <a:cxnLst>
              <a:cxn ang="0">
                <a:pos x="connsiteX0" y="connsiteY0"/>
              </a:cxn>
              <a:cxn ang="0">
                <a:pos x="connsiteX1" y="connsiteY1"/>
              </a:cxn>
              <a:cxn ang="0">
                <a:pos x="connsiteX2" y="connsiteY2"/>
              </a:cxn>
              <a:cxn ang="0">
                <a:pos x="connsiteX3" y="connsiteY3"/>
              </a:cxn>
            </a:cxnLst>
            <a:rect l="l" t="t" r="r" b="b"/>
            <a:pathLst>
              <a:path w="7580609" h="3471292">
                <a:moveTo>
                  <a:pt x="0" y="2989421"/>
                </a:moveTo>
                <a:lnTo>
                  <a:pt x="0" y="3476699"/>
                </a:lnTo>
                <a:lnTo>
                  <a:pt x="4752210" y="3476699"/>
                </a:lnTo>
                <a:lnTo>
                  <a:pt x="7587963" y="0"/>
                </a:lnTo>
                <a:close/>
              </a:path>
            </a:pathLst>
          </a:custGeom>
          <a:gradFill flip="none" rotWithShape="1">
            <a:gsLst>
              <a:gs pos="0">
                <a:schemeClr val="accent3">
                  <a:alpha val="87000"/>
                </a:schemeClr>
              </a:gs>
              <a:gs pos="100000">
                <a:srgbClr val="50B39E">
                  <a:alpha val="95000"/>
                </a:srgbClr>
              </a:gs>
            </a:gsLst>
            <a:lin ang="10800000" scaled="1"/>
            <a:tileRect/>
          </a:gradFill>
          <a:ln w="10800" cap="flat">
            <a:noFill/>
            <a:prstDash val="solid"/>
            <a:miter/>
          </a:ln>
        </p:spPr>
        <p:txBody>
          <a:bodyPr rtlCol="0" anchor="ctr"/>
          <a:lstStyle/>
          <a:p>
            <a:endParaRPr lang="en-US" dirty="0"/>
          </a:p>
        </p:txBody>
      </p:sp>
    </p:spTree>
    <p:extLst>
      <p:ext uri="{BB962C8B-B14F-4D97-AF65-F5344CB8AC3E}">
        <p14:creationId xmlns:p14="http://schemas.microsoft.com/office/powerpoint/2010/main" val="3842072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FF14630-69C8-4331-ACF2-3C5DDCF12C3E}"/>
              </a:ext>
            </a:extLst>
          </p:cNvPr>
          <p:cNvSpPr>
            <a:spLocks noGrp="1"/>
          </p:cNvSpPr>
          <p:nvPr>
            <p:ph type="body" sz="quarter" idx="11"/>
          </p:nvPr>
        </p:nvSpPr>
        <p:spPr/>
        <p:txBody>
          <a:bodyPr/>
          <a:lstStyle/>
          <a:p>
            <a:r>
              <a:rPr lang="en-US" dirty="0"/>
              <a:t>Cohesive Zone Model</a:t>
            </a:r>
          </a:p>
        </p:txBody>
      </p:sp>
    </p:spTree>
    <p:extLst>
      <p:ext uri="{BB962C8B-B14F-4D97-AF65-F5344CB8AC3E}">
        <p14:creationId xmlns:p14="http://schemas.microsoft.com/office/powerpoint/2010/main" val="3889645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F48761E-9CAE-43BA-BEFD-6B85EC199987}"/>
              </a:ext>
            </a:extLst>
          </p:cNvPr>
          <p:cNvSpPr>
            <a:spLocks noGrp="1"/>
          </p:cNvSpPr>
          <p:nvPr>
            <p:ph type="body" sz="quarter" idx="11"/>
          </p:nvPr>
        </p:nvSpPr>
        <p:spPr/>
        <p:txBody>
          <a:bodyPr/>
          <a:lstStyle/>
          <a:p>
            <a:r>
              <a:rPr lang="en-GB" dirty="0"/>
              <a:t>Random generation of spatial variability </a:t>
            </a:r>
          </a:p>
        </p:txBody>
      </p:sp>
    </p:spTree>
    <p:extLst>
      <p:ext uri="{BB962C8B-B14F-4D97-AF65-F5344CB8AC3E}">
        <p14:creationId xmlns:p14="http://schemas.microsoft.com/office/powerpoint/2010/main" val="370045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40D8DB-BE92-6046-BE8C-411C16BEC000}"/>
              </a:ext>
            </a:extLst>
          </p:cNvPr>
          <p:cNvSpPr>
            <a:spLocks noGrp="1"/>
          </p:cNvSpPr>
          <p:nvPr>
            <p:ph type="title"/>
          </p:nvPr>
        </p:nvSpPr>
        <p:spPr/>
        <p:txBody>
          <a:bodyPr/>
          <a:lstStyle/>
          <a:p>
            <a:r>
              <a:rPr lang="en-US" dirty="0"/>
              <a:t>Material variability</a:t>
            </a:r>
          </a:p>
        </p:txBody>
      </p:sp>
      <p:sp>
        <p:nvSpPr>
          <p:cNvPr id="7" name="Content Placeholder 6">
            <a:extLst>
              <a:ext uri="{FF2B5EF4-FFF2-40B4-BE49-F238E27FC236}">
                <a16:creationId xmlns:a16="http://schemas.microsoft.com/office/drawing/2014/main" id="{B0D3E494-382F-4E0D-A779-A463927E90CA}"/>
              </a:ext>
            </a:extLst>
          </p:cNvPr>
          <p:cNvSpPr>
            <a:spLocks noGrp="1"/>
          </p:cNvSpPr>
          <p:nvPr>
            <p:ph sz="quarter" idx="21"/>
          </p:nvPr>
        </p:nvSpPr>
        <p:spPr>
          <a:xfrm>
            <a:off x="609600" y="1260629"/>
            <a:ext cx="7877452" cy="4987771"/>
          </a:xfrm>
        </p:spPr>
        <p:txBody>
          <a:bodyPr/>
          <a:lstStyle/>
          <a:p>
            <a:r>
              <a:rPr lang="en-GB" dirty="0"/>
              <a:t>CMC’s, like other materials, present defects:</a:t>
            </a:r>
          </a:p>
          <a:p>
            <a:pPr lvl="1"/>
            <a:r>
              <a:rPr lang="en-GB" dirty="0"/>
              <a:t>Porosity</a:t>
            </a:r>
          </a:p>
          <a:p>
            <a:pPr lvl="1"/>
            <a:r>
              <a:rPr lang="en-GB" dirty="0"/>
              <a:t>Microcracks</a:t>
            </a:r>
          </a:p>
          <a:p>
            <a:pPr lvl="1"/>
            <a:endParaRPr lang="en-GB" dirty="0"/>
          </a:p>
          <a:p>
            <a:r>
              <a:rPr lang="en-GB" dirty="0"/>
              <a:t>In order to account for this variability, a randomly generated Weibull field can be used</a:t>
            </a:r>
          </a:p>
          <a:p>
            <a:pPr lvl="1"/>
            <a:r>
              <a:rPr lang="en-GB" dirty="0"/>
              <a:t>The mesh split criterion is based on the strength values of this table</a:t>
            </a:r>
          </a:p>
          <a:p>
            <a:endParaRPr lang="en-GB" dirty="0"/>
          </a:p>
          <a:p>
            <a:r>
              <a:rPr lang="en-GB" dirty="0"/>
              <a:t>A C++ code was developed to allow for the creation of randomly generated Weibull fields in the format of a table that can be interpreted my MSC Marc</a:t>
            </a:r>
          </a:p>
          <a:p>
            <a:pPr lvl="1"/>
            <a:r>
              <a:rPr lang="en-GB" dirty="0"/>
              <a:t>The table references a strength value to coordinates of the undeformed mesh</a:t>
            </a:r>
          </a:p>
          <a:p>
            <a:pPr lvl="1"/>
            <a:r>
              <a:rPr lang="en-GB" dirty="0"/>
              <a:t>The table can be 1D, 2D or 3D</a:t>
            </a:r>
          </a:p>
          <a:p>
            <a:pPr lvl="1"/>
            <a:r>
              <a:rPr lang="en-GB" dirty="0"/>
              <a:t>If an integration point does not coincide with a point referenced in the table, its strength value will be interpolated from the table</a:t>
            </a:r>
          </a:p>
          <a:p>
            <a:pPr lvl="1"/>
            <a:r>
              <a:rPr lang="en-GB" dirty="0"/>
              <a:t>The user can choose: </a:t>
            </a:r>
          </a:p>
          <a:p>
            <a:pPr lvl="2"/>
            <a:r>
              <a:rPr lang="en-GB" dirty="0"/>
              <a:t>The number of points in each direction – Allows the user to control the space correlation</a:t>
            </a:r>
          </a:p>
          <a:p>
            <a:pPr lvl="2"/>
            <a:r>
              <a:rPr lang="en-GB" dirty="0"/>
              <a:t>The scale factor (a.k.a. scale parameter) </a:t>
            </a:r>
          </a:p>
          <a:p>
            <a:pPr lvl="2"/>
            <a:r>
              <a:rPr lang="en-GB" dirty="0"/>
              <a:t>The Weibull modulus (a.k.a. shape parameter, Weibull slope)</a:t>
            </a:r>
          </a:p>
          <a:p>
            <a:pPr lvl="1"/>
            <a:endParaRPr lang="en-GB" dirty="0"/>
          </a:p>
          <a:p>
            <a:pPr lvl="1"/>
            <a:endParaRPr lang="en-GB" dirty="0"/>
          </a:p>
        </p:txBody>
      </p:sp>
      <p:pic>
        <p:nvPicPr>
          <p:cNvPr id="8" name="Picture 7">
            <a:extLst>
              <a:ext uri="{FF2B5EF4-FFF2-40B4-BE49-F238E27FC236}">
                <a16:creationId xmlns:a16="http://schemas.microsoft.com/office/drawing/2014/main" id="{19188686-85DE-4B0D-942E-B1850B8DC572}"/>
              </a:ext>
            </a:extLst>
          </p:cNvPr>
          <p:cNvPicPr>
            <a:picLocks noChangeAspect="1"/>
          </p:cNvPicPr>
          <p:nvPr/>
        </p:nvPicPr>
        <p:blipFill>
          <a:blip r:embed="rId2"/>
          <a:stretch>
            <a:fillRect/>
          </a:stretch>
        </p:blipFill>
        <p:spPr>
          <a:xfrm>
            <a:off x="9095412" y="3562367"/>
            <a:ext cx="3096588" cy="410232"/>
          </a:xfrm>
          <a:prstGeom prst="rect">
            <a:avLst/>
          </a:prstGeom>
        </p:spPr>
      </p:pic>
      <p:sp>
        <p:nvSpPr>
          <p:cNvPr id="9" name="TextBox 8">
            <a:extLst>
              <a:ext uri="{FF2B5EF4-FFF2-40B4-BE49-F238E27FC236}">
                <a16:creationId xmlns:a16="http://schemas.microsoft.com/office/drawing/2014/main" id="{FD99C04C-DFBC-4441-AEA2-E4702DA50460}"/>
              </a:ext>
            </a:extLst>
          </p:cNvPr>
          <p:cNvSpPr txBox="1"/>
          <p:nvPr/>
        </p:nvSpPr>
        <p:spPr>
          <a:xfrm>
            <a:off x="9095412" y="3972599"/>
            <a:ext cx="2281562" cy="584775"/>
          </a:xfrm>
          <a:prstGeom prst="rect">
            <a:avLst/>
          </a:prstGeom>
          <a:noFill/>
        </p:spPr>
        <p:txBody>
          <a:bodyPr wrap="square" rtlCol="0">
            <a:spAutoFit/>
          </a:bodyPr>
          <a:lstStyle/>
          <a:p>
            <a:pPr algn="l"/>
            <a:r>
              <a:rPr lang="en-US" sz="1600" i="1" dirty="0">
                <a:latin typeface="Arial" panose="020B0604020202020204" pitchFamily="34" charset="0"/>
                <a:cs typeface="Arial" panose="020B0604020202020204" pitchFamily="34" charset="0"/>
              </a:rPr>
              <a:t>a: Weibull modulus</a:t>
            </a:r>
          </a:p>
          <a:p>
            <a:pPr algn="l"/>
            <a:r>
              <a:rPr lang="en-US" sz="1600" i="1" dirty="0">
                <a:latin typeface="Arial" panose="020B0604020202020204" pitchFamily="34" charset="0"/>
                <a:cs typeface="Arial" panose="020B0604020202020204" pitchFamily="34" charset="0"/>
              </a:rPr>
              <a:t>b: Scale factor</a:t>
            </a:r>
            <a:endParaRPr lang="en-BE" sz="1600" i="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A609FD2-E07E-42A9-81A0-D7A1B0387871}"/>
              </a:ext>
            </a:extLst>
          </p:cNvPr>
          <p:cNvSpPr txBox="1"/>
          <p:nvPr/>
        </p:nvSpPr>
        <p:spPr>
          <a:xfrm>
            <a:off x="9095412" y="2876365"/>
            <a:ext cx="3031485" cy="584775"/>
          </a:xfrm>
          <a:prstGeom prst="rect">
            <a:avLst/>
          </a:prstGeom>
          <a:noFill/>
        </p:spPr>
        <p:txBody>
          <a:bodyPr wrap="square" rtlCol="0">
            <a:spAutoFit/>
          </a:bodyPr>
          <a:lstStyle/>
          <a:p>
            <a:pPr algn="l"/>
            <a:r>
              <a:rPr lang="en-US" sz="1600" dirty="0">
                <a:latin typeface="Arial" panose="020B0604020202020204" pitchFamily="34" charset="0"/>
                <a:cs typeface="Arial" panose="020B0604020202020204" pitchFamily="34" charset="0"/>
              </a:rPr>
              <a:t>Probability density function of a Weibull random variable:</a:t>
            </a:r>
            <a:endParaRPr lang="en-B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1934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C96336-A2C3-418B-B9ED-861E92AE7581}"/>
              </a:ext>
            </a:extLst>
          </p:cNvPr>
          <p:cNvSpPr>
            <a:spLocks noGrp="1"/>
          </p:cNvSpPr>
          <p:nvPr>
            <p:ph type="title"/>
          </p:nvPr>
        </p:nvSpPr>
        <p:spPr/>
        <p:txBody>
          <a:bodyPr/>
          <a:lstStyle/>
          <a:p>
            <a:r>
              <a:rPr lang="en-US" dirty="0"/>
              <a:t>Example</a:t>
            </a:r>
            <a:endParaRPr lang="en-BE" dirty="0"/>
          </a:p>
        </p:txBody>
      </p:sp>
      <p:pic>
        <p:nvPicPr>
          <p:cNvPr id="14" name="Picture 13" descr="Graphical user interface&#10;&#10;Description automatically generated">
            <a:extLst>
              <a:ext uri="{FF2B5EF4-FFF2-40B4-BE49-F238E27FC236}">
                <a16:creationId xmlns:a16="http://schemas.microsoft.com/office/drawing/2014/main" id="{AE33C400-4592-4BD4-B4B5-AB25A099857C}"/>
              </a:ext>
            </a:extLst>
          </p:cNvPr>
          <p:cNvPicPr>
            <a:picLocks noChangeAspect="1"/>
          </p:cNvPicPr>
          <p:nvPr/>
        </p:nvPicPr>
        <p:blipFill>
          <a:blip r:embed="rId2"/>
          <a:stretch>
            <a:fillRect/>
          </a:stretch>
        </p:blipFill>
        <p:spPr>
          <a:xfrm>
            <a:off x="5628443" y="18981"/>
            <a:ext cx="6546562" cy="3031456"/>
          </a:xfrm>
          <a:prstGeom prst="rect">
            <a:avLst/>
          </a:prstGeom>
        </p:spPr>
      </p:pic>
      <p:pic>
        <p:nvPicPr>
          <p:cNvPr id="16" name="Picture 15" descr="A picture containing background pattern&#10;&#10;Description automatically generated">
            <a:extLst>
              <a:ext uri="{FF2B5EF4-FFF2-40B4-BE49-F238E27FC236}">
                <a16:creationId xmlns:a16="http://schemas.microsoft.com/office/drawing/2014/main" id="{84848CA6-6051-41A5-8408-F23AC828A04F}"/>
              </a:ext>
            </a:extLst>
          </p:cNvPr>
          <p:cNvPicPr>
            <a:picLocks noChangeAspect="1"/>
          </p:cNvPicPr>
          <p:nvPr/>
        </p:nvPicPr>
        <p:blipFill>
          <a:blip r:embed="rId3"/>
          <a:stretch>
            <a:fillRect/>
          </a:stretch>
        </p:blipFill>
        <p:spPr>
          <a:xfrm>
            <a:off x="5628443" y="3082221"/>
            <a:ext cx="6563557" cy="3039325"/>
          </a:xfrm>
          <a:prstGeom prst="rect">
            <a:avLst/>
          </a:prstGeom>
        </p:spPr>
      </p:pic>
      <p:graphicFrame>
        <p:nvGraphicFramePr>
          <p:cNvPr id="19" name="Table 19">
            <a:extLst>
              <a:ext uri="{FF2B5EF4-FFF2-40B4-BE49-F238E27FC236}">
                <a16:creationId xmlns:a16="http://schemas.microsoft.com/office/drawing/2014/main" id="{EC32EE32-51B7-4B3D-90F8-CA1BAEEE36F7}"/>
              </a:ext>
            </a:extLst>
          </p:cNvPr>
          <p:cNvGraphicFramePr>
            <a:graphicFrameLocks noGrp="1"/>
          </p:cNvGraphicFramePr>
          <p:nvPr>
            <p:extLst>
              <p:ext uri="{D42A27DB-BD31-4B8C-83A1-F6EECF244321}">
                <p14:modId xmlns:p14="http://schemas.microsoft.com/office/powerpoint/2010/main" val="2604931546"/>
              </p:ext>
            </p:extLst>
          </p:nvPr>
        </p:nvGraphicFramePr>
        <p:xfrm>
          <a:off x="132144" y="1806943"/>
          <a:ext cx="3990372" cy="2865010"/>
        </p:xfrm>
        <a:graphic>
          <a:graphicData uri="http://schemas.openxmlformats.org/drawingml/2006/table">
            <a:tbl>
              <a:tblPr firstRow="1" bandRow="1">
                <a:tableStyleId>{8EC20E35-A176-4012-BC5E-935CFFF8708E}</a:tableStyleId>
              </a:tblPr>
              <a:tblGrid>
                <a:gridCol w="1995186">
                  <a:extLst>
                    <a:ext uri="{9D8B030D-6E8A-4147-A177-3AD203B41FA5}">
                      <a16:colId xmlns:a16="http://schemas.microsoft.com/office/drawing/2014/main" val="11976050"/>
                    </a:ext>
                  </a:extLst>
                </a:gridCol>
                <a:gridCol w="1995186">
                  <a:extLst>
                    <a:ext uri="{9D8B030D-6E8A-4147-A177-3AD203B41FA5}">
                      <a16:colId xmlns:a16="http://schemas.microsoft.com/office/drawing/2014/main" val="2610930919"/>
                    </a:ext>
                  </a:extLst>
                </a:gridCol>
              </a:tblGrid>
              <a:tr h="643222">
                <a:tc>
                  <a:txBody>
                    <a:bodyPr/>
                    <a:lstStyle/>
                    <a:p>
                      <a:r>
                        <a:rPr lang="en-US" sz="1400" dirty="0"/>
                        <a:t>Coordinate X of undeformed configuration</a:t>
                      </a:r>
                      <a:endParaRPr lang="en-BE" sz="1400" dirty="0"/>
                    </a:p>
                  </a:txBody>
                  <a:tcPr marL="45334" marR="45334" marT="22667" marB="22667"/>
                </a:tc>
                <a:tc>
                  <a:txBody>
                    <a:bodyPr/>
                    <a:lstStyle/>
                    <a:p>
                      <a:r>
                        <a:rPr lang="en-US" sz="1400" dirty="0"/>
                        <a:t>Strength</a:t>
                      </a:r>
                      <a:endParaRPr lang="en-BE" sz="1400" dirty="0"/>
                    </a:p>
                  </a:txBody>
                  <a:tcPr marL="45334" marR="45334" marT="22667" marB="22667"/>
                </a:tc>
                <a:extLst>
                  <a:ext uri="{0D108BD9-81ED-4DB2-BD59-A6C34878D82A}">
                    <a16:rowId xmlns:a16="http://schemas.microsoft.com/office/drawing/2014/main" val="352035849"/>
                  </a:ext>
                </a:extLst>
              </a:tr>
              <a:tr h="363266">
                <a:tc>
                  <a:txBody>
                    <a:bodyPr/>
                    <a:lstStyle/>
                    <a:p>
                      <a:r>
                        <a:rPr lang="en-BE" sz="1400" dirty="0"/>
                        <a:t>0.000000000000000</a:t>
                      </a:r>
                      <a:r>
                        <a:rPr lang="en-US" sz="1400" dirty="0"/>
                        <a:t>+</a:t>
                      </a:r>
                      <a:r>
                        <a:rPr lang="en-BE" sz="1400" dirty="0"/>
                        <a:t>0</a:t>
                      </a:r>
                    </a:p>
                  </a:txBody>
                  <a:tcPr marL="45334" marR="45334" marT="22667" marB="2266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BE" sz="1400" dirty="0"/>
                        <a:t>4.113229773088400+0</a:t>
                      </a:r>
                    </a:p>
                  </a:txBody>
                  <a:tcPr marL="45334" marR="45334" marT="22667" marB="22667"/>
                </a:tc>
                <a:extLst>
                  <a:ext uri="{0D108BD9-81ED-4DB2-BD59-A6C34878D82A}">
                    <a16:rowId xmlns:a16="http://schemas.microsoft.com/office/drawing/2014/main" val="1392177831"/>
                  </a:ext>
                </a:extLst>
              </a:tr>
              <a:tr h="363266">
                <a:tc>
                  <a:txBody>
                    <a:bodyPr/>
                    <a:lstStyle/>
                    <a:p>
                      <a:r>
                        <a:rPr lang="en-BE" sz="1400" dirty="0"/>
                        <a:t>1.000000000000000+0</a:t>
                      </a:r>
                    </a:p>
                  </a:txBody>
                  <a:tcPr marL="45334" marR="45334" marT="22667" marB="2266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BE" sz="1400" dirty="0"/>
                        <a:t>5.316419139531700+0</a:t>
                      </a:r>
                    </a:p>
                  </a:txBody>
                  <a:tcPr marL="45334" marR="45334" marT="22667" marB="22667"/>
                </a:tc>
                <a:extLst>
                  <a:ext uri="{0D108BD9-81ED-4DB2-BD59-A6C34878D82A}">
                    <a16:rowId xmlns:a16="http://schemas.microsoft.com/office/drawing/2014/main" val="4129684939"/>
                  </a:ext>
                </a:extLst>
              </a:tr>
              <a:tr h="363266">
                <a:tc>
                  <a:txBody>
                    <a:bodyPr/>
                    <a:lstStyle/>
                    <a:p>
                      <a:r>
                        <a:rPr lang="en-BE" sz="1400" dirty="0"/>
                        <a:t>2.000000000000000+0</a:t>
                      </a:r>
                    </a:p>
                  </a:txBody>
                  <a:tcPr marL="45334" marR="45334" marT="22667" marB="2266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BE" sz="1400" dirty="0"/>
                        <a:t>4.955720642998400+0</a:t>
                      </a:r>
                    </a:p>
                  </a:txBody>
                  <a:tcPr marL="45334" marR="45334" marT="22667" marB="22667"/>
                </a:tc>
                <a:extLst>
                  <a:ext uri="{0D108BD9-81ED-4DB2-BD59-A6C34878D82A}">
                    <a16:rowId xmlns:a16="http://schemas.microsoft.com/office/drawing/2014/main" val="136236229"/>
                  </a:ext>
                </a:extLst>
              </a:tr>
              <a:tr h="363266">
                <a:tc>
                  <a:txBody>
                    <a:bodyPr/>
                    <a:lstStyle/>
                    <a:p>
                      <a:r>
                        <a:rPr lang="en-BE" sz="1400" dirty="0"/>
                        <a:t>3.000000000000000+0</a:t>
                      </a:r>
                    </a:p>
                  </a:txBody>
                  <a:tcPr marL="45334" marR="45334" marT="22667" marB="2266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BE" sz="1400" dirty="0"/>
                        <a:t>3.276985760423600+0</a:t>
                      </a:r>
                    </a:p>
                  </a:txBody>
                  <a:tcPr marL="45334" marR="45334" marT="22667" marB="22667"/>
                </a:tc>
                <a:extLst>
                  <a:ext uri="{0D108BD9-81ED-4DB2-BD59-A6C34878D82A}">
                    <a16:rowId xmlns:a16="http://schemas.microsoft.com/office/drawing/2014/main" val="537331651"/>
                  </a:ext>
                </a:extLst>
              </a:tr>
              <a:tr h="363266">
                <a:tc>
                  <a:txBody>
                    <a:bodyPr/>
                    <a:lstStyle/>
                    <a:p>
                      <a:r>
                        <a:rPr lang="en-BE" sz="1400" dirty="0"/>
                        <a:t>4.000000000000000+0</a:t>
                      </a:r>
                    </a:p>
                  </a:txBody>
                  <a:tcPr marL="45334" marR="45334" marT="22667" marB="2266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BE" sz="1400" dirty="0"/>
                        <a:t>5.997957450353900+0</a:t>
                      </a:r>
                    </a:p>
                  </a:txBody>
                  <a:tcPr marL="45334" marR="45334" marT="22667" marB="22667"/>
                </a:tc>
                <a:extLst>
                  <a:ext uri="{0D108BD9-81ED-4DB2-BD59-A6C34878D82A}">
                    <a16:rowId xmlns:a16="http://schemas.microsoft.com/office/drawing/2014/main" val="1934109305"/>
                  </a:ext>
                </a:extLst>
              </a:tr>
              <a:tr h="363266">
                <a:tc>
                  <a:txBody>
                    <a:bodyPr/>
                    <a:lstStyle/>
                    <a:p>
                      <a:r>
                        <a:rPr lang="en-BE" sz="1400" dirty="0"/>
                        <a:t>5.000000000000000+0</a:t>
                      </a:r>
                    </a:p>
                  </a:txBody>
                  <a:tcPr marL="45334" marR="45334" marT="22667" marB="22667"/>
                </a:tc>
                <a:tc>
                  <a:txBody>
                    <a:bodyPr/>
                    <a:lstStyle/>
                    <a:p>
                      <a:r>
                        <a:rPr lang="en-BE" sz="1400" dirty="0"/>
                        <a:t>5.802563060654900+0</a:t>
                      </a:r>
                    </a:p>
                  </a:txBody>
                  <a:tcPr marL="45334" marR="45334" marT="22667" marB="22667"/>
                </a:tc>
                <a:extLst>
                  <a:ext uri="{0D108BD9-81ED-4DB2-BD59-A6C34878D82A}">
                    <a16:rowId xmlns:a16="http://schemas.microsoft.com/office/drawing/2014/main" val="784956145"/>
                  </a:ext>
                </a:extLst>
              </a:tr>
            </a:tbl>
          </a:graphicData>
        </a:graphic>
      </p:graphicFrame>
      <p:sp>
        <p:nvSpPr>
          <p:cNvPr id="20" name="TextBox 19">
            <a:extLst>
              <a:ext uri="{FF2B5EF4-FFF2-40B4-BE49-F238E27FC236}">
                <a16:creationId xmlns:a16="http://schemas.microsoft.com/office/drawing/2014/main" id="{CE3EA8AF-CA03-44E9-BF80-A0F74842161F}"/>
              </a:ext>
            </a:extLst>
          </p:cNvPr>
          <p:cNvSpPr txBox="1"/>
          <p:nvPr/>
        </p:nvSpPr>
        <p:spPr>
          <a:xfrm>
            <a:off x="132144" y="1177318"/>
            <a:ext cx="3990372" cy="338554"/>
          </a:xfrm>
          <a:prstGeom prst="rect">
            <a:avLst/>
          </a:prstGeom>
          <a:noFill/>
        </p:spPr>
        <p:txBody>
          <a:bodyPr wrap="square" rtlCol="0">
            <a:spAutoFit/>
          </a:bodyPr>
          <a:lstStyle/>
          <a:p>
            <a:pPr algn="l"/>
            <a:r>
              <a:rPr lang="en-US" sz="1600" b="1" dirty="0">
                <a:latin typeface="Arial" panose="020B0604020202020204" pitchFamily="34" charset="0"/>
                <a:cs typeface="Arial" panose="020B0604020202020204" pitchFamily="34" charset="0"/>
              </a:rPr>
              <a:t>Table randomly generated:</a:t>
            </a:r>
            <a:endParaRPr lang="en-BE" sz="1600" b="1"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B28A20D9-62E4-4EA8-BFC9-C29668E69655}"/>
              </a:ext>
            </a:extLst>
          </p:cNvPr>
          <p:cNvSpPr txBox="1"/>
          <p:nvPr/>
        </p:nvSpPr>
        <p:spPr>
          <a:xfrm>
            <a:off x="4393690" y="1249836"/>
            <a:ext cx="1315656" cy="584775"/>
          </a:xfrm>
          <a:prstGeom prst="rect">
            <a:avLst/>
          </a:prstGeom>
          <a:noFill/>
        </p:spPr>
        <p:txBody>
          <a:bodyPr wrap="square" rtlCol="0">
            <a:spAutoFit/>
          </a:bodyPr>
          <a:lstStyle/>
          <a:p>
            <a:pPr algn="l"/>
            <a:r>
              <a:rPr lang="en-US" sz="1600" dirty="0">
                <a:latin typeface="Arial" panose="020B0604020202020204" pitchFamily="34" charset="0"/>
                <a:cs typeface="Arial" panose="020B0604020202020204" pitchFamily="34" charset="0"/>
              </a:rPr>
              <a:t>Mesh split index</a:t>
            </a:r>
            <a:endParaRPr lang="en-BE" sz="160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CAE82A10-4DBF-43C1-91E0-443C80898DCD}"/>
              </a:ext>
            </a:extLst>
          </p:cNvPr>
          <p:cNvSpPr txBox="1"/>
          <p:nvPr/>
        </p:nvSpPr>
        <p:spPr>
          <a:xfrm>
            <a:off x="4373554" y="4161758"/>
            <a:ext cx="1315656" cy="830997"/>
          </a:xfrm>
          <a:prstGeom prst="rect">
            <a:avLst/>
          </a:prstGeom>
          <a:noFill/>
        </p:spPr>
        <p:txBody>
          <a:bodyPr wrap="square" rtlCol="0">
            <a:spAutoFit/>
          </a:bodyPr>
          <a:lstStyle/>
          <a:p>
            <a:pPr algn="l"/>
            <a:r>
              <a:rPr lang="en-US" sz="1600" dirty="0">
                <a:latin typeface="Arial" panose="020B0604020202020204" pitchFamily="34" charset="0"/>
                <a:cs typeface="Arial" panose="020B0604020202020204" pitchFamily="34" charset="0"/>
              </a:rPr>
              <a:t>Damage of cohesive elements</a:t>
            </a:r>
            <a:endParaRPr lang="en-BE" sz="16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B1BB1202-A032-476C-AE79-F3C1C04E9160}"/>
              </a:ext>
            </a:extLst>
          </p:cNvPr>
          <p:cNvSpPr txBox="1"/>
          <p:nvPr/>
        </p:nvSpPr>
        <p:spPr>
          <a:xfrm>
            <a:off x="0" y="5073296"/>
            <a:ext cx="5377405" cy="1077218"/>
          </a:xfrm>
          <a:prstGeom prst="rect">
            <a:avLst/>
          </a:prstGeom>
          <a:noFill/>
        </p:spPr>
        <p:txBody>
          <a:bodyPr wrap="square" rtlCol="0">
            <a:spAutoFit/>
          </a:bodyPr>
          <a:lstStyle/>
          <a:p>
            <a:pPr algn="l"/>
            <a:r>
              <a:rPr lang="en-US" sz="1600" dirty="0">
                <a:latin typeface="Arial" panose="020B0604020202020204" pitchFamily="34" charset="0"/>
                <a:cs typeface="Arial" panose="020B0604020202020204" pitchFamily="34" charset="0"/>
              </a:rPr>
              <a:t>When mesh split index = 1:</a:t>
            </a:r>
          </a:p>
          <a:p>
            <a:pPr marL="285750" indent="-285750" algn="l">
              <a:buFont typeface="Arial" panose="020B0604020202020204" pitchFamily="34" charset="0"/>
              <a:buChar char="•"/>
            </a:pPr>
            <a:r>
              <a:rPr lang="en-US" sz="1600" dirty="0">
                <a:latin typeface="Arial" panose="020B0604020202020204" pitchFamily="34" charset="0"/>
                <a:cs typeface="Arial" panose="020B0604020202020204" pitchFamily="34" charset="0"/>
              </a:rPr>
              <a:t>Mesh is split</a:t>
            </a:r>
          </a:p>
          <a:p>
            <a:pPr marL="285750" indent="-285750" algn="l">
              <a:buFont typeface="Arial" panose="020B0604020202020204" pitchFamily="34" charset="0"/>
              <a:buChar char="•"/>
            </a:pPr>
            <a:r>
              <a:rPr lang="en-US" sz="1600" dirty="0">
                <a:latin typeface="Arial" panose="020B0604020202020204" pitchFamily="34" charset="0"/>
                <a:cs typeface="Arial" panose="020B0604020202020204" pitchFamily="34" charset="0"/>
              </a:rPr>
              <a:t>Cohesive element is inserted and connects the faces that have been split</a:t>
            </a:r>
            <a:endParaRPr lang="en-BE" sz="1600" dirty="0">
              <a:latin typeface="Arial" panose="020B0604020202020204" pitchFamily="34" charset="0"/>
              <a:cs typeface="Arial" panose="020B0604020202020204" pitchFamily="34" charset="0"/>
            </a:endParaRPr>
          </a:p>
        </p:txBody>
      </p:sp>
      <p:cxnSp>
        <p:nvCxnSpPr>
          <p:cNvPr id="25" name="Connector: Elbow 24">
            <a:extLst>
              <a:ext uri="{FF2B5EF4-FFF2-40B4-BE49-F238E27FC236}">
                <a16:creationId xmlns:a16="http://schemas.microsoft.com/office/drawing/2014/main" id="{DBC204A1-CE4F-4677-8AF4-F8CBB9C05F3B}"/>
              </a:ext>
            </a:extLst>
          </p:cNvPr>
          <p:cNvCxnSpPr>
            <a:cxnSpLocks/>
          </p:cNvCxnSpPr>
          <p:nvPr/>
        </p:nvCxnSpPr>
        <p:spPr>
          <a:xfrm flipV="1">
            <a:off x="4122516" y="2087535"/>
            <a:ext cx="4847449" cy="1685813"/>
          </a:xfrm>
          <a:prstGeom prst="bentConnector3">
            <a:avLst>
              <a:gd name="adj1" fmla="val 99971"/>
            </a:avLst>
          </a:prstGeom>
          <a:ln w="38100">
            <a:solidFill>
              <a:srgbClr val="4DB594"/>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62D30762-1C99-4513-B581-A80C84FC3350}"/>
              </a:ext>
            </a:extLst>
          </p:cNvPr>
          <p:cNvGrpSpPr/>
          <p:nvPr/>
        </p:nvGrpSpPr>
        <p:grpSpPr>
          <a:xfrm>
            <a:off x="10204718" y="1722720"/>
            <a:ext cx="585217" cy="514389"/>
            <a:chOff x="5510784" y="3017953"/>
            <a:chExt cx="585217" cy="514389"/>
          </a:xfrm>
        </p:grpSpPr>
        <p:cxnSp>
          <p:nvCxnSpPr>
            <p:cNvPr id="31" name="Straight Connector 30">
              <a:extLst>
                <a:ext uri="{FF2B5EF4-FFF2-40B4-BE49-F238E27FC236}">
                  <a16:creationId xmlns:a16="http://schemas.microsoft.com/office/drawing/2014/main" id="{49BC3A47-DDF9-4D5F-8330-4952703C1424}"/>
                </a:ext>
              </a:extLst>
            </p:cNvPr>
            <p:cNvCxnSpPr/>
            <p:nvPr/>
          </p:nvCxnSpPr>
          <p:spPr>
            <a:xfrm>
              <a:off x="5510784" y="3018400"/>
              <a:ext cx="457200" cy="1271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9B22913-FB84-4343-B257-4ED52C438D3F}"/>
                </a:ext>
              </a:extLst>
            </p:cNvPr>
            <p:cNvCxnSpPr/>
            <p:nvPr/>
          </p:nvCxnSpPr>
          <p:spPr>
            <a:xfrm>
              <a:off x="5510784" y="3277622"/>
              <a:ext cx="457200" cy="1271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3AA9571-D72E-4A91-9A81-B13B760EEB73}"/>
                </a:ext>
              </a:extLst>
            </p:cNvPr>
            <p:cNvCxnSpPr/>
            <p:nvPr/>
          </p:nvCxnSpPr>
          <p:spPr>
            <a:xfrm flipV="1">
              <a:off x="5967984" y="3017953"/>
              <a:ext cx="0" cy="12758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B4793A7-914F-4AC0-8DDC-4624F3083684}"/>
                </a:ext>
              </a:extLst>
            </p:cNvPr>
            <p:cNvCxnSpPr/>
            <p:nvPr/>
          </p:nvCxnSpPr>
          <p:spPr>
            <a:xfrm flipV="1">
              <a:off x="5967984" y="3404758"/>
              <a:ext cx="0" cy="12758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F2EBE2F-A17D-492B-9B97-B3B5AD9F356A}"/>
                </a:ext>
              </a:extLst>
            </p:cNvPr>
            <p:cNvCxnSpPr>
              <a:cxnSpLocks/>
            </p:cNvCxnSpPr>
            <p:nvPr/>
          </p:nvCxnSpPr>
          <p:spPr>
            <a:xfrm flipV="1">
              <a:off x="5967984" y="3309406"/>
              <a:ext cx="128016" cy="2229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5F48CFA-442F-4D6A-920F-58DDEEDFF6B9}"/>
                </a:ext>
              </a:extLst>
            </p:cNvPr>
            <p:cNvCxnSpPr>
              <a:cxnSpLocks/>
            </p:cNvCxnSpPr>
            <p:nvPr/>
          </p:nvCxnSpPr>
          <p:spPr>
            <a:xfrm flipH="1" flipV="1">
              <a:off x="5967985" y="3018401"/>
              <a:ext cx="128016" cy="29055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CC479E71-568C-4169-8952-C87A5FE3406D}"/>
              </a:ext>
            </a:extLst>
          </p:cNvPr>
          <p:cNvGrpSpPr/>
          <p:nvPr/>
        </p:nvGrpSpPr>
        <p:grpSpPr>
          <a:xfrm rot="10800000">
            <a:off x="6864066" y="847925"/>
            <a:ext cx="585217" cy="514389"/>
            <a:chOff x="5510784" y="3017953"/>
            <a:chExt cx="585217" cy="514389"/>
          </a:xfrm>
        </p:grpSpPr>
        <p:cxnSp>
          <p:nvCxnSpPr>
            <p:cNvPr id="38" name="Straight Connector 37">
              <a:extLst>
                <a:ext uri="{FF2B5EF4-FFF2-40B4-BE49-F238E27FC236}">
                  <a16:creationId xmlns:a16="http://schemas.microsoft.com/office/drawing/2014/main" id="{143BEC62-4983-46BF-8D8D-5DE6D73504CD}"/>
                </a:ext>
              </a:extLst>
            </p:cNvPr>
            <p:cNvCxnSpPr/>
            <p:nvPr/>
          </p:nvCxnSpPr>
          <p:spPr>
            <a:xfrm>
              <a:off x="5510784" y="3018400"/>
              <a:ext cx="457200" cy="1271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76AFB8A-6D43-44D8-BA62-E23DA4AE8A33}"/>
                </a:ext>
              </a:extLst>
            </p:cNvPr>
            <p:cNvCxnSpPr/>
            <p:nvPr/>
          </p:nvCxnSpPr>
          <p:spPr>
            <a:xfrm>
              <a:off x="5510784" y="3277622"/>
              <a:ext cx="457200" cy="1271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6A084B7-321E-42A2-8471-114C478AE631}"/>
                </a:ext>
              </a:extLst>
            </p:cNvPr>
            <p:cNvCxnSpPr/>
            <p:nvPr/>
          </p:nvCxnSpPr>
          <p:spPr>
            <a:xfrm flipV="1">
              <a:off x="5967984" y="3017953"/>
              <a:ext cx="0" cy="12758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8D1F9DB-EAF3-41BE-AF08-AE317D51549D}"/>
                </a:ext>
              </a:extLst>
            </p:cNvPr>
            <p:cNvCxnSpPr/>
            <p:nvPr/>
          </p:nvCxnSpPr>
          <p:spPr>
            <a:xfrm flipV="1">
              <a:off x="5967984" y="3404758"/>
              <a:ext cx="0" cy="12758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CBE7638-E924-465C-A7F6-0D40D4AF94EB}"/>
                </a:ext>
              </a:extLst>
            </p:cNvPr>
            <p:cNvCxnSpPr>
              <a:cxnSpLocks/>
            </p:cNvCxnSpPr>
            <p:nvPr/>
          </p:nvCxnSpPr>
          <p:spPr>
            <a:xfrm flipV="1">
              <a:off x="5967984" y="3309406"/>
              <a:ext cx="128016" cy="2229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FEE69AF-A356-4BEA-8B10-8FAB3C476E31}"/>
                </a:ext>
              </a:extLst>
            </p:cNvPr>
            <p:cNvCxnSpPr>
              <a:cxnSpLocks/>
            </p:cNvCxnSpPr>
            <p:nvPr/>
          </p:nvCxnSpPr>
          <p:spPr>
            <a:xfrm flipH="1" flipV="1">
              <a:off x="5967985" y="3018401"/>
              <a:ext cx="128016" cy="29055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4" name="TextBox 43">
            <a:extLst>
              <a:ext uri="{FF2B5EF4-FFF2-40B4-BE49-F238E27FC236}">
                <a16:creationId xmlns:a16="http://schemas.microsoft.com/office/drawing/2014/main" id="{ED55B6AE-D084-4FFE-AB1C-4106431F10C2}"/>
              </a:ext>
            </a:extLst>
          </p:cNvPr>
          <p:cNvSpPr txBox="1"/>
          <p:nvPr/>
        </p:nvSpPr>
        <p:spPr>
          <a:xfrm>
            <a:off x="6679440" y="3216326"/>
            <a:ext cx="1773383" cy="584775"/>
          </a:xfrm>
          <a:prstGeom prst="rect">
            <a:avLst/>
          </a:prstGeom>
          <a:noFill/>
        </p:spPr>
        <p:txBody>
          <a:bodyPr wrap="square" rtlCol="0">
            <a:spAutoFit/>
          </a:bodyPr>
          <a:lstStyle/>
          <a:p>
            <a:pPr algn="l"/>
            <a:r>
              <a:rPr lang="en-US" sz="1600" dirty="0">
                <a:solidFill>
                  <a:srgbClr val="6FC3A8"/>
                </a:solidFill>
                <a:latin typeface="Arial" panose="020B0604020202020204" pitchFamily="34" charset="0"/>
                <a:cs typeface="Arial" panose="020B0604020202020204" pitchFamily="34" charset="0"/>
              </a:rPr>
              <a:t>Weakest point of the table</a:t>
            </a:r>
            <a:endParaRPr lang="en-BE" sz="1600" dirty="0">
              <a:solidFill>
                <a:srgbClr val="6FC3A8"/>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2DC9E38-F6D9-4D68-A0D7-3A9F52848FAC}"/>
                  </a:ext>
                </a:extLst>
              </p:cNvPr>
              <p:cNvSpPr txBox="1"/>
              <p:nvPr/>
            </p:nvSpPr>
            <p:spPr>
              <a:xfrm>
                <a:off x="9371651" y="62463"/>
                <a:ext cx="1868903" cy="1094274"/>
              </a:xfrm>
              <a:prstGeom prst="rect">
                <a:avLst/>
              </a:prstGeom>
              <a:noFill/>
            </p:spPr>
            <p:txBody>
              <a:bodyPr wrap="square" lIns="0" tIns="0" rIns="0" bIns="0" rtlCol="0">
                <a:spAutoFit/>
              </a:bodyPr>
              <a:lstStyle/>
              <a:p>
                <a:pPr algn="l"/>
                <a:r>
                  <a:rPr lang="en-US" sz="1600" i="1" dirty="0">
                    <a:solidFill>
                      <a:schemeClr val="bg1"/>
                    </a:solidFill>
                    <a:latin typeface="Cambria Math" panose="02040503050406030204" pitchFamily="18" charset="0"/>
                    <a:cs typeface="Arial" panose="020B0604020202020204" pitchFamily="34" charset="0"/>
                  </a:rPr>
                  <a:t>Mesh split criterion:</a:t>
                </a:r>
              </a:p>
              <a:p>
                <a:pPr algn="l"/>
                <a14:m>
                  <m:oMathPara xmlns:m="http://schemas.openxmlformats.org/officeDocument/2006/math">
                    <m:oMathParaPr>
                      <m:jc m:val="centerGroup"/>
                    </m:oMathParaPr>
                    <m:oMath xmlns:m="http://schemas.openxmlformats.org/officeDocument/2006/math">
                      <m:sSup>
                        <m:sSupPr>
                          <m:ctrlPr>
                            <a:rPr lang="en-BE" sz="1600" i="1" smtClean="0">
                              <a:solidFill>
                                <a:schemeClr val="bg1"/>
                              </a:solidFill>
                              <a:latin typeface="Cambria Math" panose="02040503050406030204" pitchFamily="18" charset="0"/>
                              <a:cs typeface="Arial" panose="020B0604020202020204" pitchFamily="34" charset="0"/>
                            </a:rPr>
                          </m:ctrlPr>
                        </m:sSupPr>
                        <m:e>
                          <m:d>
                            <m:dPr>
                              <m:ctrlPr>
                                <a:rPr lang="en-BE" sz="1600" i="1" smtClean="0">
                                  <a:solidFill>
                                    <a:schemeClr val="bg1"/>
                                  </a:solidFill>
                                  <a:latin typeface="Cambria Math" panose="02040503050406030204" pitchFamily="18" charset="0"/>
                                  <a:cs typeface="Arial" panose="020B0604020202020204" pitchFamily="34" charset="0"/>
                                </a:rPr>
                              </m:ctrlPr>
                            </m:dPr>
                            <m:e>
                              <m:f>
                                <m:fPr>
                                  <m:ctrlPr>
                                    <a:rPr lang="en-BE" sz="1600" i="1" smtClean="0">
                                      <a:solidFill>
                                        <a:schemeClr val="bg1"/>
                                      </a:solidFill>
                                      <a:latin typeface="Cambria Math" panose="02040503050406030204" pitchFamily="18" charset="0"/>
                                      <a:cs typeface="Arial" panose="020B0604020202020204" pitchFamily="34" charset="0"/>
                                    </a:rPr>
                                  </m:ctrlPr>
                                </m:fPr>
                                <m:num>
                                  <m:sSub>
                                    <m:sSubPr>
                                      <m:ctrlPr>
                                        <a:rPr lang="en-BE" sz="1600" i="1" smtClean="0">
                                          <a:solidFill>
                                            <a:schemeClr val="bg1"/>
                                          </a:solidFill>
                                          <a:latin typeface="Cambria Math" panose="02040503050406030204" pitchFamily="18" charset="0"/>
                                          <a:cs typeface="Arial" panose="020B0604020202020204" pitchFamily="34" charset="0"/>
                                        </a:rPr>
                                      </m:ctrlPr>
                                    </m:sSubPr>
                                    <m:e>
                                      <m:r>
                                        <a:rPr lang="en-BE" sz="1600" i="1" smtClean="0">
                                          <a:solidFill>
                                            <a:schemeClr val="bg1"/>
                                          </a:solidFill>
                                          <a:latin typeface="Cambria Math" panose="02040503050406030204" pitchFamily="18" charset="0"/>
                                          <a:ea typeface="Cambria Math" panose="02040503050406030204" pitchFamily="18" charset="0"/>
                                          <a:cs typeface="Arial" panose="020B0604020202020204" pitchFamily="34" charset="0"/>
                                        </a:rPr>
                                        <m:t>𝜎</m:t>
                                      </m:r>
                                    </m:e>
                                    <m:sub>
                                      <m:r>
                                        <a:rPr lang="en-US" sz="1600" b="0" i="1" smtClean="0">
                                          <a:solidFill>
                                            <a:schemeClr val="bg1"/>
                                          </a:solidFill>
                                          <a:latin typeface="Cambria Math" panose="02040503050406030204" pitchFamily="18" charset="0"/>
                                          <a:cs typeface="Arial" panose="020B0604020202020204" pitchFamily="34" charset="0"/>
                                        </a:rPr>
                                        <m:t>𝑛</m:t>
                                      </m:r>
                                    </m:sub>
                                  </m:sSub>
                                </m:num>
                                <m:den>
                                  <m:sSub>
                                    <m:sSubPr>
                                      <m:ctrlPr>
                                        <a:rPr lang="en-BE" sz="1600" i="1" smtClean="0">
                                          <a:solidFill>
                                            <a:schemeClr val="bg1"/>
                                          </a:solidFill>
                                          <a:latin typeface="Cambria Math" panose="02040503050406030204" pitchFamily="18" charset="0"/>
                                          <a:cs typeface="Arial" panose="020B0604020202020204" pitchFamily="34" charset="0"/>
                                        </a:rPr>
                                      </m:ctrlPr>
                                    </m:sSubPr>
                                    <m:e>
                                      <m:r>
                                        <a:rPr lang="en-US" sz="1600" b="0" i="1" smtClean="0">
                                          <a:solidFill>
                                            <a:schemeClr val="bg1"/>
                                          </a:solidFill>
                                          <a:latin typeface="Cambria Math" panose="02040503050406030204" pitchFamily="18" charset="0"/>
                                          <a:cs typeface="Arial" panose="020B0604020202020204" pitchFamily="34" charset="0"/>
                                        </a:rPr>
                                        <m:t>𝑆</m:t>
                                      </m:r>
                                    </m:e>
                                    <m:sub>
                                      <m:r>
                                        <a:rPr lang="en-US" sz="1600" b="0" i="1" smtClean="0">
                                          <a:solidFill>
                                            <a:schemeClr val="bg1"/>
                                          </a:solidFill>
                                          <a:latin typeface="Cambria Math" panose="02040503050406030204" pitchFamily="18" charset="0"/>
                                          <a:cs typeface="Arial" panose="020B0604020202020204" pitchFamily="34" charset="0"/>
                                        </a:rPr>
                                        <m:t>𝑛</m:t>
                                      </m:r>
                                    </m:sub>
                                  </m:sSub>
                                </m:den>
                              </m:f>
                            </m:e>
                          </m:d>
                        </m:e>
                        <m:sup>
                          <m:r>
                            <a:rPr lang="en-US" sz="1600" b="0" i="1" smtClean="0">
                              <a:solidFill>
                                <a:schemeClr val="bg1"/>
                              </a:solidFill>
                              <a:latin typeface="Cambria Math" panose="02040503050406030204" pitchFamily="18" charset="0"/>
                              <a:cs typeface="Arial" panose="020B0604020202020204" pitchFamily="34" charset="0"/>
                            </a:rPr>
                            <m:t>2</m:t>
                          </m:r>
                        </m:sup>
                      </m:sSup>
                      <m:r>
                        <a:rPr lang="en-US" sz="1600" b="0" i="1" smtClean="0">
                          <a:solidFill>
                            <a:schemeClr val="bg1"/>
                          </a:solidFill>
                          <a:latin typeface="Cambria Math" panose="02040503050406030204" pitchFamily="18" charset="0"/>
                          <a:cs typeface="Arial" panose="020B0604020202020204" pitchFamily="34" charset="0"/>
                        </a:rPr>
                        <m:t>+</m:t>
                      </m:r>
                      <m:sSup>
                        <m:sSupPr>
                          <m:ctrlPr>
                            <a:rPr lang="en-US" sz="1600" b="0" i="1" smtClean="0">
                              <a:solidFill>
                                <a:schemeClr val="bg1"/>
                              </a:solidFill>
                              <a:latin typeface="Cambria Math" panose="02040503050406030204" pitchFamily="18" charset="0"/>
                              <a:cs typeface="Arial" panose="020B0604020202020204" pitchFamily="34" charset="0"/>
                            </a:rPr>
                          </m:ctrlPr>
                        </m:sSupPr>
                        <m:e>
                          <m:d>
                            <m:dPr>
                              <m:ctrlPr>
                                <a:rPr lang="en-US" sz="1600" b="0" i="1" smtClean="0">
                                  <a:solidFill>
                                    <a:schemeClr val="bg1"/>
                                  </a:solidFill>
                                  <a:latin typeface="Cambria Math" panose="02040503050406030204" pitchFamily="18" charset="0"/>
                                  <a:cs typeface="Arial" panose="020B0604020202020204" pitchFamily="34" charset="0"/>
                                </a:rPr>
                              </m:ctrlPr>
                            </m:dPr>
                            <m:e>
                              <m:f>
                                <m:fPr>
                                  <m:ctrlPr>
                                    <a:rPr lang="en-US" sz="1600" b="0" i="1" smtClean="0">
                                      <a:solidFill>
                                        <a:schemeClr val="bg1"/>
                                      </a:solidFill>
                                      <a:latin typeface="Cambria Math" panose="02040503050406030204" pitchFamily="18" charset="0"/>
                                      <a:cs typeface="Arial" panose="020B0604020202020204" pitchFamily="34" charset="0"/>
                                    </a:rPr>
                                  </m:ctrlPr>
                                </m:fPr>
                                <m:num>
                                  <m:sSub>
                                    <m:sSubPr>
                                      <m:ctrlPr>
                                        <a:rPr lang="en-US" sz="1600" b="0" i="1" smtClean="0">
                                          <a:solidFill>
                                            <a:schemeClr val="bg1"/>
                                          </a:solidFill>
                                          <a:latin typeface="Cambria Math" panose="02040503050406030204" pitchFamily="18" charset="0"/>
                                          <a:cs typeface="Arial" panose="020B0604020202020204" pitchFamily="34" charset="0"/>
                                        </a:rPr>
                                      </m:ctrlPr>
                                    </m:sSubPr>
                                    <m:e>
                                      <m:r>
                                        <a:rPr lang="en-US" sz="1600" b="0" i="1" smtClean="0">
                                          <a:solidFill>
                                            <a:schemeClr val="bg1"/>
                                          </a:solidFill>
                                          <a:latin typeface="Cambria Math" panose="02040503050406030204" pitchFamily="18" charset="0"/>
                                          <a:ea typeface="Cambria Math" panose="02040503050406030204" pitchFamily="18" charset="0"/>
                                          <a:cs typeface="Arial" panose="020B0604020202020204" pitchFamily="34" charset="0"/>
                                        </a:rPr>
                                        <m:t>𝜎</m:t>
                                      </m:r>
                                    </m:e>
                                    <m:sub>
                                      <m:r>
                                        <a:rPr lang="en-US" sz="1600" b="0" i="1" smtClean="0">
                                          <a:solidFill>
                                            <a:schemeClr val="bg1"/>
                                          </a:solidFill>
                                          <a:latin typeface="Cambria Math" panose="02040503050406030204" pitchFamily="18" charset="0"/>
                                          <a:cs typeface="Arial" panose="020B0604020202020204" pitchFamily="34" charset="0"/>
                                        </a:rPr>
                                        <m:t>𝑡</m:t>
                                      </m:r>
                                    </m:sub>
                                  </m:sSub>
                                </m:num>
                                <m:den>
                                  <m:sSub>
                                    <m:sSubPr>
                                      <m:ctrlPr>
                                        <a:rPr lang="en-US" sz="1600" b="0" i="1" smtClean="0">
                                          <a:solidFill>
                                            <a:schemeClr val="bg1"/>
                                          </a:solidFill>
                                          <a:latin typeface="Cambria Math" panose="02040503050406030204" pitchFamily="18" charset="0"/>
                                          <a:cs typeface="Arial" panose="020B0604020202020204" pitchFamily="34" charset="0"/>
                                        </a:rPr>
                                      </m:ctrlPr>
                                    </m:sSubPr>
                                    <m:e>
                                      <m:r>
                                        <a:rPr lang="en-US" sz="1600" b="0" i="1" smtClean="0">
                                          <a:solidFill>
                                            <a:schemeClr val="bg1"/>
                                          </a:solidFill>
                                          <a:latin typeface="Cambria Math" panose="02040503050406030204" pitchFamily="18" charset="0"/>
                                          <a:cs typeface="Arial" panose="020B0604020202020204" pitchFamily="34" charset="0"/>
                                        </a:rPr>
                                        <m:t>𝑆</m:t>
                                      </m:r>
                                    </m:e>
                                    <m:sub>
                                      <m:r>
                                        <a:rPr lang="en-US" sz="1600" b="0" i="1" smtClean="0">
                                          <a:solidFill>
                                            <a:schemeClr val="bg1"/>
                                          </a:solidFill>
                                          <a:latin typeface="Cambria Math" panose="02040503050406030204" pitchFamily="18" charset="0"/>
                                          <a:cs typeface="Arial" panose="020B0604020202020204" pitchFamily="34" charset="0"/>
                                        </a:rPr>
                                        <m:t>𝑡</m:t>
                                      </m:r>
                                    </m:sub>
                                  </m:sSub>
                                </m:den>
                              </m:f>
                            </m:e>
                          </m:d>
                        </m:e>
                        <m:sup>
                          <m:r>
                            <a:rPr lang="en-US" sz="1600" b="0" i="1" smtClean="0">
                              <a:solidFill>
                                <a:schemeClr val="bg1"/>
                              </a:solidFill>
                              <a:latin typeface="Cambria Math" panose="02040503050406030204" pitchFamily="18" charset="0"/>
                              <a:cs typeface="Arial" panose="020B0604020202020204" pitchFamily="34" charset="0"/>
                            </a:rPr>
                            <m:t>2</m:t>
                          </m:r>
                        </m:sup>
                      </m:sSup>
                      <m:r>
                        <a:rPr lang="en-US" sz="1600" b="0" i="1" smtClean="0">
                          <a:solidFill>
                            <a:schemeClr val="bg1"/>
                          </a:solidFill>
                          <a:latin typeface="Cambria Math" panose="02040503050406030204" pitchFamily="18" charset="0"/>
                          <a:ea typeface="Cambria Math" panose="02040503050406030204" pitchFamily="18" charset="0"/>
                          <a:cs typeface="Arial" panose="020B0604020202020204" pitchFamily="34" charset="0"/>
                        </a:rPr>
                        <m:t>&gt;1</m:t>
                      </m:r>
                    </m:oMath>
                  </m:oMathPara>
                </a14:m>
                <a:endParaRPr lang="en-US" sz="1600" dirty="0">
                  <a:latin typeface="Arial" panose="020B0604020202020204" pitchFamily="34" charset="0"/>
                  <a:cs typeface="Arial" panose="020B0604020202020204" pitchFamily="34" charset="0"/>
                </a:endParaRPr>
              </a:p>
              <a:p>
                <a14:m>
                  <m:oMath xmlns:m="http://schemas.openxmlformats.org/officeDocument/2006/math">
                    <m:sSub>
                      <m:sSubPr>
                        <m:ctrlPr>
                          <a:rPr lang="en-BE" sz="1600" i="1">
                            <a:solidFill>
                              <a:schemeClr val="bg1"/>
                            </a:solidFill>
                            <a:latin typeface="Cambria Math" panose="02040503050406030204" pitchFamily="18" charset="0"/>
                            <a:cs typeface="Arial" panose="020B0604020202020204" pitchFamily="34" charset="0"/>
                          </a:rPr>
                        </m:ctrlPr>
                      </m:sSubPr>
                      <m:e>
                        <m:r>
                          <a:rPr lang="en-US" sz="1600" i="1">
                            <a:solidFill>
                              <a:schemeClr val="bg1"/>
                            </a:solidFill>
                            <a:latin typeface="Cambria Math" panose="02040503050406030204" pitchFamily="18" charset="0"/>
                            <a:cs typeface="Arial" panose="020B0604020202020204" pitchFamily="34" charset="0"/>
                          </a:rPr>
                          <m:t>𝑆</m:t>
                        </m:r>
                      </m:e>
                      <m:sub>
                        <m:r>
                          <a:rPr lang="en-US" sz="1600" i="1">
                            <a:solidFill>
                              <a:schemeClr val="bg1"/>
                            </a:solidFill>
                            <a:latin typeface="Cambria Math" panose="02040503050406030204" pitchFamily="18" charset="0"/>
                            <a:cs typeface="Arial" panose="020B0604020202020204" pitchFamily="34" charset="0"/>
                          </a:rPr>
                          <m:t>𝑛</m:t>
                        </m:r>
                      </m:sub>
                    </m:sSub>
                  </m:oMath>
                </a14:m>
                <a:r>
                  <a:rPr lang="en-US" sz="1600" dirty="0">
                    <a:solidFill>
                      <a:schemeClr val="bg1"/>
                    </a:solidFill>
                    <a:latin typeface="Arial" panose="020B0604020202020204" pitchFamily="34" charset="0"/>
                    <a:cs typeface="Arial" panose="020B0604020202020204" pitchFamily="34" charset="0"/>
                  </a:rPr>
                  <a:t>=</a:t>
                </a:r>
                <a:r>
                  <a:rPr lang="en-US" sz="1600" dirty="0">
                    <a:solidFill>
                      <a:schemeClr val="bg1"/>
                    </a:solidFill>
                    <a:cs typeface="Arial" panose="020B0604020202020204" pitchFamily="34" charset="0"/>
                  </a:rPr>
                  <a:t> </a:t>
                </a:r>
                <a14:m>
                  <m:oMath xmlns:m="http://schemas.openxmlformats.org/officeDocument/2006/math">
                    <m:sSub>
                      <m:sSubPr>
                        <m:ctrlPr>
                          <a:rPr lang="en-US" sz="1600" i="1">
                            <a:solidFill>
                              <a:schemeClr val="bg1"/>
                            </a:solidFill>
                            <a:latin typeface="Cambria Math" panose="02040503050406030204" pitchFamily="18" charset="0"/>
                            <a:cs typeface="Arial" panose="020B0604020202020204" pitchFamily="34" charset="0"/>
                          </a:rPr>
                        </m:ctrlPr>
                      </m:sSubPr>
                      <m:e>
                        <m:r>
                          <a:rPr lang="en-US" sz="1600" i="1">
                            <a:solidFill>
                              <a:schemeClr val="bg1"/>
                            </a:solidFill>
                            <a:latin typeface="Cambria Math" panose="02040503050406030204" pitchFamily="18" charset="0"/>
                            <a:cs typeface="Arial" panose="020B0604020202020204" pitchFamily="34" charset="0"/>
                          </a:rPr>
                          <m:t>𝑆</m:t>
                        </m:r>
                      </m:e>
                      <m:sub>
                        <m:r>
                          <a:rPr lang="en-US" sz="1600" i="1">
                            <a:solidFill>
                              <a:schemeClr val="bg1"/>
                            </a:solidFill>
                            <a:latin typeface="Cambria Math" panose="02040503050406030204" pitchFamily="18" charset="0"/>
                            <a:cs typeface="Arial" panose="020B0604020202020204" pitchFamily="34" charset="0"/>
                          </a:rPr>
                          <m:t>𝑡</m:t>
                        </m:r>
                      </m:sub>
                    </m:sSub>
                    <m:r>
                      <a:rPr lang="en-US" sz="1600" b="0" i="0" smtClean="0">
                        <a:solidFill>
                          <a:schemeClr val="bg1"/>
                        </a:solidFill>
                        <a:latin typeface="Cambria Math" panose="02040503050406030204" pitchFamily="18" charset="0"/>
                        <a:cs typeface="Arial" panose="020B0604020202020204" pitchFamily="34" charset="0"/>
                      </a:rPr>
                      <m:t>=</m:t>
                    </m:r>
                    <m:r>
                      <m:rPr>
                        <m:sty m:val="p"/>
                      </m:rPr>
                      <a:rPr lang="en-US" sz="1600" b="0" i="0" smtClean="0">
                        <a:solidFill>
                          <a:schemeClr val="bg1"/>
                        </a:solidFill>
                        <a:latin typeface="Cambria Math" panose="02040503050406030204" pitchFamily="18" charset="0"/>
                        <a:cs typeface="Arial" panose="020B0604020202020204" pitchFamily="34" charset="0"/>
                      </a:rPr>
                      <m:t>Table</m:t>
                    </m:r>
                    <m:r>
                      <a:rPr lang="en-US" sz="1600" b="0" i="0" smtClean="0">
                        <a:solidFill>
                          <a:schemeClr val="bg1"/>
                        </a:solidFill>
                        <a:latin typeface="Cambria Math" panose="02040503050406030204" pitchFamily="18" charset="0"/>
                        <a:cs typeface="Arial" panose="020B0604020202020204" pitchFamily="34" charset="0"/>
                      </a:rPr>
                      <m:t> </m:t>
                    </m:r>
                    <m:r>
                      <m:rPr>
                        <m:sty m:val="p"/>
                      </m:rPr>
                      <a:rPr lang="en-US" sz="1600" b="0" i="0" smtClean="0">
                        <a:solidFill>
                          <a:schemeClr val="bg1"/>
                        </a:solidFill>
                        <a:latin typeface="Cambria Math" panose="02040503050406030204" pitchFamily="18" charset="0"/>
                        <a:cs typeface="Arial" panose="020B0604020202020204" pitchFamily="34" charset="0"/>
                      </a:rPr>
                      <m:t>value</m:t>
                    </m:r>
                  </m:oMath>
                </a14:m>
                <a:endParaRPr lang="en-BE" sz="1600" dirty="0">
                  <a:solidFill>
                    <a:schemeClr val="bg1"/>
                  </a:solidFill>
                  <a:latin typeface="Arial" panose="020B0604020202020204" pitchFamily="34" charset="0"/>
                  <a:cs typeface="Arial" panose="020B0604020202020204" pitchFamily="34" charset="0"/>
                </a:endParaRPr>
              </a:p>
            </p:txBody>
          </p:sp>
        </mc:Choice>
        <mc:Fallback xmlns="">
          <p:sp>
            <p:nvSpPr>
              <p:cNvPr id="2" name="TextBox 1">
                <a:extLst>
                  <a:ext uri="{FF2B5EF4-FFF2-40B4-BE49-F238E27FC236}">
                    <a16:creationId xmlns:a16="http://schemas.microsoft.com/office/drawing/2014/main" id="{72DC9E38-F6D9-4D68-A0D7-3A9F52848FAC}"/>
                  </a:ext>
                </a:extLst>
              </p:cNvPr>
              <p:cNvSpPr txBox="1">
                <a:spLocks noRot="1" noChangeAspect="1" noMove="1" noResize="1" noEditPoints="1" noAdjustHandles="1" noChangeArrowheads="1" noChangeShapeType="1" noTextEdit="1"/>
              </p:cNvSpPr>
              <p:nvPr/>
            </p:nvSpPr>
            <p:spPr>
              <a:xfrm>
                <a:off x="9371651" y="62463"/>
                <a:ext cx="1868903" cy="1094274"/>
              </a:xfrm>
              <a:prstGeom prst="rect">
                <a:avLst/>
              </a:prstGeom>
              <a:blipFill>
                <a:blip r:embed="rId4"/>
                <a:stretch>
                  <a:fillRect l="-6515" t="-6111" r="-977" b="-10556"/>
                </a:stretch>
              </a:blipFill>
            </p:spPr>
            <p:txBody>
              <a:bodyPr/>
              <a:lstStyle/>
              <a:p>
                <a:r>
                  <a:rPr lang="en-BE">
                    <a:noFill/>
                  </a:rPr>
                  <a:t> </a:t>
                </a:r>
              </a:p>
            </p:txBody>
          </p:sp>
        </mc:Fallback>
      </mc:AlternateContent>
    </p:spTree>
    <p:extLst>
      <p:ext uri="{BB962C8B-B14F-4D97-AF65-F5344CB8AC3E}">
        <p14:creationId xmlns:p14="http://schemas.microsoft.com/office/powerpoint/2010/main" val="277332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ACFB0-EA9C-4889-8502-05532958BF9D}"/>
              </a:ext>
            </a:extLst>
          </p:cNvPr>
          <p:cNvSpPr>
            <a:spLocks noGrp="1"/>
          </p:cNvSpPr>
          <p:nvPr>
            <p:ph type="title"/>
          </p:nvPr>
        </p:nvSpPr>
        <p:spPr/>
        <p:txBody>
          <a:bodyPr/>
          <a:lstStyle/>
          <a:p>
            <a:r>
              <a:rPr lang="en-US" dirty="0"/>
              <a:t>Detail of mesh split + insertion of cohesive element</a:t>
            </a:r>
            <a:endParaRPr lang="en-BE" dirty="0"/>
          </a:p>
        </p:txBody>
      </p:sp>
      <p:pic>
        <p:nvPicPr>
          <p:cNvPr id="6" name="Picture 5">
            <a:extLst>
              <a:ext uri="{FF2B5EF4-FFF2-40B4-BE49-F238E27FC236}">
                <a16:creationId xmlns:a16="http://schemas.microsoft.com/office/drawing/2014/main" id="{02A80544-6C4E-4630-AF3C-2F6CAE0258C3}"/>
              </a:ext>
            </a:extLst>
          </p:cNvPr>
          <p:cNvPicPr>
            <a:picLocks noChangeAspect="1"/>
          </p:cNvPicPr>
          <p:nvPr/>
        </p:nvPicPr>
        <p:blipFill>
          <a:blip r:embed="rId2"/>
          <a:stretch>
            <a:fillRect/>
          </a:stretch>
        </p:blipFill>
        <p:spPr>
          <a:xfrm>
            <a:off x="0" y="2711815"/>
            <a:ext cx="5945871" cy="2753299"/>
          </a:xfrm>
          <a:prstGeom prst="rect">
            <a:avLst/>
          </a:prstGeom>
        </p:spPr>
      </p:pic>
      <p:pic>
        <p:nvPicPr>
          <p:cNvPr id="12" name="Picture 11">
            <a:extLst>
              <a:ext uri="{FF2B5EF4-FFF2-40B4-BE49-F238E27FC236}">
                <a16:creationId xmlns:a16="http://schemas.microsoft.com/office/drawing/2014/main" id="{D5D803FA-D3EE-4493-96BD-CB3467F47B9D}"/>
              </a:ext>
            </a:extLst>
          </p:cNvPr>
          <p:cNvPicPr>
            <a:picLocks noChangeAspect="1"/>
          </p:cNvPicPr>
          <p:nvPr/>
        </p:nvPicPr>
        <p:blipFill>
          <a:blip r:embed="rId3"/>
          <a:stretch>
            <a:fillRect/>
          </a:stretch>
        </p:blipFill>
        <p:spPr>
          <a:xfrm>
            <a:off x="6246128" y="2711816"/>
            <a:ext cx="5945872" cy="2753300"/>
          </a:xfrm>
          <a:prstGeom prst="rect">
            <a:avLst/>
          </a:prstGeom>
        </p:spPr>
      </p:pic>
      <p:sp>
        <p:nvSpPr>
          <p:cNvPr id="13" name="TextBox 12">
            <a:extLst>
              <a:ext uri="{FF2B5EF4-FFF2-40B4-BE49-F238E27FC236}">
                <a16:creationId xmlns:a16="http://schemas.microsoft.com/office/drawing/2014/main" id="{BDABF198-4403-4423-A183-6571146FBA57}"/>
              </a:ext>
            </a:extLst>
          </p:cNvPr>
          <p:cNvSpPr txBox="1"/>
          <p:nvPr/>
        </p:nvSpPr>
        <p:spPr>
          <a:xfrm>
            <a:off x="0" y="1828800"/>
            <a:ext cx="5945871"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Before mesh split criterion is met</a:t>
            </a:r>
            <a:endParaRPr lang="en-BE" sz="16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B8DF4C83-38B6-4643-8414-14C0240A366A}"/>
              </a:ext>
            </a:extLst>
          </p:cNvPr>
          <p:cNvSpPr txBox="1"/>
          <p:nvPr/>
        </p:nvSpPr>
        <p:spPr>
          <a:xfrm>
            <a:off x="6246129" y="1828800"/>
            <a:ext cx="5945871"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After mesh split and insertion of cohesive element</a:t>
            </a:r>
            <a:endParaRPr lang="en-B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145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F48761E-9CAE-43BA-BEFD-6B85EC199987}"/>
              </a:ext>
            </a:extLst>
          </p:cNvPr>
          <p:cNvSpPr>
            <a:spLocks noGrp="1"/>
          </p:cNvSpPr>
          <p:nvPr>
            <p:ph type="body" sz="quarter" idx="11"/>
          </p:nvPr>
        </p:nvSpPr>
        <p:spPr/>
        <p:txBody>
          <a:bodyPr/>
          <a:lstStyle/>
          <a:p>
            <a:r>
              <a:rPr lang="en-GB" dirty="0"/>
              <a:t>Parameter study of the cohesive law</a:t>
            </a:r>
          </a:p>
        </p:txBody>
      </p:sp>
    </p:spTree>
    <p:extLst>
      <p:ext uri="{BB962C8B-B14F-4D97-AF65-F5344CB8AC3E}">
        <p14:creationId xmlns:p14="http://schemas.microsoft.com/office/powerpoint/2010/main" val="7125467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2A39FC-FE4B-4929-A93C-F4C5DE983236}"/>
              </a:ext>
            </a:extLst>
          </p:cNvPr>
          <p:cNvSpPr>
            <a:spLocks noGrp="1"/>
          </p:cNvSpPr>
          <p:nvPr>
            <p:ph type="title"/>
          </p:nvPr>
        </p:nvSpPr>
        <p:spPr/>
        <p:txBody>
          <a:bodyPr/>
          <a:lstStyle/>
          <a:p>
            <a:r>
              <a:rPr lang="en-US" dirty="0" err="1"/>
              <a:t>Turon</a:t>
            </a:r>
            <a:r>
              <a:rPr lang="en-US" dirty="0"/>
              <a:t> cohesive law parameters</a:t>
            </a:r>
            <a:endParaRPr lang="en-BE" dirty="0"/>
          </a:p>
        </p:txBody>
      </p:sp>
      <p:sp>
        <p:nvSpPr>
          <p:cNvPr id="6" name="Content Placeholder 5">
            <a:extLst>
              <a:ext uri="{FF2B5EF4-FFF2-40B4-BE49-F238E27FC236}">
                <a16:creationId xmlns:a16="http://schemas.microsoft.com/office/drawing/2014/main" id="{2C572B8B-1CF3-4BC9-8050-ACE0AC262455}"/>
              </a:ext>
            </a:extLst>
          </p:cNvPr>
          <p:cNvSpPr>
            <a:spLocks noGrp="1"/>
          </p:cNvSpPr>
          <p:nvPr>
            <p:ph sz="quarter" idx="21"/>
          </p:nvPr>
        </p:nvSpPr>
        <p:spPr>
          <a:xfrm>
            <a:off x="609600" y="1663200"/>
            <a:ext cx="5486400" cy="4215600"/>
          </a:xfrm>
        </p:spPr>
        <p:txBody>
          <a:bodyPr/>
          <a:lstStyle/>
          <a:p>
            <a:r>
              <a:rPr lang="en-US" dirty="0"/>
              <a:t>K = stiffness of the cohesive element [stiffness/length]</a:t>
            </a:r>
          </a:p>
          <a:p>
            <a:endParaRPr lang="en-US" dirty="0"/>
          </a:p>
          <a:p>
            <a:r>
              <a:rPr lang="en-US" dirty="0"/>
              <a:t>Mode I critical stress</a:t>
            </a:r>
          </a:p>
          <a:p>
            <a:endParaRPr lang="en-US" dirty="0"/>
          </a:p>
          <a:p>
            <a:r>
              <a:rPr lang="en-US" dirty="0"/>
              <a:t>Mode II critical stress</a:t>
            </a:r>
          </a:p>
          <a:p>
            <a:endParaRPr lang="en-US" dirty="0"/>
          </a:p>
          <a:p>
            <a:r>
              <a:rPr lang="en-US" dirty="0"/>
              <a:t>Mode I fracture energy</a:t>
            </a:r>
          </a:p>
          <a:p>
            <a:endParaRPr lang="en-US" dirty="0"/>
          </a:p>
          <a:p>
            <a:r>
              <a:rPr lang="en-US" dirty="0"/>
              <a:t>Mode II fracture energy</a:t>
            </a:r>
          </a:p>
          <a:p>
            <a:endParaRPr lang="en-US" dirty="0"/>
          </a:p>
          <a:p>
            <a:r>
              <a:rPr lang="en-US" dirty="0"/>
              <a:t>Timestep to be used when damage of cohesive element is evolving</a:t>
            </a:r>
          </a:p>
          <a:p>
            <a:endParaRPr lang="en-BE" dirty="0"/>
          </a:p>
        </p:txBody>
      </p:sp>
      <p:pic>
        <p:nvPicPr>
          <p:cNvPr id="8" name="Picture 7">
            <a:extLst>
              <a:ext uri="{FF2B5EF4-FFF2-40B4-BE49-F238E27FC236}">
                <a16:creationId xmlns:a16="http://schemas.microsoft.com/office/drawing/2014/main" id="{07DADC8D-9E64-4A4D-A41B-BEC5D4E31950}"/>
              </a:ext>
            </a:extLst>
          </p:cNvPr>
          <p:cNvPicPr>
            <a:picLocks noChangeAspect="1"/>
          </p:cNvPicPr>
          <p:nvPr/>
        </p:nvPicPr>
        <p:blipFill>
          <a:blip r:embed="rId2"/>
          <a:stretch>
            <a:fillRect/>
          </a:stretch>
        </p:blipFill>
        <p:spPr>
          <a:xfrm>
            <a:off x="6473392" y="609600"/>
            <a:ext cx="5538922" cy="4429760"/>
          </a:xfrm>
          <a:prstGeom prst="rect">
            <a:avLst/>
          </a:prstGeom>
        </p:spPr>
      </p:pic>
      <p:sp>
        <p:nvSpPr>
          <p:cNvPr id="10" name="TextBox 9">
            <a:extLst>
              <a:ext uri="{FF2B5EF4-FFF2-40B4-BE49-F238E27FC236}">
                <a16:creationId xmlns:a16="http://schemas.microsoft.com/office/drawing/2014/main" id="{64BF32F8-F84B-4E77-81D4-8E568D459DAD}"/>
              </a:ext>
            </a:extLst>
          </p:cNvPr>
          <p:cNvSpPr txBox="1"/>
          <p:nvPr/>
        </p:nvSpPr>
        <p:spPr>
          <a:xfrm>
            <a:off x="6096000" y="5167051"/>
            <a:ext cx="6096000" cy="830997"/>
          </a:xfrm>
          <a:prstGeom prst="rect">
            <a:avLst/>
          </a:prstGeom>
          <a:noFill/>
        </p:spPr>
        <p:txBody>
          <a:bodyPr wrap="square">
            <a:spAutoFit/>
          </a:bodyPr>
          <a:lstStyle/>
          <a:p>
            <a:pPr marL="304800" indent="-304800"/>
            <a:r>
              <a:rPr lang="en-US" sz="1200" dirty="0" err="1">
                <a:effectLst/>
              </a:rPr>
              <a:t>Turon</a:t>
            </a:r>
            <a:r>
              <a:rPr lang="en-US" sz="1200" dirty="0">
                <a:effectLst/>
              </a:rPr>
              <a:t>, A., </a:t>
            </a:r>
            <a:r>
              <a:rPr lang="en-US" sz="1200" dirty="0" err="1">
                <a:effectLst/>
              </a:rPr>
              <a:t>Camanho</a:t>
            </a:r>
            <a:r>
              <a:rPr lang="en-US" sz="1200" dirty="0">
                <a:effectLst/>
              </a:rPr>
              <a:t>, P. P., Costa, J., &amp; </a:t>
            </a:r>
            <a:r>
              <a:rPr lang="en-US" sz="1200" dirty="0" err="1">
                <a:effectLst/>
              </a:rPr>
              <a:t>Dávila</a:t>
            </a:r>
            <a:r>
              <a:rPr lang="en-US" sz="1200" dirty="0">
                <a:effectLst/>
              </a:rPr>
              <a:t>, C. G. (2006). A damage model for the simulation of delamination in advanced composites under variable-mode loading. </a:t>
            </a:r>
            <a:r>
              <a:rPr lang="en-US" sz="1200" i="1" dirty="0">
                <a:effectLst/>
              </a:rPr>
              <a:t>Mechanics of Materials</a:t>
            </a:r>
            <a:r>
              <a:rPr lang="en-US" sz="1200" dirty="0">
                <a:effectLst/>
              </a:rPr>
              <a:t>, </a:t>
            </a:r>
            <a:r>
              <a:rPr lang="en-US" sz="1200" i="1" dirty="0">
                <a:effectLst/>
              </a:rPr>
              <a:t>38</a:t>
            </a:r>
            <a:r>
              <a:rPr lang="en-US" sz="1200" dirty="0">
                <a:effectLst/>
              </a:rPr>
              <a:t>(11), 1072–1089. https://doi.org/10.1016/j.mechmat.2005.10.003</a:t>
            </a:r>
          </a:p>
        </p:txBody>
      </p:sp>
    </p:spTree>
    <p:extLst>
      <p:ext uri="{BB962C8B-B14F-4D97-AF65-F5344CB8AC3E}">
        <p14:creationId xmlns:p14="http://schemas.microsoft.com/office/powerpoint/2010/main" val="3284647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4B2CCB-A5AD-46E0-935F-FE1E042720CF}"/>
              </a:ext>
            </a:extLst>
          </p:cNvPr>
          <p:cNvSpPr>
            <a:spLocks noGrp="1"/>
          </p:cNvSpPr>
          <p:nvPr>
            <p:ph type="body" sz="quarter" idx="20"/>
          </p:nvPr>
        </p:nvSpPr>
        <p:spPr/>
        <p:txBody>
          <a:bodyPr/>
          <a:lstStyle/>
          <a:p>
            <a:r>
              <a:rPr lang="en-US" dirty="0"/>
              <a:t>Same as previous example</a:t>
            </a:r>
            <a:endParaRPr lang="en-BE" dirty="0"/>
          </a:p>
        </p:txBody>
      </p:sp>
      <p:sp>
        <p:nvSpPr>
          <p:cNvPr id="3" name="Title 2">
            <a:extLst>
              <a:ext uri="{FF2B5EF4-FFF2-40B4-BE49-F238E27FC236}">
                <a16:creationId xmlns:a16="http://schemas.microsoft.com/office/drawing/2014/main" id="{DBC6B6BF-1ECA-4285-A16A-1F64B14F3632}"/>
              </a:ext>
            </a:extLst>
          </p:cNvPr>
          <p:cNvSpPr>
            <a:spLocks noGrp="1"/>
          </p:cNvSpPr>
          <p:nvPr>
            <p:ph type="title"/>
          </p:nvPr>
        </p:nvSpPr>
        <p:spPr/>
        <p:txBody>
          <a:bodyPr/>
          <a:lstStyle/>
          <a:p>
            <a:r>
              <a:rPr lang="en-US" dirty="0"/>
              <a:t>Model used for the parameter analysis </a:t>
            </a:r>
            <a:endParaRPr lang="en-BE" dirty="0"/>
          </a:p>
        </p:txBody>
      </p:sp>
      <p:sp>
        <p:nvSpPr>
          <p:cNvPr id="4" name="Content Placeholder 3">
            <a:extLst>
              <a:ext uri="{FF2B5EF4-FFF2-40B4-BE49-F238E27FC236}">
                <a16:creationId xmlns:a16="http://schemas.microsoft.com/office/drawing/2014/main" id="{C0E4DB89-6E39-4379-9657-C783D197114D}"/>
              </a:ext>
            </a:extLst>
          </p:cNvPr>
          <p:cNvSpPr>
            <a:spLocks noGrp="1"/>
          </p:cNvSpPr>
          <p:nvPr>
            <p:ph sz="quarter" idx="21"/>
          </p:nvPr>
        </p:nvSpPr>
        <p:spPr>
          <a:xfrm>
            <a:off x="609599" y="1663200"/>
            <a:ext cx="4388023" cy="4215600"/>
          </a:xfrm>
        </p:spPr>
        <p:txBody>
          <a:bodyPr/>
          <a:lstStyle/>
          <a:p>
            <a:r>
              <a:rPr lang="en-US" dirty="0"/>
              <a:t>Five hexahedral elements</a:t>
            </a:r>
          </a:p>
          <a:p>
            <a:endParaRPr lang="en-US" dirty="0"/>
          </a:p>
          <a:p>
            <a:r>
              <a:rPr lang="en-US" dirty="0"/>
              <a:t>A strength table is used by mesh split criterion</a:t>
            </a:r>
          </a:p>
          <a:p>
            <a:endParaRPr lang="en-US" dirty="0"/>
          </a:p>
          <a:p>
            <a:r>
              <a:rPr lang="en-US" dirty="0"/>
              <a:t>The weakest point of the table is where the mesh is split, and a cohesive element is inserted</a:t>
            </a:r>
          </a:p>
          <a:p>
            <a:endParaRPr lang="en-US" dirty="0"/>
          </a:p>
          <a:p>
            <a:r>
              <a:rPr lang="en-US" dirty="0"/>
              <a:t>In this case, the failure occurs by mode I only</a:t>
            </a:r>
            <a:endParaRPr lang="en-BE" dirty="0"/>
          </a:p>
        </p:txBody>
      </p:sp>
      <p:pic>
        <p:nvPicPr>
          <p:cNvPr id="5" name="Picture 4" descr="Graphical user interface&#10;&#10;Description automatically generated">
            <a:extLst>
              <a:ext uri="{FF2B5EF4-FFF2-40B4-BE49-F238E27FC236}">
                <a16:creationId xmlns:a16="http://schemas.microsoft.com/office/drawing/2014/main" id="{E84F54E2-E55B-4020-BE91-CAC96A922081}"/>
              </a:ext>
            </a:extLst>
          </p:cNvPr>
          <p:cNvPicPr>
            <a:picLocks noChangeAspect="1"/>
          </p:cNvPicPr>
          <p:nvPr/>
        </p:nvPicPr>
        <p:blipFill>
          <a:blip r:embed="rId2"/>
          <a:stretch>
            <a:fillRect/>
          </a:stretch>
        </p:blipFill>
        <p:spPr>
          <a:xfrm>
            <a:off x="5454823" y="1913272"/>
            <a:ext cx="6546562" cy="3031456"/>
          </a:xfrm>
          <a:prstGeom prst="rect">
            <a:avLst/>
          </a:prstGeom>
        </p:spPr>
      </p:pic>
      <p:grpSp>
        <p:nvGrpSpPr>
          <p:cNvPr id="6" name="Group 5">
            <a:extLst>
              <a:ext uri="{FF2B5EF4-FFF2-40B4-BE49-F238E27FC236}">
                <a16:creationId xmlns:a16="http://schemas.microsoft.com/office/drawing/2014/main" id="{42187F8F-8D80-4560-8F0E-89B1902ADE36}"/>
              </a:ext>
            </a:extLst>
          </p:cNvPr>
          <p:cNvGrpSpPr/>
          <p:nvPr/>
        </p:nvGrpSpPr>
        <p:grpSpPr>
          <a:xfrm>
            <a:off x="10031098" y="3617011"/>
            <a:ext cx="585217" cy="514389"/>
            <a:chOff x="5510784" y="3017953"/>
            <a:chExt cx="585217" cy="514389"/>
          </a:xfrm>
        </p:grpSpPr>
        <p:cxnSp>
          <p:nvCxnSpPr>
            <p:cNvPr id="7" name="Straight Connector 6">
              <a:extLst>
                <a:ext uri="{FF2B5EF4-FFF2-40B4-BE49-F238E27FC236}">
                  <a16:creationId xmlns:a16="http://schemas.microsoft.com/office/drawing/2014/main" id="{05F1B15C-1E63-4A75-A98E-D2BA1B9B5D30}"/>
                </a:ext>
              </a:extLst>
            </p:cNvPr>
            <p:cNvCxnSpPr/>
            <p:nvPr/>
          </p:nvCxnSpPr>
          <p:spPr>
            <a:xfrm>
              <a:off x="5510784" y="3018400"/>
              <a:ext cx="457200" cy="1271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D3FD463-E5D8-4FC9-B371-91357A898334}"/>
                </a:ext>
              </a:extLst>
            </p:cNvPr>
            <p:cNvCxnSpPr/>
            <p:nvPr/>
          </p:nvCxnSpPr>
          <p:spPr>
            <a:xfrm>
              <a:off x="5510784" y="3277622"/>
              <a:ext cx="457200" cy="1271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45B2645-BDC7-4060-B842-BAFF0D017A4D}"/>
                </a:ext>
              </a:extLst>
            </p:cNvPr>
            <p:cNvCxnSpPr/>
            <p:nvPr/>
          </p:nvCxnSpPr>
          <p:spPr>
            <a:xfrm flipV="1">
              <a:off x="5967984" y="3017953"/>
              <a:ext cx="0" cy="12758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FD41BA2-49FB-4FCC-8F7B-4CBC291ACB9E}"/>
                </a:ext>
              </a:extLst>
            </p:cNvPr>
            <p:cNvCxnSpPr/>
            <p:nvPr/>
          </p:nvCxnSpPr>
          <p:spPr>
            <a:xfrm flipV="1">
              <a:off x="5967984" y="3404758"/>
              <a:ext cx="0" cy="12758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6D907F1-7B1D-49F8-A07E-B3F2C2D16F9F}"/>
                </a:ext>
              </a:extLst>
            </p:cNvPr>
            <p:cNvCxnSpPr>
              <a:cxnSpLocks/>
            </p:cNvCxnSpPr>
            <p:nvPr/>
          </p:nvCxnSpPr>
          <p:spPr>
            <a:xfrm flipV="1">
              <a:off x="5967984" y="3309406"/>
              <a:ext cx="128016" cy="2229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96186D-8518-440D-A678-6852ABFF6457}"/>
                </a:ext>
              </a:extLst>
            </p:cNvPr>
            <p:cNvCxnSpPr>
              <a:cxnSpLocks/>
            </p:cNvCxnSpPr>
            <p:nvPr/>
          </p:nvCxnSpPr>
          <p:spPr>
            <a:xfrm flipH="1" flipV="1">
              <a:off x="5967985" y="3018401"/>
              <a:ext cx="128016" cy="29055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AB0D0368-6234-402B-BB12-554C50B128F0}"/>
              </a:ext>
            </a:extLst>
          </p:cNvPr>
          <p:cNvGrpSpPr/>
          <p:nvPr/>
        </p:nvGrpSpPr>
        <p:grpSpPr>
          <a:xfrm rot="10800000">
            <a:off x="6690446" y="2742216"/>
            <a:ext cx="585217" cy="514389"/>
            <a:chOff x="5510784" y="3017953"/>
            <a:chExt cx="585217" cy="514389"/>
          </a:xfrm>
        </p:grpSpPr>
        <p:cxnSp>
          <p:nvCxnSpPr>
            <p:cNvPr id="14" name="Straight Connector 13">
              <a:extLst>
                <a:ext uri="{FF2B5EF4-FFF2-40B4-BE49-F238E27FC236}">
                  <a16:creationId xmlns:a16="http://schemas.microsoft.com/office/drawing/2014/main" id="{63A09089-4317-48CA-82D2-4B776A1B5688}"/>
                </a:ext>
              </a:extLst>
            </p:cNvPr>
            <p:cNvCxnSpPr/>
            <p:nvPr/>
          </p:nvCxnSpPr>
          <p:spPr>
            <a:xfrm>
              <a:off x="5510784" y="3018400"/>
              <a:ext cx="457200" cy="1271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5AE0100-912A-4AF2-904C-91A2637F67E9}"/>
                </a:ext>
              </a:extLst>
            </p:cNvPr>
            <p:cNvCxnSpPr/>
            <p:nvPr/>
          </p:nvCxnSpPr>
          <p:spPr>
            <a:xfrm>
              <a:off x="5510784" y="3277622"/>
              <a:ext cx="457200" cy="1271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2ACBB63-ADCB-4345-B874-6FC1344DAC34}"/>
                </a:ext>
              </a:extLst>
            </p:cNvPr>
            <p:cNvCxnSpPr/>
            <p:nvPr/>
          </p:nvCxnSpPr>
          <p:spPr>
            <a:xfrm flipV="1">
              <a:off x="5967984" y="3017953"/>
              <a:ext cx="0" cy="12758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1408CEF-1A83-437C-8406-69B022DBB071}"/>
                </a:ext>
              </a:extLst>
            </p:cNvPr>
            <p:cNvCxnSpPr/>
            <p:nvPr/>
          </p:nvCxnSpPr>
          <p:spPr>
            <a:xfrm flipV="1">
              <a:off x="5967984" y="3404758"/>
              <a:ext cx="0" cy="12758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15FD794-0178-4516-9809-88BCC0A31DB5}"/>
                </a:ext>
              </a:extLst>
            </p:cNvPr>
            <p:cNvCxnSpPr>
              <a:cxnSpLocks/>
            </p:cNvCxnSpPr>
            <p:nvPr/>
          </p:nvCxnSpPr>
          <p:spPr>
            <a:xfrm flipV="1">
              <a:off x="5967984" y="3309406"/>
              <a:ext cx="128016" cy="22293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44A7A7D-A472-4F33-8F0B-F6CEF014036D}"/>
                </a:ext>
              </a:extLst>
            </p:cNvPr>
            <p:cNvCxnSpPr>
              <a:cxnSpLocks/>
            </p:cNvCxnSpPr>
            <p:nvPr/>
          </p:nvCxnSpPr>
          <p:spPr>
            <a:xfrm flipH="1" flipV="1">
              <a:off x="5967985" y="3018401"/>
              <a:ext cx="128016" cy="29055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7047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55FAC9-A722-4AD7-AC5C-BD1A0BB2EA1B}"/>
              </a:ext>
            </a:extLst>
          </p:cNvPr>
          <p:cNvSpPr>
            <a:spLocks noGrp="1"/>
          </p:cNvSpPr>
          <p:nvPr>
            <p:ph type="title"/>
          </p:nvPr>
        </p:nvSpPr>
        <p:spPr/>
        <p:txBody>
          <a:bodyPr/>
          <a:lstStyle/>
          <a:p>
            <a:r>
              <a:rPr lang="en-US" dirty="0"/>
              <a:t>Timestep analysis</a:t>
            </a:r>
            <a:endParaRPr lang="en-BE" dirty="0"/>
          </a:p>
        </p:txBody>
      </p:sp>
      <p:sp>
        <p:nvSpPr>
          <p:cNvPr id="4" name="Content Placeholder 3">
            <a:extLst>
              <a:ext uri="{FF2B5EF4-FFF2-40B4-BE49-F238E27FC236}">
                <a16:creationId xmlns:a16="http://schemas.microsoft.com/office/drawing/2014/main" id="{CFBE2926-CD1C-4450-80FC-0AB866AD81B1}"/>
              </a:ext>
            </a:extLst>
          </p:cNvPr>
          <p:cNvSpPr>
            <a:spLocks noGrp="1"/>
          </p:cNvSpPr>
          <p:nvPr>
            <p:ph sz="quarter" idx="21"/>
          </p:nvPr>
        </p:nvSpPr>
        <p:spPr>
          <a:xfrm>
            <a:off x="609600" y="1663200"/>
            <a:ext cx="2925330" cy="4215600"/>
          </a:xfrm>
        </p:spPr>
        <p:txBody>
          <a:bodyPr/>
          <a:lstStyle/>
          <a:p>
            <a:r>
              <a:rPr lang="en-US" dirty="0"/>
              <a:t>The time discretization have a major impact on a model with this formulation of cohesive zone.</a:t>
            </a:r>
          </a:p>
          <a:p>
            <a:pPr lvl="1"/>
            <a:r>
              <a:rPr lang="en-US" dirty="0"/>
              <a:t>This behavior is related to the explicit scheme used to compute the damage of the cohesive element</a:t>
            </a:r>
          </a:p>
          <a:p>
            <a:pPr lvl="1"/>
            <a:r>
              <a:rPr lang="en-US" dirty="0"/>
              <a:t>A timestep convergence study is required to find the optimal timestep. The objective is to find the largest minimal increment that provides a converged behavior.</a:t>
            </a:r>
          </a:p>
          <a:p>
            <a:endParaRPr lang="en-BE" dirty="0"/>
          </a:p>
        </p:txBody>
      </p:sp>
      <p:pic>
        <p:nvPicPr>
          <p:cNvPr id="8" name="Picture 7">
            <a:extLst>
              <a:ext uri="{FF2B5EF4-FFF2-40B4-BE49-F238E27FC236}">
                <a16:creationId xmlns:a16="http://schemas.microsoft.com/office/drawing/2014/main" id="{CC2B1FF6-37D7-4CD1-9FE8-84852C619401}"/>
              </a:ext>
            </a:extLst>
          </p:cNvPr>
          <p:cNvPicPr>
            <a:picLocks noChangeAspect="1"/>
          </p:cNvPicPr>
          <p:nvPr/>
        </p:nvPicPr>
        <p:blipFill>
          <a:blip r:embed="rId2"/>
          <a:stretch>
            <a:fillRect/>
          </a:stretch>
        </p:blipFill>
        <p:spPr>
          <a:xfrm>
            <a:off x="3534930" y="0"/>
            <a:ext cx="8657070" cy="6285521"/>
          </a:xfrm>
          <a:prstGeom prst="rect">
            <a:avLst/>
          </a:prstGeom>
        </p:spPr>
      </p:pic>
    </p:spTree>
    <p:extLst>
      <p:ext uri="{BB962C8B-B14F-4D97-AF65-F5344CB8AC3E}">
        <p14:creationId xmlns:p14="http://schemas.microsoft.com/office/powerpoint/2010/main" val="4107477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B4B8D1-A3CB-44A3-977E-A09C16904033}"/>
              </a:ext>
            </a:extLst>
          </p:cNvPr>
          <p:cNvSpPr>
            <a:spLocks noGrp="1"/>
          </p:cNvSpPr>
          <p:nvPr>
            <p:ph type="title"/>
          </p:nvPr>
        </p:nvSpPr>
        <p:spPr>
          <a:xfrm>
            <a:off x="609600" y="609600"/>
            <a:ext cx="3175322" cy="410233"/>
          </a:xfrm>
        </p:spPr>
        <p:txBody>
          <a:bodyPr/>
          <a:lstStyle/>
          <a:p>
            <a:r>
              <a:rPr lang="en-US" dirty="0"/>
              <a:t>Mode I energy analysis </a:t>
            </a:r>
            <a:endParaRPr lang="en-BE" dirty="0"/>
          </a:p>
        </p:txBody>
      </p:sp>
      <p:sp>
        <p:nvSpPr>
          <p:cNvPr id="4" name="Content Placeholder 3">
            <a:extLst>
              <a:ext uri="{FF2B5EF4-FFF2-40B4-BE49-F238E27FC236}">
                <a16:creationId xmlns:a16="http://schemas.microsoft.com/office/drawing/2014/main" id="{222537D3-2E21-4551-B911-018A4105C2E4}"/>
              </a:ext>
            </a:extLst>
          </p:cNvPr>
          <p:cNvSpPr>
            <a:spLocks noGrp="1"/>
          </p:cNvSpPr>
          <p:nvPr>
            <p:ph sz="quarter" idx="21"/>
          </p:nvPr>
        </p:nvSpPr>
        <p:spPr>
          <a:xfrm>
            <a:off x="609600" y="1663200"/>
            <a:ext cx="2925330" cy="4215600"/>
          </a:xfrm>
        </p:spPr>
        <p:txBody>
          <a:bodyPr/>
          <a:lstStyle/>
          <a:p>
            <a:r>
              <a:rPr lang="en-US" dirty="0"/>
              <a:t>With a larger mode I energy, the damage evolves slower, requiring less timestep saves in order to capture the damage evolution</a:t>
            </a:r>
          </a:p>
          <a:p>
            <a:r>
              <a:rPr lang="en-US" dirty="0"/>
              <a:t>The timestep convergence happens for different mode I energy values</a:t>
            </a:r>
            <a:endParaRPr lang="en-BE" dirty="0"/>
          </a:p>
          <a:p>
            <a:endParaRPr lang="en-BE" dirty="0"/>
          </a:p>
        </p:txBody>
      </p:sp>
      <p:pic>
        <p:nvPicPr>
          <p:cNvPr id="6" name="Picture 5">
            <a:extLst>
              <a:ext uri="{FF2B5EF4-FFF2-40B4-BE49-F238E27FC236}">
                <a16:creationId xmlns:a16="http://schemas.microsoft.com/office/drawing/2014/main" id="{A43131D2-36B0-43E5-BC77-42DCA19888D8}"/>
              </a:ext>
            </a:extLst>
          </p:cNvPr>
          <p:cNvPicPr>
            <a:picLocks noChangeAspect="1"/>
          </p:cNvPicPr>
          <p:nvPr/>
        </p:nvPicPr>
        <p:blipFill>
          <a:blip r:embed="rId2"/>
          <a:stretch>
            <a:fillRect/>
          </a:stretch>
        </p:blipFill>
        <p:spPr>
          <a:xfrm>
            <a:off x="3534930" y="-3554"/>
            <a:ext cx="8657070" cy="6285521"/>
          </a:xfrm>
          <a:prstGeom prst="rect">
            <a:avLst/>
          </a:prstGeom>
        </p:spPr>
      </p:pic>
    </p:spTree>
    <p:extLst>
      <p:ext uri="{BB962C8B-B14F-4D97-AF65-F5344CB8AC3E}">
        <p14:creationId xmlns:p14="http://schemas.microsoft.com/office/powerpoint/2010/main" val="4132820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0C4A2-27AA-A344-A729-77BDCD4AF025}"/>
              </a:ext>
            </a:extLst>
          </p:cNvPr>
          <p:cNvSpPr>
            <a:spLocks noGrp="1"/>
          </p:cNvSpPr>
          <p:nvPr>
            <p:ph type="title"/>
          </p:nvPr>
        </p:nvSpPr>
        <p:spPr/>
        <p:txBody>
          <a:bodyPr/>
          <a:lstStyle/>
          <a:p>
            <a:r>
              <a:rPr lang="en-US" dirty="0"/>
              <a:t>Agenda</a:t>
            </a:r>
          </a:p>
        </p:txBody>
      </p:sp>
      <p:sp>
        <p:nvSpPr>
          <p:cNvPr id="5" name="Content Placeholder 4">
            <a:extLst>
              <a:ext uri="{FF2B5EF4-FFF2-40B4-BE49-F238E27FC236}">
                <a16:creationId xmlns:a16="http://schemas.microsoft.com/office/drawing/2014/main" id="{1F787257-6516-439C-96E2-3408205CDBD8}"/>
              </a:ext>
            </a:extLst>
          </p:cNvPr>
          <p:cNvSpPr>
            <a:spLocks noGrp="1"/>
          </p:cNvSpPr>
          <p:nvPr>
            <p:ph sz="quarter" idx="21"/>
          </p:nvPr>
        </p:nvSpPr>
        <p:spPr/>
        <p:txBody>
          <a:bodyPr/>
          <a:lstStyle/>
          <a:p>
            <a:r>
              <a:rPr lang="en-GB" b="1" dirty="0"/>
              <a:t>Context</a:t>
            </a:r>
          </a:p>
          <a:p>
            <a:r>
              <a:rPr lang="en-US" b="1" dirty="0"/>
              <a:t>Importation of Marc-</a:t>
            </a:r>
            <a:r>
              <a:rPr lang="en-US" b="1" dirty="0" err="1"/>
              <a:t>Digimat</a:t>
            </a:r>
            <a:r>
              <a:rPr lang="en-US" b="1" dirty="0"/>
              <a:t>-FE models to </a:t>
            </a:r>
            <a:r>
              <a:rPr lang="en-US" b="1" dirty="0" err="1"/>
              <a:t>Metafor</a:t>
            </a:r>
            <a:endParaRPr lang="en-US" b="1" dirty="0"/>
          </a:p>
          <a:p>
            <a:r>
              <a:rPr lang="en-US" b="1" dirty="0"/>
              <a:t>Cohesive Zone Model</a:t>
            </a:r>
          </a:p>
          <a:p>
            <a:pPr lvl="1"/>
            <a:r>
              <a:rPr lang="en-GB" dirty="0"/>
              <a:t>Random generation of spatial variability </a:t>
            </a:r>
          </a:p>
          <a:p>
            <a:pPr lvl="1"/>
            <a:r>
              <a:rPr lang="en-GB" dirty="0"/>
              <a:t>Parameter study of the cohesive law</a:t>
            </a:r>
          </a:p>
          <a:p>
            <a:pPr lvl="1"/>
            <a:r>
              <a:rPr lang="en-US" dirty="0"/>
              <a:t>Plate with a hole test case</a:t>
            </a:r>
            <a:endParaRPr lang="en-BE" dirty="0"/>
          </a:p>
          <a:p>
            <a:pPr lvl="1"/>
            <a:r>
              <a:rPr lang="en-US" dirty="0"/>
              <a:t>Reason of differences between structured mesh and unstructured mesh</a:t>
            </a:r>
            <a:endParaRPr lang="en-BE" dirty="0"/>
          </a:p>
          <a:p>
            <a:r>
              <a:rPr lang="en-US" b="1" dirty="0"/>
              <a:t>Continuous Damage Model</a:t>
            </a:r>
          </a:p>
          <a:p>
            <a:pPr lvl="1"/>
            <a:endParaRPr lang="en-GB" dirty="0"/>
          </a:p>
          <a:p>
            <a:endParaRPr lang="en-GB" dirty="0"/>
          </a:p>
        </p:txBody>
      </p:sp>
    </p:spTree>
    <p:extLst>
      <p:ext uri="{BB962C8B-B14F-4D97-AF65-F5344CB8AC3E}">
        <p14:creationId xmlns:p14="http://schemas.microsoft.com/office/powerpoint/2010/main" val="31393145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DF68A0-345D-4480-9A31-955789C585B1}"/>
              </a:ext>
            </a:extLst>
          </p:cNvPr>
          <p:cNvSpPr>
            <a:spLocks noGrp="1"/>
          </p:cNvSpPr>
          <p:nvPr>
            <p:ph type="title"/>
          </p:nvPr>
        </p:nvSpPr>
        <p:spPr>
          <a:xfrm>
            <a:off x="609600" y="609600"/>
            <a:ext cx="3154532" cy="917359"/>
          </a:xfrm>
        </p:spPr>
        <p:txBody>
          <a:bodyPr/>
          <a:lstStyle/>
          <a:p>
            <a:r>
              <a:rPr lang="en-US" dirty="0"/>
              <a:t>Strength analysis</a:t>
            </a:r>
            <a:br>
              <a:rPr lang="en-US" dirty="0"/>
            </a:br>
            <a:endParaRPr lang="en-BE" dirty="0"/>
          </a:p>
        </p:txBody>
      </p:sp>
      <p:sp>
        <p:nvSpPr>
          <p:cNvPr id="4" name="Content Placeholder 3">
            <a:extLst>
              <a:ext uri="{FF2B5EF4-FFF2-40B4-BE49-F238E27FC236}">
                <a16:creationId xmlns:a16="http://schemas.microsoft.com/office/drawing/2014/main" id="{CD5AD351-6D36-4C35-8F2D-6E4530ADEF63}"/>
              </a:ext>
            </a:extLst>
          </p:cNvPr>
          <p:cNvSpPr>
            <a:spLocks noGrp="1"/>
          </p:cNvSpPr>
          <p:nvPr>
            <p:ph sz="quarter" idx="21"/>
          </p:nvPr>
        </p:nvSpPr>
        <p:spPr>
          <a:xfrm>
            <a:off x="609600" y="1663200"/>
            <a:ext cx="2790548" cy="4215600"/>
          </a:xfrm>
        </p:spPr>
        <p:txBody>
          <a:bodyPr/>
          <a:lstStyle/>
          <a:p>
            <a:r>
              <a:rPr lang="en-US" dirty="0"/>
              <a:t>An increase in the strength table values results in a more abrupt damage</a:t>
            </a:r>
          </a:p>
          <a:p>
            <a:pPr lvl="1"/>
            <a:r>
              <a:rPr lang="en-US" dirty="0"/>
              <a:t>More timesteps are needed in order to capture the gradual evolution of damage</a:t>
            </a:r>
          </a:p>
          <a:p>
            <a:r>
              <a:rPr lang="en-US" dirty="0"/>
              <a:t>The timestep convergence happens in a similar way for different strength values</a:t>
            </a:r>
            <a:endParaRPr lang="en-BE" dirty="0"/>
          </a:p>
          <a:p>
            <a:endParaRPr lang="en-BE" dirty="0"/>
          </a:p>
        </p:txBody>
      </p:sp>
      <p:pic>
        <p:nvPicPr>
          <p:cNvPr id="2" name="Picture 1">
            <a:extLst>
              <a:ext uri="{FF2B5EF4-FFF2-40B4-BE49-F238E27FC236}">
                <a16:creationId xmlns:a16="http://schemas.microsoft.com/office/drawing/2014/main" id="{126F3512-000D-4D01-836C-3C3ED01B29D7}"/>
              </a:ext>
            </a:extLst>
          </p:cNvPr>
          <p:cNvPicPr>
            <a:picLocks noChangeAspect="1"/>
          </p:cNvPicPr>
          <p:nvPr/>
        </p:nvPicPr>
        <p:blipFill>
          <a:blip r:embed="rId2"/>
          <a:stretch>
            <a:fillRect/>
          </a:stretch>
        </p:blipFill>
        <p:spPr>
          <a:xfrm>
            <a:off x="3534930" y="0"/>
            <a:ext cx="8657070" cy="6285521"/>
          </a:xfrm>
          <a:prstGeom prst="rect">
            <a:avLst/>
          </a:prstGeom>
        </p:spPr>
      </p:pic>
    </p:spTree>
    <p:extLst>
      <p:ext uri="{BB962C8B-B14F-4D97-AF65-F5344CB8AC3E}">
        <p14:creationId xmlns:p14="http://schemas.microsoft.com/office/powerpoint/2010/main" val="44775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DF68A0-345D-4480-9A31-955789C585B1}"/>
              </a:ext>
            </a:extLst>
          </p:cNvPr>
          <p:cNvSpPr>
            <a:spLocks noGrp="1"/>
          </p:cNvSpPr>
          <p:nvPr>
            <p:ph type="title"/>
          </p:nvPr>
        </p:nvSpPr>
        <p:spPr>
          <a:xfrm>
            <a:off x="609600" y="609600"/>
            <a:ext cx="3154532" cy="917359"/>
          </a:xfrm>
        </p:spPr>
        <p:txBody>
          <a:bodyPr/>
          <a:lstStyle/>
          <a:p>
            <a:r>
              <a:rPr lang="en-US" dirty="0"/>
              <a:t>Stiffness K analysis</a:t>
            </a:r>
            <a:endParaRPr lang="en-BE" dirty="0"/>
          </a:p>
        </p:txBody>
      </p:sp>
      <p:sp>
        <p:nvSpPr>
          <p:cNvPr id="4" name="Content Placeholder 3">
            <a:extLst>
              <a:ext uri="{FF2B5EF4-FFF2-40B4-BE49-F238E27FC236}">
                <a16:creationId xmlns:a16="http://schemas.microsoft.com/office/drawing/2014/main" id="{CD5AD351-6D36-4C35-8F2D-6E4530ADEF63}"/>
              </a:ext>
            </a:extLst>
          </p:cNvPr>
          <p:cNvSpPr>
            <a:spLocks noGrp="1"/>
          </p:cNvSpPr>
          <p:nvPr>
            <p:ph sz="quarter" idx="21"/>
          </p:nvPr>
        </p:nvSpPr>
        <p:spPr>
          <a:xfrm>
            <a:off x="609600" y="1209676"/>
            <a:ext cx="2790548" cy="4669124"/>
          </a:xfrm>
        </p:spPr>
        <p:txBody>
          <a:bodyPr/>
          <a:lstStyle/>
          <a:p>
            <a:r>
              <a:rPr lang="en-US" dirty="0"/>
              <a:t>The cohesive element stiffness K can have a considerable effect of the macro behavior of the model.</a:t>
            </a:r>
          </a:p>
          <a:p>
            <a:pPr lvl="1"/>
            <a:r>
              <a:rPr lang="en-US" dirty="0"/>
              <a:t>A low K with respect to the stiffness to the surrounding volume elements will cause a load drop after the addition of the cohesive element and the energy dissipated by the system will increase.</a:t>
            </a:r>
          </a:p>
          <a:p>
            <a:pPr lvl="1"/>
            <a:r>
              <a:rPr lang="en-US" dirty="0"/>
              <a:t>A K convergence analysis is required to find the smallest value of K that provides a converged solution.</a:t>
            </a:r>
          </a:p>
          <a:p>
            <a:endParaRPr lang="en-US" dirty="0"/>
          </a:p>
        </p:txBody>
      </p:sp>
      <p:pic>
        <p:nvPicPr>
          <p:cNvPr id="2" name="Picture 1">
            <a:extLst>
              <a:ext uri="{FF2B5EF4-FFF2-40B4-BE49-F238E27FC236}">
                <a16:creationId xmlns:a16="http://schemas.microsoft.com/office/drawing/2014/main" id="{B7731CB2-E875-49DF-AA25-E97C578118F9}"/>
              </a:ext>
            </a:extLst>
          </p:cNvPr>
          <p:cNvPicPr>
            <a:picLocks noChangeAspect="1"/>
          </p:cNvPicPr>
          <p:nvPr/>
        </p:nvPicPr>
        <p:blipFill>
          <a:blip r:embed="rId2"/>
          <a:stretch>
            <a:fillRect/>
          </a:stretch>
        </p:blipFill>
        <p:spPr>
          <a:xfrm>
            <a:off x="3534930" y="0"/>
            <a:ext cx="8657070" cy="6285521"/>
          </a:xfrm>
          <a:prstGeom prst="rect">
            <a:avLst/>
          </a:prstGeom>
        </p:spPr>
      </p:pic>
    </p:spTree>
    <p:extLst>
      <p:ext uri="{BB962C8B-B14F-4D97-AF65-F5344CB8AC3E}">
        <p14:creationId xmlns:p14="http://schemas.microsoft.com/office/powerpoint/2010/main" val="11360460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6DD0FD-7266-49E0-8E2D-FEB8DA56FDA7}"/>
              </a:ext>
            </a:extLst>
          </p:cNvPr>
          <p:cNvSpPr>
            <a:spLocks noGrp="1"/>
          </p:cNvSpPr>
          <p:nvPr>
            <p:ph type="body" sz="quarter" idx="20"/>
          </p:nvPr>
        </p:nvSpPr>
        <p:spPr/>
        <p:txBody>
          <a:bodyPr/>
          <a:lstStyle/>
          <a:p>
            <a:r>
              <a:rPr lang="en-US" dirty="0"/>
              <a:t>The curves converge with </a:t>
            </a:r>
            <a:r>
              <a:rPr lang="en-US" b="1" dirty="0"/>
              <a:t>an increasing K </a:t>
            </a:r>
            <a:r>
              <a:rPr lang="en-US" dirty="0"/>
              <a:t>and </a:t>
            </a:r>
            <a:r>
              <a:rPr lang="en-US" b="1" dirty="0"/>
              <a:t>finer discretization of time</a:t>
            </a:r>
            <a:endParaRPr lang="en-BE" dirty="0"/>
          </a:p>
        </p:txBody>
      </p:sp>
      <p:sp>
        <p:nvSpPr>
          <p:cNvPr id="3" name="Title 2">
            <a:extLst>
              <a:ext uri="{FF2B5EF4-FFF2-40B4-BE49-F238E27FC236}">
                <a16:creationId xmlns:a16="http://schemas.microsoft.com/office/drawing/2014/main" id="{E285B9D9-6A31-4434-B795-6B76C7FD20C9}"/>
              </a:ext>
            </a:extLst>
          </p:cNvPr>
          <p:cNvSpPr>
            <a:spLocks noGrp="1"/>
          </p:cNvSpPr>
          <p:nvPr>
            <p:ph type="title"/>
          </p:nvPr>
        </p:nvSpPr>
        <p:spPr/>
        <p:txBody>
          <a:bodyPr/>
          <a:lstStyle/>
          <a:p>
            <a:r>
              <a:rPr lang="en-US" dirty="0"/>
              <a:t>Convergence</a:t>
            </a:r>
            <a:endParaRPr lang="en-BE" dirty="0"/>
          </a:p>
        </p:txBody>
      </p:sp>
      <p:pic>
        <p:nvPicPr>
          <p:cNvPr id="11" name="Picture 10">
            <a:extLst>
              <a:ext uri="{FF2B5EF4-FFF2-40B4-BE49-F238E27FC236}">
                <a16:creationId xmlns:a16="http://schemas.microsoft.com/office/drawing/2014/main" id="{09D9F158-1933-49D5-BB90-6829CFA77C2B}"/>
              </a:ext>
            </a:extLst>
          </p:cNvPr>
          <p:cNvPicPr>
            <a:picLocks noChangeAspect="1"/>
          </p:cNvPicPr>
          <p:nvPr/>
        </p:nvPicPr>
        <p:blipFill>
          <a:blip r:embed="rId2"/>
          <a:stretch>
            <a:fillRect/>
          </a:stretch>
        </p:blipFill>
        <p:spPr>
          <a:xfrm>
            <a:off x="-528" y="1663200"/>
            <a:ext cx="6096528" cy="4419983"/>
          </a:xfrm>
          <a:prstGeom prst="rect">
            <a:avLst/>
          </a:prstGeom>
        </p:spPr>
      </p:pic>
      <p:pic>
        <p:nvPicPr>
          <p:cNvPr id="14" name="Picture 13">
            <a:extLst>
              <a:ext uri="{FF2B5EF4-FFF2-40B4-BE49-F238E27FC236}">
                <a16:creationId xmlns:a16="http://schemas.microsoft.com/office/drawing/2014/main" id="{6D0DD952-A7B4-46F2-8C58-A4696B570265}"/>
              </a:ext>
            </a:extLst>
          </p:cNvPr>
          <p:cNvPicPr>
            <a:picLocks noChangeAspect="1"/>
          </p:cNvPicPr>
          <p:nvPr/>
        </p:nvPicPr>
        <p:blipFill>
          <a:blip r:embed="rId3"/>
          <a:stretch>
            <a:fillRect/>
          </a:stretch>
        </p:blipFill>
        <p:spPr>
          <a:xfrm>
            <a:off x="6095472" y="1663200"/>
            <a:ext cx="6096528" cy="4426080"/>
          </a:xfrm>
          <a:prstGeom prst="rect">
            <a:avLst/>
          </a:prstGeom>
        </p:spPr>
      </p:pic>
    </p:spTree>
    <p:extLst>
      <p:ext uri="{BB962C8B-B14F-4D97-AF65-F5344CB8AC3E}">
        <p14:creationId xmlns:p14="http://schemas.microsoft.com/office/powerpoint/2010/main" val="21759796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93D56F-4800-41C8-8121-65F10ABDC240}"/>
              </a:ext>
            </a:extLst>
          </p:cNvPr>
          <p:cNvSpPr>
            <a:spLocks noGrp="1"/>
          </p:cNvSpPr>
          <p:nvPr>
            <p:ph type="title"/>
          </p:nvPr>
        </p:nvSpPr>
        <p:spPr>
          <a:xfrm>
            <a:off x="609600" y="671456"/>
            <a:ext cx="10972800" cy="410233"/>
          </a:xfrm>
        </p:spPr>
        <p:txBody>
          <a:bodyPr/>
          <a:lstStyle/>
          <a:p>
            <a:r>
              <a:rPr lang="en-US" dirty="0"/>
              <a:t>Mesh size analysis</a:t>
            </a:r>
            <a:endParaRPr lang="en-BE" dirty="0"/>
          </a:p>
        </p:txBody>
      </p:sp>
      <p:pic>
        <p:nvPicPr>
          <p:cNvPr id="8" name="Picture 7">
            <a:extLst>
              <a:ext uri="{FF2B5EF4-FFF2-40B4-BE49-F238E27FC236}">
                <a16:creationId xmlns:a16="http://schemas.microsoft.com/office/drawing/2014/main" id="{6B1BD74D-1DE4-4F49-B745-D88DC78D7C66}"/>
              </a:ext>
            </a:extLst>
          </p:cNvPr>
          <p:cNvPicPr>
            <a:picLocks noChangeAspect="1"/>
          </p:cNvPicPr>
          <p:nvPr/>
        </p:nvPicPr>
        <p:blipFill>
          <a:blip r:embed="rId2"/>
          <a:stretch>
            <a:fillRect/>
          </a:stretch>
        </p:blipFill>
        <p:spPr>
          <a:xfrm>
            <a:off x="423049" y="1430067"/>
            <a:ext cx="4913040" cy="2275036"/>
          </a:xfrm>
          <a:prstGeom prst="rect">
            <a:avLst/>
          </a:prstGeom>
        </p:spPr>
      </p:pic>
      <p:pic>
        <p:nvPicPr>
          <p:cNvPr id="10" name="Picture 9">
            <a:extLst>
              <a:ext uri="{FF2B5EF4-FFF2-40B4-BE49-F238E27FC236}">
                <a16:creationId xmlns:a16="http://schemas.microsoft.com/office/drawing/2014/main" id="{A44586A0-8993-438E-B6C6-DBC7A3CA11EF}"/>
              </a:ext>
            </a:extLst>
          </p:cNvPr>
          <p:cNvPicPr>
            <a:picLocks noChangeAspect="1"/>
          </p:cNvPicPr>
          <p:nvPr/>
        </p:nvPicPr>
        <p:blipFill>
          <a:blip r:embed="rId3"/>
          <a:stretch>
            <a:fillRect/>
          </a:stretch>
        </p:blipFill>
        <p:spPr>
          <a:xfrm>
            <a:off x="423047" y="3828816"/>
            <a:ext cx="4913039" cy="2275036"/>
          </a:xfrm>
          <a:prstGeom prst="rect">
            <a:avLst/>
          </a:prstGeom>
        </p:spPr>
      </p:pic>
      <p:pic>
        <p:nvPicPr>
          <p:cNvPr id="12" name="Picture 11">
            <a:extLst>
              <a:ext uri="{FF2B5EF4-FFF2-40B4-BE49-F238E27FC236}">
                <a16:creationId xmlns:a16="http://schemas.microsoft.com/office/drawing/2014/main" id="{2BFCCA9D-21C6-4541-BD2B-D571F860FDC8}"/>
              </a:ext>
            </a:extLst>
          </p:cNvPr>
          <p:cNvPicPr>
            <a:picLocks noChangeAspect="1"/>
          </p:cNvPicPr>
          <p:nvPr/>
        </p:nvPicPr>
        <p:blipFill>
          <a:blip r:embed="rId4"/>
          <a:stretch>
            <a:fillRect/>
          </a:stretch>
        </p:blipFill>
        <p:spPr>
          <a:xfrm>
            <a:off x="6855913" y="1430066"/>
            <a:ext cx="4913041" cy="2275036"/>
          </a:xfrm>
          <a:prstGeom prst="rect">
            <a:avLst/>
          </a:prstGeom>
        </p:spPr>
      </p:pic>
      <p:pic>
        <p:nvPicPr>
          <p:cNvPr id="14" name="Picture 13">
            <a:extLst>
              <a:ext uri="{FF2B5EF4-FFF2-40B4-BE49-F238E27FC236}">
                <a16:creationId xmlns:a16="http://schemas.microsoft.com/office/drawing/2014/main" id="{343B1084-106C-4A5F-8BEE-5E36965AF832}"/>
              </a:ext>
            </a:extLst>
          </p:cNvPr>
          <p:cNvPicPr>
            <a:picLocks noChangeAspect="1"/>
          </p:cNvPicPr>
          <p:nvPr/>
        </p:nvPicPr>
        <p:blipFill>
          <a:blip r:embed="rId5"/>
          <a:stretch>
            <a:fillRect/>
          </a:stretch>
        </p:blipFill>
        <p:spPr>
          <a:xfrm>
            <a:off x="6855911" y="3828816"/>
            <a:ext cx="4913040" cy="2275036"/>
          </a:xfrm>
          <a:prstGeom prst="rect">
            <a:avLst/>
          </a:prstGeom>
        </p:spPr>
      </p:pic>
      <p:sp>
        <p:nvSpPr>
          <p:cNvPr id="15" name="TextBox 14">
            <a:extLst>
              <a:ext uri="{FF2B5EF4-FFF2-40B4-BE49-F238E27FC236}">
                <a16:creationId xmlns:a16="http://schemas.microsoft.com/office/drawing/2014/main" id="{B53BF76F-EEE0-4D91-9249-75AFE244426C}"/>
              </a:ext>
            </a:extLst>
          </p:cNvPr>
          <p:cNvSpPr txBox="1"/>
          <p:nvPr/>
        </p:nvSpPr>
        <p:spPr>
          <a:xfrm>
            <a:off x="423049" y="1019833"/>
            <a:ext cx="4913040" cy="338554"/>
          </a:xfrm>
          <a:prstGeom prst="rect">
            <a:avLst/>
          </a:prstGeom>
          <a:noFill/>
        </p:spPr>
        <p:txBody>
          <a:bodyPr wrap="square" rtlCol="0">
            <a:spAutoFit/>
          </a:bodyPr>
          <a:lstStyle/>
          <a:p>
            <a:pPr algn="l"/>
            <a:r>
              <a:rPr lang="en-US" sz="1600" dirty="0">
                <a:latin typeface="Arial" panose="020B0604020202020204" pitchFamily="34" charset="0"/>
                <a:cs typeface="Arial" panose="020B0604020202020204" pitchFamily="34" charset="0"/>
              </a:rPr>
              <a:t>elsizediv1</a:t>
            </a:r>
            <a:endParaRPr lang="en-BE" sz="16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AFC9A33E-2401-435D-AD64-0580358FDD65}"/>
              </a:ext>
            </a:extLst>
          </p:cNvPr>
          <p:cNvSpPr txBox="1"/>
          <p:nvPr/>
        </p:nvSpPr>
        <p:spPr>
          <a:xfrm>
            <a:off x="6855914" y="1019833"/>
            <a:ext cx="4913040" cy="338554"/>
          </a:xfrm>
          <a:prstGeom prst="rect">
            <a:avLst/>
          </a:prstGeom>
          <a:noFill/>
        </p:spPr>
        <p:txBody>
          <a:bodyPr wrap="square" rtlCol="0">
            <a:spAutoFit/>
          </a:bodyPr>
          <a:lstStyle/>
          <a:p>
            <a:pPr algn="r"/>
            <a:r>
              <a:rPr lang="en-US" sz="1600" dirty="0">
                <a:latin typeface="Arial" panose="020B0604020202020204" pitchFamily="34" charset="0"/>
                <a:cs typeface="Arial" panose="020B0604020202020204" pitchFamily="34" charset="0"/>
              </a:rPr>
              <a:t>elsizediv2</a:t>
            </a:r>
            <a:endParaRPr lang="en-B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5883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DF68A0-345D-4480-9A31-955789C585B1}"/>
              </a:ext>
            </a:extLst>
          </p:cNvPr>
          <p:cNvSpPr>
            <a:spLocks noGrp="1"/>
          </p:cNvSpPr>
          <p:nvPr>
            <p:ph type="title"/>
          </p:nvPr>
        </p:nvSpPr>
        <p:spPr>
          <a:xfrm>
            <a:off x="609600" y="609600"/>
            <a:ext cx="3154532" cy="917359"/>
          </a:xfrm>
        </p:spPr>
        <p:txBody>
          <a:bodyPr/>
          <a:lstStyle/>
          <a:p>
            <a:r>
              <a:rPr lang="en-US" dirty="0"/>
              <a:t>Mesh size comparison</a:t>
            </a:r>
            <a:endParaRPr lang="en-BE" dirty="0"/>
          </a:p>
        </p:txBody>
      </p:sp>
      <p:sp>
        <p:nvSpPr>
          <p:cNvPr id="4" name="Content Placeholder 3">
            <a:extLst>
              <a:ext uri="{FF2B5EF4-FFF2-40B4-BE49-F238E27FC236}">
                <a16:creationId xmlns:a16="http://schemas.microsoft.com/office/drawing/2014/main" id="{CD5AD351-6D36-4C35-8F2D-6E4530ADEF63}"/>
              </a:ext>
            </a:extLst>
          </p:cNvPr>
          <p:cNvSpPr>
            <a:spLocks noGrp="1"/>
          </p:cNvSpPr>
          <p:nvPr>
            <p:ph sz="quarter" idx="21"/>
          </p:nvPr>
        </p:nvSpPr>
        <p:spPr>
          <a:xfrm>
            <a:off x="609600" y="1663200"/>
            <a:ext cx="2790548" cy="4215600"/>
          </a:xfrm>
        </p:spPr>
        <p:txBody>
          <a:bodyPr/>
          <a:lstStyle/>
          <a:p>
            <a:r>
              <a:rPr lang="en-US" dirty="0"/>
              <a:t>Perfect superposition of curves for two different element sizes</a:t>
            </a:r>
          </a:p>
          <a:p>
            <a:r>
              <a:rPr lang="en-US" dirty="0"/>
              <a:t>Mesh size did not influence the behavior of the cohesive zone model in this parameter sensitivity analysis.</a:t>
            </a:r>
          </a:p>
          <a:p>
            <a:endParaRPr lang="en-BE" dirty="0"/>
          </a:p>
        </p:txBody>
      </p:sp>
      <p:pic>
        <p:nvPicPr>
          <p:cNvPr id="2" name="Picture 1">
            <a:extLst>
              <a:ext uri="{FF2B5EF4-FFF2-40B4-BE49-F238E27FC236}">
                <a16:creationId xmlns:a16="http://schemas.microsoft.com/office/drawing/2014/main" id="{4574EC28-4023-4026-817C-ACD7E705C463}"/>
              </a:ext>
            </a:extLst>
          </p:cNvPr>
          <p:cNvPicPr>
            <a:picLocks noChangeAspect="1"/>
          </p:cNvPicPr>
          <p:nvPr/>
        </p:nvPicPr>
        <p:blipFill>
          <a:blip r:embed="rId2"/>
          <a:stretch>
            <a:fillRect/>
          </a:stretch>
        </p:blipFill>
        <p:spPr>
          <a:xfrm>
            <a:off x="3534930" y="0"/>
            <a:ext cx="8657070" cy="6285521"/>
          </a:xfrm>
          <a:prstGeom prst="rect">
            <a:avLst/>
          </a:prstGeom>
        </p:spPr>
      </p:pic>
    </p:spTree>
    <p:extLst>
      <p:ext uri="{BB962C8B-B14F-4D97-AF65-F5344CB8AC3E}">
        <p14:creationId xmlns:p14="http://schemas.microsoft.com/office/powerpoint/2010/main" val="19812787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115D843-847C-4346-9596-D1E15FAED1CB}"/>
              </a:ext>
            </a:extLst>
          </p:cNvPr>
          <p:cNvSpPr>
            <a:spLocks noGrp="1"/>
          </p:cNvSpPr>
          <p:nvPr>
            <p:ph type="body" sz="quarter" idx="11"/>
          </p:nvPr>
        </p:nvSpPr>
        <p:spPr/>
        <p:txBody>
          <a:bodyPr/>
          <a:lstStyle/>
          <a:p>
            <a:r>
              <a:rPr lang="en-US" dirty="0"/>
              <a:t>Plate with a hole test case</a:t>
            </a:r>
            <a:endParaRPr lang="en-BE" dirty="0"/>
          </a:p>
        </p:txBody>
      </p:sp>
    </p:spTree>
    <p:extLst>
      <p:ext uri="{BB962C8B-B14F-4D97-AF65-F5344CB8AC3E}">
        <p14:creationId xmlns:p14="http://schemas.microsoft.com/office/powerpoint/2010/main" val="18465682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784846-44C1-4CFF-9848-9B611FC9B9FC}"/>
              </a:ext>
            </a:extLst>
          </p:cNvPr>
          <p:cNvSpPr>
            <a:spLocks noGrp="1"/>
          </p:cNvSpPr>
          <p:nvPr>
            <p:ph type="title"/>
          </p:nvPr>
        </p:nvSpPr>
        <p:spPr>
          <a:xfrm>
            <a:off x="609600" y="609600"/>
            <a:ext cx="3200400" cy="410233"/>
          </a:xfrm>
        </p:spPr>
        <p:txBody>
          <a:bodyPr/>
          <a:lstStyle/>
          <a:p>
            <a:r>
              <a:rPr lang="en-US" dirty="0"/>
              <a:t>Model generated by script</a:t>
            </a:r>
            <a:endParaRPr lang="en-BE" dirty="0"/>
          </a:p>
        </p:txBody>
      </p:sp>
      <p:sp>
        <p:nvSpPr>
          <p:cNvPr id="4" name="Content Placeholder 3">
            <a:extLst>
              <a:ext uri="{FF2B5EF4-FFF2-40B4-BE49-F238E27FC236}">
                <a16:creationId xmlns:a16="http://schemas.microsoft.com/office/drawing/2014/main" id="{DC172F92-84F3-4034-AA87-378DDAEC9419}"/>
              </a:ext>
            </a:extLst>
          </p:cNvPr>
          <p:cNvSpPr>
            <a:spLocks noGrp="1"/>
          </p:cNvSpPr>
          <p:nvPr>
            <p:ph sz="quarter" idx="21"/>
          </p:nvPr>
        </p:nvSpPr>
        <p:spPr>
          <a:xfrm>
            <a:off x="609600" y="1663200"/>
            <a:ext cx="3079791" cy="4215600"/>
          </a:xfrm>
        </p:spPr>
        <p:txBody>
          <a:bodyPr/>
          <a:lstStyle/>
          <a:p>
            <a:r>
              <a:rPr lang="en-US" dirty="0"/>
              <a:t>The model of the plate with a hole is generated by a python script develop for this end</a:t>
            </a:r>
          </a:p>
          <a:p>
            <a:endParaRPr lang="en-US" dirty="0"/>
          </a:p>
          <a:p>
            <a:r>
              <a:rPr lang="en-US" dirty="0"/>
              <a:t>It is possible to define:</a:t>
            </a:r>
          </a:p>
          <a:p>
            <a:pPr lvl="1"/>
            <a:r>
              <a:rPr lang="en-US" dirty="0"/>
              <a:t>Dimensions of the plate</a:t>
            </a:r>
          </a:p>
          <a:p>
            <a:pPr lvl="1"/>
            <a:r>
              <a:rPr lang="en-US" dirty="0"/>
              <a:t>Dimensions of the hole</a:t>
            </a:r>
          </a:p>
          <a:p>
            <a:pPr lvl="1"/>
            <a:r>
              <a:rPr lang="en-US" dirty="0"/>
              <a:t>Element size</a:t>
            </a:r>
          </a:p>
          <a:p>
            <a:pPr lvl="1"/>
            <a:r>
              <a:rPr lang="en-US" dirty="0"/>
              <a:t>Mesher algorithm </a:t>
            </a:r>
          </a:p>
          <a:p>
            <a:pPr lvl="1"/>
            <a:r>
              <a:rPr lang="en-US" dirty="0"/>
              <a:t>Material properties</a:t>
            </a:r>
          </a:p>
          <a:p>
            <a:pPr lvl="1"/>
            <a:r>
              <a:rPr lang="en-US" dirty="0"/>
              <a:t>Imposed displacement</a:t>
            </a:r>
            <a:endParaRPr lang="en-BE" dirty="0"/>
          </a:p>
        </p:txBody>
      </p:sp>
      <p:grpSp>
        <p:nvGrpSpPr>
          <p:cNvPr id="5" name="Group 4">
            <a:extLst>
              <a:ext uri="{FF2B5EF4-FFF2-40B4-BE49-F238E27FC236}">
                <a16:creationId xmlns:a16="http://schemas.microsoft.com/office/drawing/2014/main" id="{5CAE1135-9D3E-4DC9-B12A-95BA5D21E5E7}"/>
              </a:ext>
            </a:extLst>
          </p:cNvPr>
          <p:cNvGrpSpPr/>
          <p:nvPr/>
        </p:nvGrpSpPr>
        <p:grpSpPr>
          <a:xfrm>
            <a:off x="3978186" y="375682"/>
            <a:ext cx="4528950" cy="5527318"/>
            <a:chOff x="6319771" y="1865313"/>
            <a:chExt cx="3841494" cy="4683409"/>
          </a:xfrm>
        </p:grpSpPr>
        <p:pic>
          <p:nvPicPr>
            <p:cNvPr id="6" name="Picture 5">
              <a:extLst>
                <a:ext uri="{FF2B5EF4-FFF2-40B4-BE49-F238E27FC236}">
                  <a16:creationId xmlns:a16="http://schemas.microsoft.com/office/drawing/2014/main" id="{A0F091E4-EAA2-47EF-B420-7748BAED74CB}"/>
                </a:ext>
              </a:extLst>
            </p:cNvPr>
            <p:cNvPicPr>
              <a:picLocks noChangeAspect="1"/>
            </p:cNvPicPr>
            <p:nvPr/>
          </p:nvPicPr>
          <p:blipFill rotWithShape="1">
            <a:blip r:embed="rId2"/>
            <a:srcRect l="35265" r="25731"/>
            <a:stretch/>
          </p:blipFill>
          <p:spPr>
            <a:xfrm>
              <a:off x="6319771" y="1988037"/>
              <a:ext cx="3841494" cy="4560685"/>
            </a:xfrm>
            <a:prstGeom prst="rect">
              <a:avLst/>
            </a:prstGeom>
          </p:spPr>
        </p:pic>
        <p:grpSp>
          <p:nvGrpSpPr>
            <p:cNvPr id="7" name="Group 6">
              <a:extLst>
                <a:ext uri="{FF2B5EF4-FFF2-40B4-BE49-F238E27FC236}">
                  <a16:creationId xmlns:a16="http://schemas.microsoft.com/office/drawing/2014/main" id="{0505DA8E-258A-4A47-A874-EEA65C8D008B}"/>
                </a:ext>
              </a:extLst>
            </p:cNvPr>
            <p:cNvGrpSpPr/>
            <p:nvPr/>
          </p:nvGrpSpPr>
          <p:grpSpPr>
            <a:xfrm>
              <a:off x="6743803" y="5730725"/>
              <a:ext cx="180000" cy="502920"/>
              <a:chOff x="10363200" y="434340"/>
              <a:chExt cx="180000" cy="502920"/>
            </a:xfrm>
          </p:grpSpPr>
          <p:sp>
            <p:nvSpPr>
              <p:cNvPr id="23" name="Oval 22">
                <a:extLst>
                  <a:ext uri="{FF2B5EF4-FFF2-40B4-BE49-F238E27FC236}">
                    <a16:creationId xmlns:a16="http://schemas.microsoft.com/office/drawing/2014/main" id="{D8FA1B6A-837D-4CA5-83FB-1FF2E38E8AA4}"/>
                  </a:ext>
                </a:extLst>
              </p:cNvPr>
              <p:cNvSpPr/>
              <p:nvPr/>
            </p:nvSpPr>
            <p:spPr>
              <a:xfrm>
                <a:off x="10363200" y="599440"/>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24" name="Straight Connector 23">
                <a:extLst>
                  <a:ext uri="{FF2B5EF4-FFF2-40B4-BE49-F238E27FC236}">
                    <a16:creationId xmlns:a16="http://schemas.microsoft.com/office/drawing/2014/main" id="{8436740A-DF53-40AF-BF19-32AE59D318AD}"/>
                  </a:ext>
                </a:extLst>
              </p:cNvPr>
              <p:cNvCxnSpPr/>
              <p:nvPr/>
            </p:nvCxnSpPr>
            <p:spPr>
              <a:xfrm>
                <a:off x="10363200" y="434340"/>
                <a:ext cx="0" cy="50292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8D51C62F-E28D-4D9F-B87D-54A475443FE3}"/>
                </a:ext>
              </a:extLst>
            </p:cNvPr>
            <p:cNvGrpSpPr/>
            <p:nvPr/>
          </p:nvGrpSpPr>
          <p:grpSpPr>
            <a:xfrm>
              <a:off x="6728460" y="2125344"/>
              <a:ext cx="180000" cy="502921"/>
              <a:chOff x="10363200" y="434339"/>
              <a:chExt cx="180000" cy="502921"/>
            </a:xfrm>
          </p:grpSpPr>
          <p:sp>
            <p:nvSpPr>
              <p:cNvPr id="21" name="Oval 20">
                <a:extLst>
                  <a:ext uri="{FF2B5EF4-FFF2-40B4-BE49-F238E27FC236}">
                    <a16:creationId xmlns:a16="http://schemas.microsoft.com/office/drawing/2014/main" id="{256E5E26-728C-429D-B0D7-B04F358B93DB}"/>
                  </a:ext>
                </a:extLst>
              </p:cNvPr>
              <p:cNvSpPr/>
              <p:nvPr/>
            </p:nvSpPr>
            <p:spPr>
              <a:xfrm>
                <a:off x="10363200" y="599440"/>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22" name="Straight Connector 21">
                <a:extLst>
                  <a:ext uri="{FF2B5EF4-FFF2-40B4-BE49-F238E27FC236}">
                    <a16:creationId xmlns:a16="http://schemas.microsoft.com/office/drawing/2014/main" id="{1F61B0C9-ABF5-4C72-809F-FBF2100DA6C7}"/>
                  </a:ext>
                </a:extLst>
              </p:cNvPr>
              <p:cNvCxnSpPr/>
              <p:nvPr/>
            </p:nvCxnSpPr>
            <p:spPr>
              <a:xfrm>
                <a:off x="10363200" y="434340"/>
                <a:ext cx="0" cy="50292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723EDE21-9776-498B-9FD1-24FBA347A9C7}"/>
                </a:ext>
              </a:extLst>
            </p:cNvPr>
            <p:cNvGrpSpPr/>
            <p:nvPr/>
          </p:nvGrpSpPr>
          <p:grpSpPr>
            <a:xfrm rot="16200000">
              <a:off x="6833803" y="5820727"/>
              <a:ext cx="180000" cy="502920"/>
              <a:chOff x="10363200" y="434340"/>
              <a:chExt cx="180000" cy="502920"/>
            </a:xfrm>
          </p:grpSpPr>
          <p:sp>
            <p:nvSpPr>
              <p:cNvPr id="19" name="Oval 18">
                <a:extLst>
                  <a:ext uri="{FF2B5EF4-FFF2-40B4-BE49-F238E27FC236}">
                    <a16:creationId xmlns:a16="http://schemas.microsoft.com/office/drawing/2014/main" id="{C68020AC-66AA-4F60-8DCD-9945B52ABD90}"/>
                  </a:ext>
                </a:extLst>
              </p:cNvPr>
              <p:cNvSpPr/>
              <p:nvPr/>
            </p:nvSpPr>
            <p:spPr>
              <a:xfrm>
                <a:off x="10363200" y="599440"/>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20" name="Straight Connector 19">
                <a:extLst>
                  <a:ext uri="{FF2B5EF4-FFF2-40B4-BE49-F238E27FC236}">
                    <a16:creationId xmlns:a16="http://schemas.microsoft.com/office/drawing/2014/main" id="{6C1FF351-E045-499F-B2B5-1014AFA58DC4}"/>
                  </a:ext>
                </a:extLst>
              </p:cNvPr>
              <p:cNvCxnSpPr/>
              <p:nvPr/>
            </p:nvCxnSpPr>
            <p:spPr>
              <a:xfrm>
                <a:off x="10363200" y="434340"/>
                <a:ext cx="0" cy="50292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A8B57B7D-107E-444D-A4C2-09B2AA0D56B7}"/>
                </a:ext>
              </a:extLst>
            </p:cNvPr>
            <p:cNvGrpSpPr/>
            <p:nvPr/>
          </p:nvGrpSpPr>
          <p:grpSpPr>
            <a:xfrm rot="16200000">
              <a:off x="7776434" y="5820726"/>
              <a:ext cx="180000" cy="502920"/>
              <a:chOff x="10363200" y="434340"/>
              <a:chExt cx="180000" cy="502920"/>
            </a:xfrm>
          </p:grpSpPr>
          <p:sp>
            <p:nvSpPr>
              <p:cNvPr id="17" name="Oval 16">
                <a:extLst>
                  <a:ext uri="{FF2B5EF4-FFF2-40B4-BE49-F238E27FC236}">
                    <a16:creationId xmlns:a16="http://schemas.microsoft.com/office/drawing/2014/main" id="{3153D526-9A9B-4B99-9F6C-F7B791A19934}"/>
                  </a:ext>
                </a:extLst>
              </p:cNvPr>
              <p:cNvSpPr/>
              <p:nvPr/>
            </p:nvSpPr>
            <p:spPr>
              <a:xfrm>
                <a:off x="10363200" y="599440"/>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18" name="Straight Connector 17">
                <a:extLst>
                  <a:ext uri="{FF2B5EF4-FFF2-40B4-BE49-F238E27FC236}">
                    <a16:creationId xmlns:a16="http://schemas.microsoft.com/office/drawing/2014/main" id="{A18E3822-0B9B-4FFB-B79C-75676D485836}"/>
                  </a:ext>
                </a:extLst>
              </p:cNvPr>
              <p:cNvCxnSpPr/>
              <p:nvPr/>
            </p:nvCxnSpPr>
            <p:spPr>
              <a:xfrm>
                <a:off x="10363200" y="434340"/>
                <a:ext cx="0" cy="50292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CBD39DEE-0C72-45B6-9354-C723F1D360E5}"/>
                </a:ext>
              </a:extLst>
            </p:cNvPr>
            <p:cNvGrpSpPr/>
            <p:nvPr/>
          </p:nvGrpSpPr>
          <p:grpSpPr>
            <a:xfrm rot="16200000">
              <a:off x="8631172" y="5823242"/>
              <a:ext cx="180000" cy="502920"/>
              <a:chOff x="10363200" y="434340"/>
              <a:chExt cx="180000" cy="502920"/>
            </a:xfrm>
          </p:grpSpPr>
          <p:sp>
            <p:nvSpPr>
              <p:cNvPr id="15" name="Oval 14">
                <a:extLst>
                  <a:ext uri="{FF2B5EF4-FFF2-40B4-BE49-F238E27FC236}">
                    <a16:creationId xmlns:a16="http://schemas.microsoft.com/office/drawing/2014/main" id="{145E5DDE-B003-4215-89AD-D057358671EB}"/>
                  </a:ext>
                </a:extLst>
              </p:cNvPr>
              <p:cNvSpPr/>
              <p:nvPr/>
            </p:nvSpPr>
            <p:spPr>
              <a:xfrm>
                <a:off x="10363200" y="599440"/>
                <a:ext cx="180000" cy="180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16" name="Straight Connector 15">
                <a:extLst>
                  <a:ext uri="{FF2B5EF4-FFF2-40B4-BE49-F238E27FC236}">
                    <a16:creationId xmlns:a16="http://schemas.microsoft.com/office/drawing/2014/main" id="{90005804-BCCA-4CD1-A158-3F3D1AB2C253}"/>
                  </a:ext>
                </a:extLst>
              </p:cNvPr>
              <p:cNvCxnSpPr/>
              <p:nvPr/>
            </p:nvCxnSpPr>
            <p:spPr>
              <a:xfrm>
                <a:off x="10363200" y="434340"/>
                <a:ext cx="0" cy="50292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cxnSp>
          <p:nvCxnSpPr>
            <p:cNvPr id="12" name="Straight Arrow Connector 11">
              <a:extLst>
                <a:ext uri="{FF2B5EF4-FFF2-40B4-BE49-F238E27FC236}">
                  <a16:creationId xmlns:a16="http://schemas.microsoft.com/office/drawing/2014/main" id="{8BC6EAB8-2465-4717-B808-A2DC8E09ADC7}"/>
                </a:ext>
              </a:extLst>
            </p:cNvPr>
            <p:cNvCxnSpPr/>
            <p:nvPr/>
          </p:nvCxnSpPr>
          <p:spPr>
            <a:xfrm flipV="1">
              <a:off x="6927125" y="1865313"/>
              <a:ext cx="0" cy="5114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DFAC0F5-AEF5-46C3-A795-6FB4A2327482}"/>
                </a:ext>
              </a:extLst>
            </p:cNvPr>
            <p:cNvCxnSpPr/>
            <p:nvPr/>
          </p:nvCxnSpPr>
          <p:spPr>
            <a:xfrm flipV="1">
              <a:off x="8729132" y="1865313"/>
              <a:ext cx="0" cy="5114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1E89B12-BE7B-439C-ADEF-CD635BFCA4E1}"/>
                </a:ext>
              </a:extLst>
            </p:cNvPr>
            <p:cNvCxnSpPr/>
            <p:nvPr/>
          </p:nvCxnSpPr>
          <p:spPr>
            <a:xfrm flipV="1">
              <a:off x="7825060" y="1865313"/>
              <a:ext cx="0" cy="5114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43D06AD5-06FB-4F1A-A470-5CC51F5E8636}"/>
              </a:ext>
            </a:extLst>
          </p:cNvPr>
          <p:cNvGrpSpPr/>
          <p:nvPr/>
        </p:nvGrpSpPr>
        <p:grpSpPr>
          <a:xfrm>
            <a:off x="8675322" y="330770"/>
            <a:ext cx="3488008" cy="5726071"/>
            <a:chOff x="3959144" y="1180498"/>
            <a:chExt cx="3488008" cy="5726071"/>
          </a:xfrm>
        </p:grpSpPr>
        <p:pic>
          <p:nvPicPr>
            <p:cNvPr id="26" name="Picture 25">
              <a:extLst>
                <a:ext uri="{FF2B5EF4-FFF2-40B4-BE49-F238E27FC236}">
                  <a16:creationId xmlns:a16="http://schemas.microsoft.com/office/drawing/2014/main" id="{9E959490-C2BB-4D3A-82F1-8976AB3E3007}"/>
                </a:ext>
              </a:extLst>
            </p:cNvPr>
            <p:cNvPicPr>
              <a:picLocks noChangeAspect="1"/>
            </p:cNvPicPr>
            <p:nvPr/>
          </p:nvPicPr>
          <p:blipFill rotWithShape="1">
            <a:blip r:embed="rId3"/>
            <a:srcRect l="44082" r="26103"/>
            <a:stretch/>
          </p:blipFill>
          <p:spPr>
            <a:xfrm>
              <a:off x="3959144" y="1350728"/>
              <a:ext cx="3488008" cy="5417395"/>
            </a:xfrm>
            <a:prstGeom prst="rect">
              <a:avLst/>
            </a:prstGeom>
          </p:spPr>
        </p:pic>
        <p:sp>
          <p:nvSpPr>
            <p:cNvPr id="27" name="Oval 26">
              <a:extLst>
                <a:ext uri="{FF2B5EF4-FFF2-40B4-BE49-F238E27FC236}">
                  <a16:creationId xmlns:a16="http://schemas.microsoft.com/office/drawing/2014/main" id="{BB1DED99-70CE-4AEC-848E-D2FB3CA41227}"/>
                </a:ext>
              </a:extLst>
            </p:cNvPr>
            <p:cNvSpPr/>
            <p:nvPr/>
          </p:nvSpPr>
          <p:spPr>
            <a:xfrm>
              <a:off x="4396832" y="1375349"/>
              <a:ext cx="212212" cy="2124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28" name="Straight Connector 27">
              <a:extLst>
                <a:ext uri="{FF2B5EF4-FFF2-40B4-BE49-F238E27FC236}">
                  <a16:creationId xmlns:a16="http://schemas.microsoft.com/office/drawing/2014/main" id="{A96A1319-9A0B-456D-944A-96DD4F004640}"/>
                </a:ext>
              </a:extLst>
            </p:cNvPr>
            <p:cNvCxnSpPr/>
            <p:nvPr/>
          </p:nvCxnSpPr>
          <p:spPr>
            <a:xfrm>
              <a:off x="4396832" y="1180498"/>
              <a:ext cx="0" cy="593543"/>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3BDB1061-3DB9-4E8D-A82E-DEBC91F9D120}"/>
                </a:ext>
              </a:extLst>
            </p:cNvPr>
            <p:cNvSpPr/>
            <p:nvPr/>
          </p:nvSpPr>
          <p:spPr>
            <a:xfrm>
              <a:off x="4396832" y="6507877"/>
              <a:ext cx="212212" cy="2124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30" name="Straight Connector 29">
              <a:extLst>
                <a:ext uri="{FF2B5EF4-FFF2-40B4-BE49-F238E27FC236}">
                  <a16:creationId xmlns:a16="http://schemas.microsoft.com/office/drawing/2014/main" id="{704FC3FC-3860-4196-90CE-F4D8D99FA956}"/>
                </a:ext>
              </a:extLst>
            </p:cNvPr>
            <p:cNvCxnSpPr/>
            <p:nvPr/>
          </p:nvCxnSpPr>
          <p:spPr>
            <a:xfrm>
              <a:off x="4396832" y="6313026"/>
              <a:ext cx="0" cy="593543"/>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D53D5D18-5563-4AC3-BF66-0AB064A27086}"/>
                </a:ext>
              </a:extLst>
            </p:cNvPr>
            <p:cNvSpPr/>
            <p:nvPr/>
          </p:nvSpPr>
          <p:spPr>
            <a:xfrm>
              <a:off x="4396832" y="3846991"/>
              <a:ext cx="212212" cy="2124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32" name="Straight Connector 31">
              <a:extLst>
                <a:ext uri="{FF2B5EF4-FFF2-40B4-BE49-F238E27FC236}">
                  <a16:creationId xmlns:a16="http://schemas.microsoft.com/office/drawing/2014/main" id="{DD489B37-3445-4F70-8F4A-5BE50FB16355}"/>
                </a:ext>
              </a:extLst>
            </p:cNvPr>
            <p:cNvCxnSpPr/>
            <p:nvPr/>
          </p:nvCxnSpPr>
          <p:spPr>
            <a:xfrm>
              <a:off x="4396832" y="3652140"/>
              <a:ext cx="0" cy="593543"/>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7476D44D-E04B-42EA-9C97-C5FFDA9BD481}"/>
                </a:ext>
              </a:extLst>
            </p:cNvPr>
            <p:cNvSpPr/>
            <p:nvPr/>
          </p:nvSpPr>
          <p:spPr>
            <a:xfrm>
              <a:off x="4396832" y="2526344"/>
              <a:ext cx="212212" cy="2124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34" name="Straight Connector 33">
              <a:extLst>
                <a:ext uri="{FF2B5EF4-FFF2-40B4-BE49-F238E27FC236}">
                  <a16:creationId xmlns:a16="http://schemas.microsoft.com/office/drawing/2014/main" id="{112D1B79-44C2-4268-91D3-85854E13A8AB}"/>
                </a:ext>
              </a:extLst>
            </p:cNvPr>
            <p:cNvCxnSpPr/>
            <p:nvPr/>
          </p:nvCxnSpPr>
          <p:spPr>
            <a:xfrm>
              <a:off x="4396832" y="2331493"/>
              <a:ext cx="0" cy="593543"/>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E326978D-7FE0-4465-81DA-C18348C46846}"/>
                </a:ext>
              </a:extLst>
            </p:cNvPr>
            <p:cNvSpPr/>
            <p:nvPr/>
          </p:nvSpPr>
          <p:spPr>
            <a:xfrm>
              <a:off x="4396832" y="5177434"/>
              <a:ext cx="212212" cy="2124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36" name="Straight Connector 35">
              <a:extLst>
                <a:ext uri="{FF2B5EF4-FFF2-40B4-BE49-F238E27FC236}">
                  <a16:creationId xmlns:a16="http://schemas.microsoft.com/office/drawing/2014/main" id="{B05B2104-C529-43B5-B099-33264DB75A33}"/>
                </a:ext>
              </a:extLst>
            </p:cNvPr>
            <p:cNvCxnSpPr/>
            <p:nvPr/>
          </p:nvCxnSpPr>
          <p:spPr>
            <a:xfrm>
              <a:off x="4396832" y="4982583"/>
              <a:ext cx="0" cy="593543"/>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773436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40D8DB-BE92-6046-BE8C-411C16BEC000}"/>
              </a:ext>
            </a:extLst>
          </p:cNvPr>
          <p:cNvSpPr>
            <a:spLocks noGrp="1"/>
          </p:cNvSpPr>
          <p:nvPr>
            <p:ph type="title"/>
          </p:nvPr>
        </p:nvSpPr>
        <p:spPr/>
        <p:txBody>
          <a:bodyPr/>
          <a:lstStyle/>
          <a:p>
            <a:r>
              <a:rPr lang="en-US" dirty="0"/>
              <a:t>Overlay quad </a:t>
            </a:r>
            <a:r>
              <a:rPr lang="en-US" dirty="0" err="1"/>
              <a:t>mesher</a:t>
            </a:r>
            <a:endParaRPr lang="en-US" dirty="0"/>
          </a:p>
        </p:txBody>
      </p:sp>
      <p:pic>
        <p:nvPicPr>
          <p:cNvPr id="5" name="Picture 4">
            <a:extLst>
              <a:ext uri="{FF2B5EF4-FFF2-40B4-BE49-F238E27FC236}">
                <a16:creationId xmlns:a16="http://schemas.microsoft.com/office/drawing/2014/main" id="{70EDE4B4-31D8-4240-A1D6-5E4B179D62FF}"/>
              </a:ext>
            </a:extLst>
          </p:cNvPr>
          <p:cNvPicPr>
            <a:picLocks noChangeAspect="1"/>
          </p:cNvPicPr>
          <p:nvPr/>
        </p:nvPicPr>
        <p:blipFill rotWithShape="1">
          <a:blip r:embed="rId2"/>
          <a:srcRect l="34327" r="25848"/>
          <a:stretch/>
        </p:blipFill>
        <p:spPr>
          <a:xfrm>
            <a:off x="0" y="1389165"/>
            <a:ext cx="4054764" cy="4714687"/>
          </a:xfrm>
          <a:prstGeom prst="rect">
            <a:avLst/>
          </a:prstGeom>
        </p:spPr>
      </p:pic>
      <p:pic>
        <p:nvPicPr>
          <p:cNvPr id="8" name="Picture 7">
            <a:extLst>
              <a:ext uri="{FF2B5EF4-FFF2-40B4-BE49-F238E27FC236}">
                <a16:creationId xmlns:a16="http://schemas.microsoft.com/office/drawing/2014/main" id="{BC27AA95-425E-450E-87C1-9FF24FFEE9BB}"/>
              </a:ext>
            </a:extLst>
          </p:cNvPr>
          <p:cNvPicPr>
            <a:picLocks noChangeAspect="1"/>
          </p:cNvPicPr>
          <p:nvPr/>
        </p:nvPicPr>
        <p:blipFill rotWithShape="1">
          <a:blip r:embed="rId2"/>
          <a:srcRect l="684" t="8493" r="88940" b="72677"/>
          <a:stretch/>
        </p:blipFill>
        <p:spPr>
          <a:xfrm>
            <a:off x="10621819" y="-6490"/>
            <a:ext cx="1570182" cy="1319480"/>
          </a:xfrm>
          <a:prstGeom prst="rect">
            <a:avLst/>
          </a:prstGeom>
        </p:spPr>
      </p:pic>
      <p:pic>
        <p:nvPicPr>
          <p:cNvPr id="11" name="Picture 10">
            <a:extLst>
              <a:ext uri="{FF2B5EF4-FFF2-40B4-BE49-F238E27FC236}">
                <a16:creationId xmlns:a16="http://schemas.microsoft.com/office/drawing/2014/main" id="{8BFAF2CB-B6BC-46C1-AD6A-A45478B77D26}"/>
              </a:ext>
            </a:extLst>
          </p:cNvPr>
          <p:cNvPicPr>
            <a:picLocks noChangeAspect="1"/>
          </p:cNvPicPr>
          <p:nvPr/>
        </p:nvPicPr>
        <p:blipFill rotWithShape="1">
          <a:blip r:embed="rId3"/>
          <a:srcRect l="33969" r="26158"/>
          <a:stretch/>
        </p:blipFill>
        <p:spPr>
          <a:xfrm>
            <a:off x="4068618" y="1394879"/>
            <a:ext cx="4054764" cy="4708973"/>
          </a:xfrm>
          <a:prstGeom prst="rect">
            <a:avLst/>
          </a:prstGeom>
        </p:spPr>
      </p:pic>
      <p:pic>
        <p:nvPicPr>
          <p:cNvPr id="12" name="Picture 11">
            <a:extLst>
              <a:ext uri="{FF2B5EF4-FFF2-40B4-BE49-F238E27FC236}">
                <a16:creationId xmlns:a16="http://schemas.microsoft.com/office/drawing/2014/main" id="{784CA376-0A5A-4C0D-ABF8-A629AED03F77}"/>
              </a:ext>
            </a:extLst>
          </p:cNvPr>
          <p:cNvPicPr>
            <a:picLocks noChangeAspect="1"/>
          </p:cNvPicPr>
          <p:nvPr/>
        </p:nvPicPr>
        <p:blipFill rotWithShape="1">
          <a:blip r:embed="rId4"/>
          <a:srcRect l="34711" r="25503"/>
          <a:stretch/>
        </p:blipFill>
        <p:spPr>
          <a:xfrm>
            <a:off x="8137236" y="1384594"/>
            <a:ext cx="4054764" cy="4719257"/>
          </a:xfrm>
          <a:prstGeom prst="rect">
            <a:avLst/>
          </a:prstGeom>
        </p:spPr>
      </p:pic>
      <p:sp>
        <p:nvSpPr>
          <p:cNvPr id="15" name="TextBox 14">
            <a:extLst>
              <a:ext uri="{FF2B5EF4-FFF2-40B4-BE49-F238E27FC236}">
                <a16:creationId xmlns:a16="http://schemas.microsoft.com/office/drawing/2014/main" id="{3383C676-9F23-4F62-99CF-CE707C493620}"/>
              </a:ext>
            </a:extLst>
          </p:cNvPr>
          <p:cNvSpPr txBox="1"/>
          <p:nvPr/>
        </p:nvSpPr>
        <p:spPr>
          <a:xfrm>
            <a:off x="0" y="1051779"/>
            <a:ext cx="3556000" cy="338554"/>
          </a:xfrm>
          <a:prstGeom prst="rect">
            <a:avLst/>
          </a:prstGeom>
          <a:noFill/>
        </p:spPr>
        <p:txBody>
          <a:bodyPr wrap="square" rtlCol="0">
            <a:spAutoFit/>
          </a:bodyPr>
          <a:lstStyle/>
          <a:p>
            <a:pPr algn="l"/>
            <a:r>
              <a:rPr lang="en-US" sz="1600" dirty="0">
                <a:latin typeface="Arial" panose="020B0604020202020204" pitchFamily="34" charset="0"/>
                <a:cs typeface="Arial" panose="020B0604020202020204" pitchFamily="34" charset="0"/>
              </a:rPr>
              <a:t>No deletion of cohesive elements</a:t>
            </a:r>
            <a:endParaRPr lang="en-BE" sz="16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DF5C938-7BCE-44A0-840D-C13F79D9B7ED}"/>
              </a:ext>
            </a:extLst>
          </p:cNvPr>
          <p:cNvSpPr txBox="1"/>
          <p:nvPr/>
        </p:nvSpPr>
        <p:spPr>
          <a:xfrm>
            <a:off x="4054764" y="1050445"/>
            <a:ext cx="3556000" cy="338554"/>
          </a:xfrm>
          <a:prstGeom prst="rect">
            <a:avLst/>
          </a:prstGeom>
          <a:noFill/>
        </p:spPr>
        <p:txBody>
          <a:bodyPr wrap="square" rtlCol="0">
            <a:spAutoFit/>
          </a:bodyPr>
          <a:lstStyle/>
          <a:p>
            <a:pPr algn="l"/>
            <a:r>
              <a:rPr lang="en-US" sz="1600" dirty="0">
                <a:latin typeface="Arial" panose="020B0604020202020204" pitchFamily="34" charset="0"/>
                <a:cs typeface="Arial" panose="020B0604020202020204" pitchFamily="34" charset="0"/>
              </a:rPr>
              <a:t>Deletion of cohesive elements</a:t>
            </a:r>
            <a:endParaRPr lang="en-BE" sz="16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939735A-583C-440F-AC5A-4379A9394406}"/>
              </a:ext>
            </a:extLst>
          </p:cNvPr>
          <p:cNvSpPr txBox="1"/>
          <p:nvPr/>
        </p:nvSpPr>
        <p:spPr>
          <a:xfrm>
            <a:off x="8109528" y="760884"/>
            <a:ext cx="2512291" cy="584775"/>
          </a:xfrm>
          <a:prstGeom prst="rect">
            <a:avLst/>
          </a:prstGeom>
          <a:noFill/>
        </p:spPr>
        <p:txBody>
          <a:bodyPr wrap="square" rtlCol="0">
            <a:spAutoFit/>
          </a:bodyPr>
          <a:lstStyle/>
          <a:p>
            <a:pPr algn="l"/>
            <a:r>
              <a:rPr lang="en-US" sz="1600" dirty="0">
                <a:latin typeface="Arial" panose="020B0604020202020204" pitchFamily="34" charset="0"/>
                <a:cs typeface="Arial" panose="020B0604020202020204" pitchFamily="34" charset="0"/>
              </a:rPr>
              <a:t>Deletion + deletion from post file</a:t>
            </a:r>
            <a:endParaRPr lang="en-B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4830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40D8DB-BE92-6046-BE8C-411C16BEC000}"/>
              </a:ext>
            </a:extLst>
          </p:cNvPr>
          <p:cNvSpPr>
            <a:spLocks noGrp="1"/>
          </p:cNvSpPr>
          <p:nvPr>
            <p:ph type="title"/>
          </p:nvPr>
        </p:nvSpPr>
        <p:spPr/>
        <p:txBody>
          <a:bodyPr/>
          <a:lstStyle/>
          <a:p>
            <a:r>
              <a:rPr lang="en-US" dirty="0"/>
              <a:t>Overlay quad </a:t>
            </a:r>
            <a:r>
              <a:rPr lang="en-US" dirty="0" err="1"/>
              <a:t>mesher</a:t>
            </a:r>
            <a:r>
              <a:rPr lang="en-US" dirty="0"/>
              <a:t> – material borders</a:t>
            </a:r>
          </a:p>
        </p:txBody>
      </p:sp>
      <p:pic>
        <p:nvPicPr>
          <p:cNvPr id="8" name="Picture 7">
            <a:extLst>
              <a:ext uri="{FF2B5EF4-FFF2-40B4-BE49-F238E27FC236}">
                <a16:creationId xmlns:a16="http://schemas.microsoft.com/office/drawing/2014/main" id="{BC27AA95-425E-450E-87C1-9FF24FFEE9BB}"/>
              </a:ext>
            </a:extLst>
          </p:cNvPr>
          <p:cNvPicPr>
            <a:picLocks noChangeAspect="1"/>
          </p:cNvPicPr>
          <p:nvPr/>
        </p:nvPicPr>
        <p:blipFill rotWithShape="1">
          <a:blip r:embed="rId2"/>
          <a:srcRect l="684" t="8493" r="88940" b="72677"/>
          <a:stretch/>
        </p:blipFill>
        <p:spPr>
          <a:xfrm>
            <a:off x="10621819" y="-6490"/>
            <a:ext cx="1570182" cy="1319480"/>
          </a:xfrm>
          <a:prstGeom prst="rect">
            <a:avLst/>
          </a:prstGeom>
        </p:spPr>
      </p:pic>
      <p:sp>
        <p:nvSpPr>
          <p:cNvPr id="15" name="TextBox 14">
            <a:extLst>
              <a:ext uri="{FF2B5EF4-FFF2-40B4-BE49-F238E27FC236}">
                <a16:creationId xmlns:a16="http://schemas.microsoft.com/office/drawing/2014/main" id="{3383C676-9F23-4F62-99CF-CE707C493620}"/>
              </a:ext>
            </a:extLst>
          </p:cNvPr>
          <p:cNvSpPr txBox="1"/>
          <p:nvPr/>
        </p:nvSpPr>
        <p:spPr>
          <a:xfrm>
            <a:off x="0" y="1051779"/>
            <a:ext cx="3556000" cy="338554"/>
          </a:xfrm>
          <a:prstGeom prst="rect">
            <a:avLst/>
          </a:prstGeom>
          <a:noFill/>
        </p:spPr>
        <p:txBody>
          <a:bodyPr wrap="square" rtlCol="0">
            <a:spAutoFit/>
          </a:bodyPr>
          <a:lstStyle/>
          <a:p>
            <a:pPr algn="l"/>
            <a:r>
              <a:rPr lang="en-US" sz="1600" dirty="0">
                <a:latin typeface="Arial" panose="020B0604020202020204" pitchFamily="34" charset="0"/>
                <a:cs typeface="Arial" panose="020B0604020202020204" pitchFamily="34" charset="0"/>
              </a:rPr>
              <a:t>No deletion of cohesive elements</a:t>
            </a:r>
            <a:endParaRPr lang="en-BE" sz="16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DF5C938-7BCE-44A0-840D-C13F79D9B7ED}"/>
              </a:ext>
            </a:extLst>
          </p:cNvPr>
          <p:cNvSpPr txBox="1"/>
          <p:nvPr/>
        </p:nvSpPr>
        <p:spPr>
          <a:xfrm>
            <a:off x="4054764" y="1050445"/>
            <a:ext cx="3556000" cy="338554"/>
          </a:xfrm>
          <a:prstGeom prst="rect">
            <a:avLst/>
          </a:prstGeom>
          <a:noFill/>
        </p:spPr>
        <p:txBody>
          <a:bodyPr wrap="square" rtlCol="0">
            <a:spAutoFit/>
          </a:bodyPr>
          <a:lstStyle/>
          <a:p>
            <a:pPr algn="l"/>
            <a:r>
              <a:rPr lang="en-US" sz="1600" dirty="0">
                <a:latin typeface="Arial" panose="020B0604020202020204" pitchFamily="34" charset="0"/>
                <a:cs typeface="Arial" panose="020B0604020202020204" pitchFamily="34" charset="0"/>
              </a:rPr>
              <a:t>Deletion of cohesive elements</a:t>
            </a:r>
            <a:endParaRPr lang="en-BE" sz="16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939735A-583C-440F-AC5A-4379A9394406}"/>
              </a:ext>
            </a:extLst>
          </p:cNvPr>
          <p:cNvSpPr txBox="1"/>
          <p:nvPr/>
        </p:nvSpPr>
        <p:spPr>
          <a:xfrm>
            <a:off x="8109528" y="760884"/>
            <a:ext cx="2512291" cy="584775"/>
          </a:xfrm>
          <a:prstGeom prst="rect">
            <a:avLst/>
          </a:prstGeom>
          <a:noFill/>
        </p:spPr>
        <p:txBody>
          <a:bodyPr wrap="square" rtlCol="0">
            <a:spAutoFit/>
          </a:bodyPr>
          <a:lstStyle/>
          <a:p>
            <a:pPr algn="l"/>
            <a:r>
              <a:rPr lang="en-US" sz="1600" dirty="0">
                <a:latin typeface="Arial" panose="020B0604020202020204" pitchFamily="34" charset="0"/>
                <a:cs typeface="Arial" panose="020B0604020202020204" pitchFamily="34" charset="0"/>
              </a:rPr>
              <a:t>Deletion + deletion from post file</a:t>
            </a:r>
            <a:endParaRPr lang="en-BE" sz="16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BC92E2B-AC66-49E6-A101-78DA84E49F8E}"/>
              </a:ext>
            </a:extLst>
          </p:cNvPr>
          <p:cNvPicPr>
            <a:picLocks noChangeAspect="1"/>
          </p:cNvPicPr>
          <p:nvPr/>
        </p:nvPicPr>
        <p:blipFill rotWithShape="1">
          <a:blip r:embed="rId3"/>
          <a:srcRect l="34070" r="26057"/>
          <a:stretch/>
        </p:blipFill>
        <p:spPr>
          <a:xfrm>
            <a:off x="0" y="1394879"/>
            <a:ext cx="4054764" cy="4708973"/>
          </a:xfrm>
          <a:prstGeom prst="rect">
            <a:avLst/>
          </a:prstGeom>
        </p:spPr>
      </p:pic>
      <p:pic>
        <p:nvPicPr>
          <p:cNvPr id="7" name="Picture 6">
            <a:extLst>
              <a:ext uri="{FF2B5EF4-FFF2-40B4-BE49-F238E27FC236}">
                <a16:creationId xmlns:a16="http://schemas.microsoft.com/office/drawing/2014/main" id="{8E2A5C37-E2BD-4FAC-888B-A7E50A7761C5}"/>
              </a:ext>
            </a:extLst>
          </p:cNvPr>
          <p:cNvPicPr>
            <a:picLocks noChangeAspect="1"/>
          </p:cNvPicPr>
          <p:nvPr/>
        </p:nvPicPr>
        <p:blipFill rotWithShape="1">
          <a:blip r:embed="rId4"/>
          <a:srcRect l="34144" r="25896"/>
          <a:stretch/>
        </p:blipFill>
        <p:spPr>
          <a:xfrm>
            <a:off x="4068619" y="1405066"/>
            <a:ext cx="4054764" cy="4698786"/>
          </a:xfrm>
          <a:prstGeom prst="rect">
            <a:avLst/>
          </a:prstGeom>
        </p:spPr>
      </p:pic>
      <p:pic>
        <p:nvPicPr>
          <p:cNvPr id="10" name="Picture 9">
            <a:extLst>
              <a:ext uri="{FF2B5EF4-FFF2-40B4-BE49-F238E27FC236}">
                <a16:creationId xmlns:a16="http://schemas.microsoft.com/office/drawing/2014/main" id="{E58FF311-3828-4782-9ACA-9C219042602D}"/>
              </a:ext>
            </a:extLst>
          </p:cNvPr>
          <p:cNvPicPr>
            <a:picLocks noChangeAspect="1"/>
          </p:cNvPicPr>
          <p:nvPr/>
        </p:nvPicPr>
        <p:blipFill rotWithShape="1">
          <a:blip r:embed="rId5"/>
          <a:srcRect l="34028" r="26149"/>
          <a:stretch/>
        </p:blipFill>
        <p:spPr>
          <a:xfrm>
            <a:off x="8137238" y="1405066"/>
            <a:ext cx="4054764" cy="4714853"/>
          </a:xfrm>
          <a:prstGeom prst="rect">
            <a:avLst/>
          </a:prstGeom>
        </p:spPr>
      </p:pic>
    </p:spTree>
    <p:extLst>
      <p:ext uri="{BB962C8B-B14F-4D97-AF65-F5344CB8AC3E}">
        <p14:creationId xmlns:p14="http://schemas.microsoft.com/office/powerpoint/2010/main" val="11272714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40D8DB-BE92-6046-BE8C-411C16BEC000}"/>
              </a:ext>
            </a:extLst>
          </p:cNvPr>
          <p:cNvSpPr>
            <a:spLocks noGrp="1"/>
          </p:cNvSpPr>
          <p:nvPr>
            <p:ph type="title"/>
          </p:nvPr>
        </p:nvSpPr>
        <p:spPr/>
        <p:txBody>
          <a:bodyPr/>
          <a:lstStyle/>
          <a:p>
            <a:r>
              <a:rPr lang="en-US" dirty="0"/>
              <a:t>Planar quad </a:t>
            </a:r>
            <a:r>
              <a:rPr lang="en-US" dirty="0" err="1"/>
              <a:t>mesher</a:t>
            </a:r>
            <a:r>
              <a:rPr lang="en-US" dirty="0"/>
              <a:t> </a:t>
            </a:r>
          </a:p>
        </p:txBody>
      </p:sp>
      <p:pic>
        <p:nvPicPr>
          <p:cNvPr id="8" name="Picture 7">
            <a:extLst>
              <a:ext uri="{FF2B5EF4-FFF2-40B4-BE49-F238E27FC236}">
                <a16:creationId xmlns:a16="http://schemas.microsoft.com/office/drawing/2014/main" id="{BC27AA95-425E-450E-87C1-9FF24FFEE9BB}"/>
              </a:ext>
            </a:extLst>
          </p:cNvPr>
          <p:cNvPicPr>
            <a:picLocks noChangeAspect="1"/>
          </p:cNvPicPr>
          <p:nvPr/>
        </p:nvPicPr>
        <p:blipFill rotWithShape="1">
          <a:blip r:embed="rId2"/>
          <a:srcRect l="684" t="8493" r="88940" b="72677"/>
          <a:stretch/>
        </p:blipFill>
        <p:spPr>
          <a:xfrm>
            <a:off x="10621819" y="-6490"/>
            <a:ext cx="1570182" cy="1319480"/>
          </a:xfrm>
          <a:prstGeom prst="rect">
            <a:avLst/>
          </a:prstGeom>
        </p:spPr>
      </p:pic>
      <p:sp>
        <p:nvSpPr>
          <p:cNvPr id="15" name="TextBox 14">
            <a:extLst>
              <a:ext uri="{FF2B5EF4-FFF2-40B4-BE49-F238E27FC236}">
                <a16:creationId xmlns:a16="http://schemas.microsoft.com/office/drawing/2014/main" id="{3383C676-9F23-4F62-99CF-CE707C493620}"/>
              </a:ext>
            </a:extLst>
          </p:cNvPr>
          <p:cNvSpPr txBox="1"/>
          <p:nvPr/>
        </p:nvSpPr>
        <p:spPr>
          <a:xfrm>
            <a:off x="0" y="1051779"/>
            <a:ext cx="3556000" cy="338554"/>
          </a:xfrm>
          <a:prstGeom prst="rect">
            <a:avLst/>
          </a:prstGeom>
          <a:noFill/>
        </p:spPr>
        <p:txBody>
          <a:bodyPr wrap="square" rtlCol="0">
            <a:spAutoFit/>
          </a:bodyPr>
          <a:lstStyle/>
          <a:p>
            <a:pPr algn="l"/>
            <a:r>
              <a:rPr lang="en-US" sz="1600" dirty="0">
                <a:latin typeface="Arial" panose="020B0604020202020204" pitchFamily="34" charset="0"/>
                <a:cs typeface="Arial" panose="020B0604020202020204" pitchFamily="34" charset="0"/>
              </a:rPr>
              <a:t>No deletion of cohesive elements</a:t>
            </a:r>
            <a:endParaRPr lang="en-BE" sz="16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DF5C938-7BCE-44A0-840D-C13F79D9B7ED}"/>
              </a:ext>
            </a:extLst>
          </p:cNvPr>
          <p:cNvSpPr txBox="1"/>
          <p:nvPr/>
        </p:nvSpPr>
        <p:spPr>
          <a:xfrm>
            <a:off x="4054764" y="1050445"/>
            <a:ext cx="3556000" cy="338554"/>
          </a:xfrm>
          <a:prstGeom prst="rect">
            <a:avLst/>
          </a:prstGeom>
          <a:noFill/>
        </p:spPr>
        <p:txBody>
          <a:bodyPr wrap="square" rtlCol="0">
            <a:spAutoFit/>
          </a:bodyPr>
          <a:lstStyle/>
          <a:p>
            <a:pPr algn="l"/>
            <a:r>
              <a:rPr lang="en-US" sz="1600" dirty="0">
                <a:latin typeface="Arial" panose="020B0604020202020204" pitchFamily="34" charset="0"/>
                <a:cs typeface="Arial" panose="020B0604020202020204" pitchFamily="34" charset="0"/>
              </a:rPr>
              <a:t>Deletion of cohesive elements</a:t>
            </a:r>
            <a:endParaRPr lang="en-BE" sz="16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939735A-583C-440F-AC5A-4379A9394406}"/>
              </a:ext>
            </a:extLst>
          </p:cNvPr>
          <p:cNvSpPr txBox="1"/>
          <p:nvPr/>
        </p:nvSpPr>
        <p:spPr>
          <a:xfrm>
            <a:off x="8109528" y="760884"/>
            <a:ext cx="2512291" cy="584775"/>
          </a:xfrm>
          <a:prstGeom prst="rect">
            <a:avLst/>
          </a:prstGeom>
          <a:noFill/>
        </p:spPr>
        <p:txBody>
          <a:bodyPr wrap="square" rtlCol="0">
            <a:spAutoFit/>
          </a:bodyPr>
          <a:lstStyle/>
          <a:p>
            <a:pPr algn="l"/>
            <a:r>
              <a:rPr lang="en-US" sz="1600" dirty="0">
                <a:latin typeface="Arial" panose="020B0604020202020204" pitchFamily="34" charset="0"/>
                <a:cs typeface="Arial" panose="020B0604020202020204" pitchFamily="34" charset="0"/>
              </a:rPr>
              <a:t>Deletion + deletion from post file</a:t>
            </a:r>
            <a:endParaRPr lang="en-BE" sz="16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B790B3B-6EAE-458B-9859-2E02BD1600A6}"/>
              </a:ext>
            </a:extLst>
          </p:cNvPr>
          <p:cNvPicPr>
            <a:picLocks noChangeAspect="1"/>
          </p:cNvPicPr>
          <p:nvPr/>
        </p:nvPicPr>
        <p:blipFill rotWithShape="1">
          <a:blip r:embed="rId3"/>
          <a:srcRect l="34419" r="25708"/>
          <a:stretch/>
        </p:blipFill>
        <p:spPr>
          <a:xfrm>
            <a:off x="0" y="1394878"/>
            <a:ext cx="4054764" cy="4708973"/>
          </a:xfrm>
          <a:prstGeom prst="rect">
            <a:avLst/>
          </a:prstGeom>
        </p:spPr>
      </p:pic>
      <p:pic>
        <p:nvPicPr>
          <p:cNvPr id="18" name="Picture 17">
            <a:extLst>
              <a:ext uri="{FF2B5EF4-FFF2-40B4-BE49-F238E27FC236}">
                <a16:creationId xmlns:a16="http://schemas.microsoft.com/office/drawing/2014/main" id="{06414F7C-A501-42C4-A5CE-8D8D332D429E}"/>
              </a:ext>
            </a:extLst>
          </p:cNvPr>
          <p:cNvPicPr>
            <a:picLocks noChangeAspect="1"/>
          </p:cNvPicPr>
          <p:nvPr/>
        </p:nvPicPr>
        <p:blipFill rotWithShape="1">
          <a:blip r:embed="rId4"/>
          <a:srcRect l="34287" r="25893"/>
          <a:stretch/>
        </p:blipFill>
        <p:spPr>
          <a:xfrm>
            <a:off x="4068617" y="1388622"/>
            <a:ext cx="4054765" cy="4715229"/>
          </a:xfrm>
          <a:prstGeom prst="rect">
            <a:avLst/>
          </a:prstGeom>
        </p:spPr>
      </p:pic>
      <p:pic>
        <p:nvPicPr>
          <p:cNvPr id="7" name="Picture 6">
            <a:extLst>
              <a:ext uri="{FF2B5EF4-FFF2-40B4-BE49-F238E27FC236}">
                <a16:creationId xmlns:a16="http://schemas.microsoft.com/office/drawing/2014/main" id="{E1337D34-8429-47E3-A27F-B5FF76DCC9B6}"/>
              </a:ext>
            </a:extLst>
          </p:cNvPr>
          <p:cNvPicPr>
            <a:picLocks noChangeAspect="1"/>
          </p:cNvPicPr>
          <p:nvPr/>
        </p:nvPicPr>
        <p:blipFill rotWithShape="1">
          <a:blip r:embed="rId5"/>
          <a:srcRect l="34393" r="25764"/>
          <a:stretch/>
        </p:blipFill>
        <p:spPr>
          <a:xfrm>
            <a:off x="8137235" y="1394879"/>
            <a:ext cx="4054765" cy="4712488"/>
          </a:xfrm>
          <a:prstGeom prst="rect">
            <a:avLst/>
          </a:prstGeom>
        </p:spPr>
      </p:pic>
    </p:spTree>
    <p:extLst>
      <p:ext uri="{BB962C8B-B14F-4D97-AF65-F5344CB8AC3E}">
        <p14:creationId xmlns:p14="http://schemas.microsoft.com/office/powerpoint/2010/main" val="2128856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E9E433-D33D-4A7A-BB48-541ABDDD6EB7}"/>
              </a:ext>
            </a:extLst>
          </p:cNvPr>
          <p:cNvSpPr>
            <a:spLocks noGrp="1"/>
          </p:cNvSpPr>
          <p:nvPr>
            <p:ph type="body" sz="quarter" idx="13"/>
          </p:nvPr>
        </p:nvSpPr>
        <p:spPr/>
        <p:txBody>
          <a:bodyPr/>
          <a:lstStyle/>
          <a:p>
            <a:r>
              <a:rPr lang="en-US" dirty="0"/>
              <a:t>MOCOMAC activities since last meeting</a:t>
            </a:r>
          </a:p>
        </p:txBody>
      </p:sp>
      <p:sp>
        <p:nvSpPr>
          <p:cNvPr id="3" name="Text Placeholder 2">
            <a:extLst>
              <a:ext uri="{FF2B5EF4-FFF2-40B4-BE49-F238E27FC236}">
                <a16:creationId xmlns:a16="http://schemas.microsoft.com/office/drawing/2014/main" id="{3FF14630-69C8-4331-ACF2-3C5DDCF12C3E}"/>
              </a:ext>
            </a:extLst>
          </p:cNvPr>
          <p:cNvSpPr>
            <a:spLocks noGrp="1"/>
          </p:cNvSpPr>
          <p:nvPr>
            <p:ph type="body" sz="quarter" idx="11"/>
          </p:nvPr>
        </p:nvSpPr>
        <p:spPr/>
        <p:txBody>
          <a:bodyPr/>
          <a:lstStyle/>
          <a:p>
            <a:r>
              <a:rPr lang="en-US" dirty="0"/>
              <a:t>Context</a:t>
            </a:r>
          </a:p>
        </p:txBody>
      </p:sp>
    </p:spTree>
    <p:extLst>
      <p:ext uri="{BB962C8B-B14F-4D97-AF65-F5344CB8AC3E}">
        <p14:creationId xmlns:p14="http://schemas.microsoft.com/office/powerpoint/2010/main" val="145330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40D8DB-BE92-6046-BE8C-411C16BEC000}"/>
              </a:ext>
            </a:extLst>
          </p:cNvPr>
          <p:cNvSpPr>
            <a:spLocks noGrp="1"/>
          </p:cNvSpPr>
          <p:nvPr>
            <p:ph type="title"/>
          </p:nvPr>
        </p:nvSpPr>
        <p:spPr>
          <a:xfrm>
            <a:off x="609600" y="609600"/>
            <a:ext cx="6066408" cy="410233"/>
          </a:xfrm>
        </p:spPr>
        <p:txBody>
          <a:bodyPr/>
          <a:lstStyle/>
          <a:p>
            <a:r>
              <a:rPr lang="en-US" dirty="0"/>
              <a:t>Planar quad </a:t>
            </a:r>
            <a:r>
              <a:rPr lang="en-US" dirty="0" err="1"/>
              <a:t>mesher</a:t>
            </a:r>
            <a:r>
              <a:rPr lang="en-US" dirty="0"/>
              <a:t> – material borders </a:t>
            </a:r>
          </a:p>
        </p:txBody>
      </p:sp>
      <p:pic>
        <p:nvPicPr>
          <p:cNvPr id="8" name="Picture 7">
            <a:extLst>
              <a:ext uri="{FF2B5EF4-FFF2-40B4-BE49-F238E27FC236}">
                <a16:creationId xmlns:a16="http://schemas.microsoft.com/office/drawing/2014/main" id="{BC27AA95-425E-450E-87C1-9FF24FFEE9BB}"/>
              </a:ext>
            </a:extLst>
          </p:cNvPr>
          <p:cNvPicPr>
            <a:picLocks noChangeAspect="1"/>
          </p:cNvPicPr>
          <p:nvPr/>
        </p:nvPicPr>
        <p:blipFill rotWithShape="1">
          <a:blip r:embed="rId2"/>
          <a:srcRect l="684" t="8493" r="88940" b="72677"/>
          <a:stretch/>
        </p:blipFill>
        <p:spPr>
          <a:xfrm>
            <a:off x="10621819" y="-6490"/>
            <a:ext cx="1570182" cy="1319480"/>
          </a:xfrm>
          <a:prstGeom prst="rect">
            <a:avLst/>
          </a:prstGeom>
        </p:spPr>
      </p:pic>
      <p:sp>
        <p:nvSpPr>
          <p:cNvPr id="15" name="TextBox 14">
            <a:extLst>
              <a:ext uri="{FF2B5EF4-FFF2-40B4-BE49-F238E27FC236}">
                <a16:creationId xmlns:a16="http://schemas.microsoft.com/office/drawing/2014/main" id="{3383C676-9F23-4F62-99CF-CE707C493620}"/>
              </a:ext>
            </a:extLst>
          </p:cNvPr>
          <p:cNvSpPr txBox="1"/>
          <p:nvPr/>
        </p:nvSpPr>
        <p:spPr>
          <a:xfrm>
            <a:off x="0" y="1051779"/>
            <a:ext cx="3556000" cy="338554"/>
          </a:xfrm>
          <a:prstGeom prst="rect">
            <a:avLst/>
          </a:prstGeom>
          <a:noFill/>
        </p:spPr>
        <p:txBody>
          <a:bodyPr wrap="square" rtlCol="0">
            <a:spAutoFit/>
          </a:bodyPr>
          <a:lstStyle/>
          <a:p>
            <a:pPr algn="l"/>
            <a:r>
              <a:rPr lang="en-US" sz="1600" dirty="0">
                <a:latin typeface="Arial" panose="020B0604020202020204" pitchFamily="34" charset="0"/>
                <a:cs typeface="Arial" panose="020B0604020202020204" pitchFamily="34" charset="0"/>
              </a:rPr>
              <a:t>No deletion of cohesive elements</a:t>
            </a:r>
            <a:endParaRPr lang="en-BE" sz="16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1DF5C938-7BCE-44A0-840D-C13F79D9B7ED}"/>
              </a:ext>
            </a:extLst>
          </p:cNvPr>
          <p:cNvSpPr txBox="1"/>
          <p:nvPr/>
        </p:nvSpPr>
        <p:spPr>
          <a:xfrm>
            <a:off x="4054764" y="1050445"/>
            <a:ext cx="3556000" cy="338554"/>
          </a:xfrm>
          <a:prstGeom prst="rect">
            <a:avLst/>
          </a:prstGeom>
          <a:noFill/>
        </p:spPr>
        <p:txBody>
          <a:bodyPr wrap="square" rtlCol="0">
            <a:spAutoFit/>
          </a:bodyPr>
          <a:lstStyle/>
          <a:p>
            <a:pPr algn="l"/>
            <a:r>
              <a:rPr lang="en-US" sz="1600" dirty="0">
                <a:latin typeface="Arial" panose="020B0604020202020204" pitchFamily="34" charset="0"/>
                <a:cs typeface="Arial" panose="020B0604020202020204" pitchFamily="34" charset="0"/>
              </a:rPr>
              <a:t>Deletion of cohesive elements</a:t>
            </a:r>
            <a:endParaRPr lang="en-BE" sz="16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939735A-583C-440F-AC5A-4379A9394406}"/>
              </a:ext>
            </a:extLst>
          </p:cNvPr>
          <p:cNvSpPr txBox="1"/>
          <p:nvPr/>
        </p:nvSpPr>
        <p:spPr>
          <a:xfrm>
            <a:off x="8109528" y="760884"/>
            <a:ext cx="2512291" cy="584775"/>
          </a:xfrm>
          <a:prstGeom prst="rect">
            <a:avLst/>
          </a:prstGeom>
          <a:noFill/>
        </p:spPr>
        <p:txBody>
          <a:bodyPr wrap="square" rtlCol="0">
            <a:spAutoFit/>
          </a:bodyPr>
          <a:lstStyle/>
          <a:p>
            <a:pPr algn="l"/>
            <a:r>
              <a:rPr lang="en-US" sz="1600" dirty="0">
                <a:latin typeface="Arial" panose="020B0604020202020204" pitchFamily="34" charset="0"/>
                <a:cs typeface="Arial" panose="020B0604020202020204" pitchFamily="34" charset="0"/>
              </a:rPr>
              <a:t>Deletion + deletion from post file</a:t>
            </a:r>
            <a:endParaRPr lang="en-BE" sz="16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DB270E1-0113-45A0-89F4-ECA185FB21F2}"/>
              </a:ext>
            </a:extLst>
          </p:cNvPr>
          <p:cNvPicPr>
            <a:picLocks noChangeAspect="1"/>
          </p:cNvPicPr>
          <p:nvPr/>
        </p:nvPicPr>
        <p:blipFill rotWithShape="1">
          <a:blip r:embed="rId3"/>
          <a:srcRect l="34115" r="25961"/>
          <a:stretch/>
        </p:blipFill>
        <p:spPr>
          <a:xfrm>
            <a:off x="0" y="1400956"/>
            <a:ext cx="4054764" cy="4702896"/>
          </a:xfrm>
          <a:prstGeom prst="rect">
            <a:avLst/>
          </a:prstGeom>
        </p:spPr>
      </p:pic>
      <p:pic>
        <p:nvPicPr>
          <p:cNvPr id="12" name="Picture 11">
            <a:extLst>
              <a:ext uri="{FF2B5EF4-FFF2-40B4-BE49-F238E27FC236}">
                <a16:creationId xmlns:a16="http://schemas.microsoft.com/office/drawing/2014/main" id="{8EBF436C-527D-473B-8D4B-FAE4F6DAAD76}"/>
              </a:ext>
            </a:extLst>
          </p:cNvPr>
          <p:cNvPicPr>
            <a:picLocks noChangeAspect="1"/>
          </p:cNvPicPr>
          <p:nvPr/>
        </p:nvPicPr>
        <p:blipFill rotWithShape="1">
          <a:blip r:embed="rId4"/>
          <a:srcRect l="33999" r="26007"/>
          <a:stretch/>
        </p:blipFill>
        <p:spPr>
          <a:xfrm>
            <a:off x="4068618" y="1400956"/>
            <a:ext cx="4054764" cy="4694675"/>
          </a:xfrm>
          <a:prstGeom prst="rect">
            <a:avLst/>
          </a:prstGeom>
        </p:spPr>
      </p:pic>
      <p:pic>
        <p:nvPicPr>
          <p:cNvPr id="14" name="Picture 13">
            <a:extLst>
              <a:ext uri="{FF2B5EF4-FFF2-40B4-BE49-F238E27FC236}">
                <a16:creationId xmlns:a16="http://schemas.microsoft.com/office/drawing/2014/main" id="{0CDB4134-F9FB-44B7-9EA8-D527675263EF}"/>
              </a:ext>
            </a:extLst>
          </p:cNvPr>
          <p:cNvPicPr>
            <a:picLocks noChangeAspect="1"/>
          </p:cNvPicPr>
          <p:nvPr/>
        </p:nvPicPr>
        <p:blipFill rotWithShape="1">
          <a:blip r:embed="rId5"/>
          <a:srcRect l="34191" r="25896"/>
          <a:stretch/>
        </p:blipFill>
        <p:spPr>
          <a:xfrm>
            <a:off x="8137237" y="1390333"/>
            <a:ext cx="4054764" cy="4704266"/>
          </a:xfrm>
          <a:prstGeom prst="rect">
            <a:avLst/>
          </a:prstGeom>
        </p:spPr>
      </p:pic>
    </p:spTree>
    <p:extLst>
      <p:ext uri="{BB962C8B-B14F-4D97-AF65-F5344CB8AC3E}">
        <p14:creationId xmlns:p14="http://schemas.microsoft.com/office/powerpoint/2010/main" val="28400185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B189E5-B0EC-4771-9330-9E870E573D40}"/>
              </a:ext>
            </a:extLst>
          </p:cNvPr>
          <p:cNvSpPr>
            <a:spLocks noGrp="1"/>
          </p:cNvSpPr>
          <p:nvPr>
            <p:ph type="title"/>
          </p:nvPr>
        </p:nvSpPr>
        <p:spPr/>
        <p:txBody>
          <a:bodyPr/>
          <a:lstStyle/>
          <a:p>
            <a:r>
              <a:rPr lang="en-US" dirty="0"/>
              <a:t>Comparison between quad </a:t>
            </a:r>
            <a:r>
              <a:rPr lang="en-US" dirty="0" err="1"/>
              <a:t>meshers</a:t>
            </a:r>
            <a:r>
              <a:rPr lang="en-US" dirty="0"/>
              <a:t> (elsize1e-3 TS1e-4)</a:t>
            </a:r>
            <a:endParaRPr lang="en-BE" dirty="0"/>
          </a:p>
        </p:txBody>
      </p:sp>
      <p:sp>
        <p:nvSpPr>
          <p:cNvPr id="7" name="TextBox 6">
            <a:extLst>
              <a:ext uri="{FF2B5EF4-FFF2-40B4-BE49-F238E27FC236}">
                <a16:creationId xmlns:a16="http://schemas.microsoft.com/office/drawing/2014/main" id="{FA960BD3-8FB3-42EB-94A6-09274841AB20}"/>
              </a:ext>
            </a:extLst>
          </p:cNvPr>
          <p:cNvSpPr txBox="1"/>
          <p:nvPr/>
        </p:nvSpPr>
        <p:spPr>
          <a:xfrm>
            <a:off x="7616141" y="2703400"/>
            <a:ext cx="4390663" cy="3046988"/>
          </a:xfrm>
          <a:prstGeom prst="rect">
            <a:avLst/>
          </a:prstGeom>
          <a:noFill/>
        </p:spPr>
        <p:txBody>
          <a:bodyPr wrap="square" rtlCol="0">
            <a:spAutoFit/>
          </a:bodyPr>
          <a:lstStyle/>
          <a:p>
            <a:pPr algn="l"/>
            <a:r>
              <a:rPr lang="en-US" sz="1600" dirty="0">
                <a:latin typeface="Arial" panose="020B0604020202020204" pitchFamily="34" charset="0"/>
                <a:cs typeface="Arial" panose="020B0604020202020204" pitchFamily="34" charset="0"/>
              </a:rPr>
              <a:t>Significant difference of behavior depending on mesh configuration:</a:t>
            </a:r>
          </a:p>
          <a:p>
            <a:pPr marL="285750" indent="-285750" algn="l">
              <a:buFont typeface="Arial" panose="020B0604020202020204" pitchFamily="34" charset="0"/>
              <a:buChar char="•"/>
            </a:pPr>
            <a:r>
              <a:rPr lang="en-US" sz="1600" dirty="0">
                <a:latin typeface="Arial" panose="020B0604020202020204" pitchFamily="34" charset="0"/>
                <a:cs typeface="Arial" panose="020B0604020202020204" pitchFamily="34" charset="0"/>
              </a:rPr>
              <a:t>Overlay: more structured mesh</a:t>
            </a:r>
          </a:p>
          <a:p>
            <a:pPr marL="285750" indent="-285750" algn="l">
              <a:buFont typeface="Arial" panose="020B0604020202020204" pitchFamily="34" charset="0"/>
              <a:buChar char="•"/>
            </a:pPr>
            <a:r>
              <a:rPr lang="en-US" sz="1600" dirty="0" err="1">
                <a:latin typeface="Arial" panose="020B0604020202020204" pitchFamily="34" charset="0"/>
                <a:cs typeface="Arial" panose="020B0604020202020204" pitchFamily="34" charset="0"/>
              </a:rPr>
              <a:t>Planarquad</a:t>
            </a:r>
            <a:r>
              <a:rPr lang="en-US" sz="1600" dirty="0">
                <a:latin typeface="Arial" panose="020B0604020202020204" pitchFamily="34" charset="0"/>
                <a:cs typeface="Arial" panose="020B0604020202020204" pitchFamily="34" charset="0"/>
              </a:rPr>
              <a:t>: less structured mesh</a:t>
            </a:r>
          </a:p>
          <a:p>
            <a:pPr algn="l"/>
            <a:endParaRPr lang="en-US" sz="1600" dirty="0">
              <a:latin typeface="Arial" panose="020B0604020202020204" pitchFamily="34" charset="0"/>
              <a:cs typeface="Arial" panose="020B0604020202020204" pitchFamily="34" charset="0"/>
            </a:endParaRPr>
          </a:p>
          <a:p>
            <a:pPr algn="l"/>
            <a:endParaRPr lang="en-US" sz="1600" dirty="0">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600" dirty="0">
                <a:latin typeface="Arial" panose="020B0604020202020204" pitchFamily="34" charset="0"/>
                <a:cs typeface="Arial" panose="020B0604020202020204" pitchFamily="34" charset="0"/>
              </a:rPr>
              <a:t>Check if solutions will converge by</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Mesh refinement</a:t>
            </a:r>
          </a:p>
          <a:p>
            <a:pPr marL="742950" lvl="1"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Time discretization refinement</a:t>
            </a:r>
          </a:p>
          <a:p>
            <a:pPr marL="742950" lvl="1"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Answer: </a:t>
            </a:r>
            <a:r>
              <a:rPr lang="en-US" sz="1600" b="1" dirty="0">
                <a:latin typeface="Arial" panose="020B0604020202020204" pitchFamily="34" charset="0"/>
                <a:cs typeface="Arial" panose="020B0604020202020204" pitchFamily="34" charset="0"/>
              </a:rPr>
              <a:t>they do not</a:t>
            </a:r>
          </a:p>
          <a:p>
            <a:pPr marL="742950" lvl="1"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94AAEB97-C0DF-4FEB-A9EA-9FC720C48E91}"/>
              </a:ext>
            </a:extLst>
          </p:cNvPr>
          <p:cNvPicPr>
            <a:picLocks noChangeAspect="1"/>
          </p:cNvPicPr>
          <p:nvPr/>
        </p:nvPicPr>
        <p:blipFill>
          <a:blip r:embed="rId2"/>
          <a:stretch>
            <a:fillRect/>
          </a:stretch>
        </p:blipFill>
        <p:spPr>
          <a:xfrm>
            <a:off x="412687" y="1084330"/>
            <a:ext cx="6852498" cy="5054022"/>
          </a:xfrm>
          <a:prstGeom prst="rect">
            <a:avLst/>
          </a:prstGeom>
        </p:spPr>
      </p:pic>
    </p:spTree>
    <p:extLst>
      <p:ext uri="{BB962C8B-B14F-4D97-AF65-F5344CB8AC3E}">
        <p14:creationId xmlns:p14="http://schemas.microsoft.com/office/powerpoint/2010/main" val="24094975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Content Placeholder 6" descr="A picture containing histogram&#10;&#10;Description automatically generated">
            <a:extLst>
              <a:ext uri="{FF2B5EF4-FFF2-40B4-BE49-F238E27FC236}">
                <a16:creationId xmlns:a16="http://schemas.microsoft.com/office/drawing/2014/main" id="{191048EB-0FD6-4072-A785-2E2CC36A6213}"/>
              </a:ext>
            </a:extLst>
          </p:cNvPr>
          <p:cNvPicPr>
            <a:picLocks noGrp="1" noChangeAspect="1"/>
          </p:cNvPicPr>
          <p:nvPr>
            <p:ph sz="quarter" idx="21"/>
          </p:nvPr>
        </p:nvPicPr>
        <p:blipFill rotWithShape="1">
          <a:blip r:embed="rId2"/>
          <a:srcRect r="25522"/>
          <a:stretch/>
        </p:blipFill>
        <p:spPr>
          <a:xfrm>
            <a:off x="6096000" y="1921265"/>
            <a:ext cx="6096000" cy="3790135"/>
          </a:xfrm>
        </p:spPr>
      </p:pic>
      <p:pic>
        <p:nvPicPr>
          <p:cNvPr id="5" name="Picture 4" descr="A picture containing histogram&#10;&#10;Description automatically generated">
            <a:extLst>
              <a:ext uri="{FF2B5EF4-FFF2-40B4-BE49-F238E27FC236}">
                <a16:creationId xmlns:a16="http://schemas.microsoft.com/office/drawing/2014/main" id="{CF8B52A1-32F6-41C9-A2FA-5D02380AB167}"/>
              </a:ext>
            </a:extLst>
          </p:cNvPr>
          <p:cNvPicPr>
            <a:picLocks noChangeAspect="1"/>
          </p:cNvPicPr>
          <p:nvPr/>
        </p:nvPicPr>
        <p:blipFill rotWithShape="1">
          <a:blip r:embed="rId3"/>
          <a:srcRect r="25441"/>
          <a:stretch/>
        </p:blipFill>
        <p:spPr>
          <a:xfrm>
            <a:off x="-1" y="1921265"/>
            <a:ext cx="6096000" cy="3786021"/>
          </a:xfrm>
          <a:prstGeom prst="rect">
            <a:avLst/>
          </a:prstGeom>
        </p:spPr>
      </p:pic>
      <p:sp>
        <p:nvSpPr>
          <p:cNvPr id="4" name="TextBox 3">
            <a:extLst>
              <a:ext uri="{FF2B5EF4-FFF2-40B4-BE49-F238E27FC236}">
                <a16:creationId xmlns:a16="http://schemas.microsoft.com/office/drawing/2014/main" id="{396FEEF7-EBE5-4620-BD89-57AED6B43BFE}"/>
              </a:ext>
            </a:extLst>
          </p:cNvPr>
          <p:cNvSpPr txBox="1"/>
          <p:nvPr/>
        </p:nvSpPr>
        <p:spPr>
          <a:xfrm>
            <a:off x="6096000" y="1578597"/>
            <a:ext cx="6096000" cy="338554"/>
          </a:xfrm>
          <a:prstGeom prst="rect">
            <a:avLst/>
          </a:prstGeom>
          <a:noFill/>
        </p:spPr>
        <p:txBody>
          <a:bodyPr wrap="square" rtlCol="0">
            <a:spAutoFit/>
          </a:bodyPr>
          <a:lstStyle/>
          <a:p>
            <a:pPr algn="l"/>
            <a:r>
              <a:rPr lang="en-US" sz="1600" dirty="0">
                <a:latin typeface="Arial" panose="020B0604020202020204" pitchFamily="34" charset="0"/>
                <a:cs typeface="Arial" panose="020B0604020202020204" pitchFamily="34" charset="0"/>
              </a:rPr>
              <a:t>OV </a:t>
            </a:r>
            <a:r>
              <a:rPr lang="en-US" sz="1600" b="1" dirty="0">
                <a:latin typeface="Arial" panose="020B0604020202020204" pitchFamily="34" charset="0"/>
                <a:cs typeface="Arial" panose="020B0604020202020204" pitchFamily="34" charset="0"/>
              </a:rPr>
              <a:t>elsize3.75e-4</a:t>
            </a:r>
            <a:r>
              <a:rPr lang="en-US" sz="1600" dirty="0">
                <a:latin typeface="Arial" panose="020B0604020202020204" pitchFamily="34" charset="0"/>
                <a:cs typeface="Arial" panose="020B0604020202020204" pitchFamily="34" charset="0"/>
              </a:rPr>
              <a:t> TS 1e-4</a:t>
            </a:r>
            <a:endParaRPr lang="en-BE" sz="16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C9A7D2E-CD17-4918-9724-677A9F80C3E7}"/>
              </a:ext>
            </a:extLst>
          </p:cNvPr>
          <p:cNvSpPr txBox="1"/>
          <p:nvPr/>
        </p:nvSpPr>
        <p:spPr>
          <a:xfrm>
            <a:off x="-2" y="1578597"/>
            <a:ext cx="6096000" cy="338554"/>
          </a:xfrm>
          <a:prstGeom prst="rect">
            <a:avLst/>
          </a:prstGeom>
          <a:noFill/>
        </p:spPr>
        <p:txBody>
          <a:bodyPr wrap="square" rtlCol="0">
            <a:spAutoFit/>
          </a:bodyPr>
          <a:lstStyle/>
          <a:p>
            <a:pPr algn="l"/>
            <a:r>
              <a:rPr lang="en-US" sz="1600" dirty="0">
                <a:latin typeface="Arial" panose="020B0604020202020204" pitchFamily="34" charset="0"/>
                <a:cs typeface="Arial" panose="020B0604020202020204" pitchFamily="34" charset="0"/>
              </a:rPr>
              <a:t>PQ </a:t>
            </a:r>
            <a:r>
              <a:rPr lang="en-US" sz="1600" b="1" dirty="0">
                <a:latin typeface="Arial" panose="020B0604020202020204" pitchFamily="34" charset="0"/>
                <a:cs typeface="Arial" panose="020B0604020202020204" pitchFamily="34" charset="0"/>
              </a:rPr>
              <a:t>elsize3.75e-4</a:t>
            </a:r>
            <a:r>
              <a:rPr lang="en-US" sz="1600" dirty="0">
                <a:latin typeface="Arial" panose="020B0604020202020204" pitchFamily="34" charset="0"/>
                <a:cs typeface="Arial" panose="020B0604020202020204" pitchFamily="34" charset="0"/>
              </a:rPr>
              <a:t> TS 1e-4</a:t>
            </a:r>
            <a:endParaRPr lang="en-BE" sz="1600" dirty="0">
              <a:latin typeface="Arial" panose="020B0604020202020204" pitchFamily="34" charset="0"/>
              <a:cs typeface="Arial" panose="020B0604020202020204" pitchFamily="34" charset="0"/>
            </a:endParaRPr>
          </a:p>
        </p:txBody>
      </p:sp>
      <p:pic>
        <p:nvPicPr>
          <p:cNvPr id="9" name="Picture 8" descr="A screenshot of a computer&#10;&#10;Description automatically generated with medium confidence">
            <a:extLst>
              <a:ext uri="{FF2B5EF4-FFF2-40B4-BE49-F238E27FC236}">
                <a16:creationId xmlns:a16="http://schemas.microsoft.com/office/drawing/2014/main" id="{BFE7AC34-4A21-4A9E-A143-F91937EAE177}"/>
              </a:ext>
            </a:extLst>
          </p:cNvPr>
          <p:cNvPicPr>
            <a:picLocks noChangeAspect="1"/>
          </p:cNvPicPr>
          <p:nvPr/>
        </p:nvPicPr>
        <p:blipFill rotWithShape="1">
          <a:blip r:embed="rId4"/>
          <a:srcRect r="25441"/>
          <a:stretch/>
        </p:blipFill>
        <p:spPr>
          <a:xfrm>
            <a:off x="-2" y="1925379"/>
            <a:ext cx="6096001" cy="3786021"/>
          </a:xfrm>
          <a:prstGeom prst="rect">
            <a:avLst/>
          </a:prstGeom>
        </p:spPr>
      </p:pic>
      <p:sp>
        <p:nvSpPr>
          <p:cNvPr id="17" name="Text Placeholder 1">
            <a:extLst>
              <a:ext uri="{FF2B5EF4-FFF2-40B4-BE49-F238E27FC236}">
                <a16:creationId xmlns:a16="http://schemas.microsoft.com/office/drawing/2014/main" id="{652882F7-7B07-4FAE-8F25-3DBAA4A01E8D}"/>
              </a:ext>
            </a:extLst>
          </p:cNvPr>
          <p:cNvSpPr>
            <a:spLocks noGrp="1"/>
          </p:cNvSpPr>
          <p:nvPr>
            <p:ph type="body" sz="quarter" idx="20"/>
          </p:nvPr>
        </p:nvSpPr>
        <p:spPr>
          <a:xfrm>
            <a:off x="609601" y="1019833"/>
            <a:ext cx="10972800" cy="369332"/>
          </a:xfrm>
        </p:spPr>
        <p:txBody>
          <a:bodyPr/>
          <a:lstStyle/>
          <a:p>
            <a:r>
              <a:rPr lang="en-US" dirty="0"/>
              <a:t>Resulting table values are in average close to 10</a:t>
            </a:r>
            <a:endParaRPr lang="en-BE" dirty="0"/>
          </a:p>
        </p:txBody>
      </p:sp>
      <p:sp>
        <p:nvSpPr>
          <p:cNvPr id="18" name="Title 2">
            <a:extLst>
              <a:ext uri="{FF2B5EF4-FFF2-40B4-BE49-F238E27FC236}">
                <a16:creationId xmlns:a16="http://schemas.microsoft.com/office/drawing/2014/main" id="{8E1F11BE-1984-44C0-A338-8E94F5D3E721}"/>
              </a:ext>
            </a:extLst>
          </p:cNvPr>
          <p:cNvSpPr>
            <a:spLocks noGrp="1"/>
          </p:cNvSpPr>
          <p:nvPr>
            <p:ph type="title"/>
          </p:nvPr>
        </p:nvSpPr>
        <p:spPr>
          <a:xfrm>
            <a:off x="609600" y="609600"/>
            <a:ext cx="10972800" cy="410233"/>
          </a:xfrm>
        </p:spPr>
        <p:txBody>
          <a:bodyPr/>
          <a:lstStyle/>
          <a:p>
            <a:r>
              <a:rPr lang="en-US" dirty="0"/>
              <a:t>20x80 Table (intervals in the X direction x intervals in the Y direction)</a:t>
            </a:r>
            <a:endParaRPr lang="en-BE" dirty="0"/>
          </a:p>
        </p:txBody>
      </p:sp>
    </p:spTree>
    <p:extLst>
      <p:ext uri="{BB962C8B-B14F-4D97-AF65-F5344CB8AC3E}">
        <p14:creationId xmlns:p14="http://schemas.microsoft.com/office/powerpoint/2010/main" val="31415736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F285AD5-4EE5-4261-8D55-CB23B167EB5B}"/>
              </a:ext>
            </a:extLst>
          </p:cNvPr>
          <p:cNvPicPr>
            <a:picLocks noChangeAspect="1"/>
          </p:cNvPicPr>
          <p:nvPr/>
        </p:nvPicPr>
        <p:blipFill rotWithShape="1">
          <a:blip r:embed="rId2"/>
          <a:srcRect r="25776"/>
          <a:stretch/>
        </p:blipFill>
        <p:spPr>
          <a:xfrm>
            <a:off x="-4508" y="1898914"/>
            <a:ext cx="6096000" cy="3803106"/>
          </a:xfrm>
          <a:prstGeom prst="rect">
            <a:avLst/>
          </a:prstGeom>
        </p:spPr>
      </p:pic>
      <p:pic>
        <p:nvPicPr>
          <p:cNvPr id="14" name="Picture 13">
            <a:extLst>
              <a:ext uri="{FF2B5EF4-FFF2-40B4-BE49-F238E27FC236}">
                <a16:creationId xmlns:a16="http://schemas.microsoft.com/office/drawing/2014/main" id="{3C799D1C-8B07-4E9A-81A8-E32CB674D8A4}"/>
              </a:ext>
            </a:extLst>
          </p:cNvPr>
          <p:cNvPicPr>
            <a:picLocks noChangeAspect="1"/>
          </p:cNvPicPr>
          <p:nvPr/>
        </p:nvPicPr>
        <p:blipFill rotWithShape="1">
          <a:blip r:embed="rId3"/>
          <a:srcRect r="25857"/>
          <a:stretch/>
        </p:blipFill>
        <p:spPr>
          <a:xfrm>
            <a:off x="6091490" y="1898914"/>
            <a:ext cx="6096000" cy="3807232"/>
          </a:xfrm>
          <a:prstGeom prst="rect">
            <a:avLst/>
          </a:prstGeom>
        </p:spPr>
      </p:pic>
      <p:sp>
        <p:nvSpPr>
          <p:cNvPr id="15" name="Text Placeholder 1">
            <a:extLst>
              <a:ext uri="{FF2B5EF4-FFF2-40B4-BE49-F238E27FC236}">
                <a16:creationId xmlns:a16="http://schemas.microsoft.com/office/drawing/2014/main" id="{A4BFC22B-9DF2-4D7B-A30E-1438EC409DCD}"/>
              </a:ext>
            </a:extLst>
          </p:cNvPr>
          <p:cNvSpPr>
            <a:spLocks noGrp="1"/>
          </p:cNvSpPr>
          <p:nvPr>
            <p:ph type="body" sz="quarter" idx="20"/>
          </p:nvPr>
        </p:nvSpPr>
        <p:spPr>
          <a:xfrm>
            <a:off x="609601" y="1019833"/>
            <a:ext cx="10972800" cy="369332"/>
          </a:xfrm>
        </p:spPr>
        <p:txBody>
          <a:bodyPr/>
          <a:lstStyle/>
          <a:p>
            <a:r>
              <a:rPr lang="en-US" b="1" dirty="0"/>
              <a:t>elsize3.75e-4</a:t>
            </a:r>
            <a:r>
              <a:rPr lang="en-US" dirty="0"/>
              <a:t> TS1e-4</a:t>
            </a:r>
            <a:endParaRPr lang="en-BE" dirty="0"/>
          </a:p>
        </p:txBody>
      </p:sp>
      <p:sp>
        <p:nvSpPr>
          <p:cNvPr id="16" name="Title 2">
            <a:extLst>
              <a:ext uri="{FF2B5EF4-FFF2-40B4-BE49-F238E27FC236}">
                <a16:creationId xmlns:a16="http://schemas.microsoft.com/office/drawing/2014/main" id="{90B96F7D-7391-4C17-92F7-98FF5936A33D}"/>
              </a:ext>
            </a:extLst>
          </p:cNvPr>
          <p:cNvSpPr>
            <a:spLocks noGrp="1"/>
          </p:cNvSpPr>
          <p:nvPr>
            <p:ph type="title"/>
          </p:nvPr>
        </p:nvSpPr>
        <p:spPr>
          <a:xfrm>
            <a:off x="609600" y="609600"/>
            <a:ext cx="10972800" cy="410233"/>
          </a:xfrm>
        </p:spPr>
        <p:txBody>
          <a:bodyPr/>
          <a:lstStyle/>
          <a:p>
            <a:r>
              <a:rPr lang="en-US" dirty="0"/>
              <a:t>Mesh obtained by the </a:t>
            </a:r>
            <a:r>
              <a:rPr lang="en-US" dirty="0" err="1"/>
              <a:t>planarquad</a:t>
            </a:r>
            <a:r>
              <a:rPr lang="en-US" dirty="0"/>
              <a:t> </a:t>
            </a:r>
            <a:r>
              <a:rPr lang="en-US" dirty="0" err="1"/>
              <a:t>mesher</a:t>
            </a:r>
            <a:endParaRPr lang="en-BE" dirty="0"/>
          </a:p>
        </p:txBody>
      </p:sp>
      <p:sp>
        <p:nvSpPr>
          <p:cNvPr id="17" name="TextBox 16">
            <a:extLst>
              <a:ext uri="{FF2B5EF4-FFF2-40B4-BE49-F238E27FC236}">
                <a16:creationId xmlns:a16="http://schemas.microsoft.com/office/drawing/2014/main" id="{5305A7B2-8BBA-4138-871C-ED62AC7C970E}"/>
              </a:ext>
            </a:extLst>
          </p:cNvPr>
          <p:cNvSpPr txBox="1"/>
          <p:nvPr/>
        </p:nvSpPr>
        <p:spPr>
          <a:xfrm>
            <a:off x="6091492" y="1529582"/>
            <a:ext cx="6096000" cy="338554"/>
          </a:xfrm>
          <a:prstGeom prst="rect">
            <a:avLst/>
          </a:prstGeom>
          <a:noFill/>
        </p:spPr>
        <p:txBody>
          <a:bodyPr wrap="square" rtlCol="0">
            <a:spAutoFit/>
          </a:bodyPr>
          <a:lstStyle/>
          <a:p>
            <a:pPr algn="l"/>
            <a:r>
              <a:rPr lang="en-US" sz="1600" dirty="0">
                <a:latin typeface="Arial" panose="020B0604020202020204" pitchFamily="34" charset="0"/>
                <a:cs typeface="Arial" panose="020B0604020202020204" pitchFamily="34" charset="0"/>
              </a:rPr>
              <a:t>Damage: cohesive elements</a:t>
            </a:r>
            <a:endParaRPr lang="en-BE" sz="16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5B9BC05E-292B-442F-B6D2-9C964784956B}"/>
              </a:ext>
            </a:extLst>
          </p:cNvPr>
          <p:cNvSpPr txBox="1"/>
          <p:nvPr/>
        </p:nvSpPr>
        <p:spPr>
          <a:xfrm>
            <a:off x="-4508" y="1529582"/>
            <a:ext cx="6096000" cy="338554"/>
          </a:xfrm>
          <a:prstGeom prst="rect">
            <a:avLst/>
          </a:prstGeom>
          <a:noFill/>
        </p:spPr>
        <p:txBody>
          <a:bodyPr wrap="square" rtlCol="0">
            <a:spAutoFit/>
          </a:bodyPr>
          <a:lstStyle/>
          <a:p>
            <a:pPr algn="l"/>
            <a:r>
              <a:rPr lang="en-US" sz="1600" dirty="0">
                <a:latin typeface="Arial" panose="020B0604020202020204" pitchFamily="34" charset="0"/>
                <a:cs typeface="Arial" panose="020B0604020202020204" pitchFamily="34" charset="0"/>
              </a:rPr>
              <a:t>Damage: all elements</a:t>
            </a:r>
            <a:endParaRPr lang="en-B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60400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A84D6C-FDE6-4238-A656-D62DC52D6056}"/>
              </a:ext>
            </a:extLst>
          </p:cNvPr>
          <p:cNvPicPr>
            <a:picLocks noChangeAspect="1"/>
          </p:cNvPicPr>
          <p:nvPr/>
        </p:nvPicPr>
        <p:blipFill rotWithShape="1">
          <a:blip r:embed="rId2"/>
          <a:srcRect r="26460"/>
          <a:stretch/>
        </p:blipFill>
        <p:spPr>
          <a:xfrm>
            <a:off x="2" y="1999673"/>
            <a:ext cx="6096000" cy="3838494"/>
          </a:xfrm>
          <a:prstGeom prst="rect">
            <a:avLst/>
          </a:prstGeom>
        </p:spPr>
      </p:pic>
      <p:pic>
        <p:nvPicPr>
          <p:cNvPr id="8" name="Picture 7">
            <a:extLst>
              <a:ext uri="{FF2B5EF4-FFF2-40B4-BE49-F238E27FC236}">
                <a16:creationId xmlns:a16="http://schemas.microsoft.com/office/drawing/2014/main" id="{F373ECBB-9706-44D5-AD25-3D0F1EE6CF4F}"/>
              </a:ext>
            </a:extLst>
          </p:cNvPr>
          <p:cNvPicPr>
            <a:picLocks noChangeAspect="1"/>
          </p:cNvPicPr>
          <p:nvPr/>
        </p:nvPicPr>
        <p:blipFill rotWithShape="1">
          <a:blip r:embed="rId3"/>
          <a:srcRect r="26460"/>
          <a:stretch/>
        </p:blipFill>
        <p:spPr>
          <a:xfrm>
            <a:off x="6096001" y="1999673"/>
            <a:ext cx="6096000" cy="3838494"/>
          </a:xfrm>
          <a:prstGeom prst="rect">
            <a:avLst/>
          </a:prstGeom>
        </p:spPr>
      </p:pic>
      <p:sp>
        <p:nvSpPr>
          <p:cNvPr id="10" name="Text Placeholder 1">
            <a:extLst>
              <a:ext uri="{FF2B5EF4-FFF2-40B4-BE49-F238E27FC236}">
                <a16:creationId xmlns:a16="http://schemas.microsoft.com/office/drawing/2014/main" id="{DFD57F15-C335-44A3-863C-8A78399E4149}"/>
              </a:ext>
            </a:extLst>
          </p:cNvPr>
          <p:cNvSpPr>
            <a:spLocks noGrp="1"/>
          </p:cNvSpPr>
          <p:nvPr>
            <p:ph type="body" sz="quarter" idx="20"/>
          </p:nvPr>
        </p:nvSpPr>
        <p:spPr>
          <a:xfrm>
            <a:off x="609601" y="1019833"/>
            <a:ext cx="10972800" cy="369332"/>
          </a:xfrm>
        </p:spPr>
        <p:txBody>
          <a:bodyPr/>
          <a:lstStyle/>
          <a:p>
            <a:r>
              <a:rPr lang="en-US" b="1" dirty="0"/>
              <a:t>elsize3.75e-4</a:t>
            </a:r>
            <a:r>
              <a:rPr lang="en-US" dirty="0"/>
              <a:t> TS1e-4</a:t>
            </a:r>
            <a:endParaRPr lang="en-BE" dirty="0"/>
          </a:p>
        </p:txBody>
      </p:sp>
      <p:sp>
        <p:nvSpPr>
          <p:cNvPr id="11" name="Title 2">
            <a:extLst>
              <a:ext uri="{FF2B5EF4-FFF2-40B4-BE49-F238E27FC236}">
                <a16:creationId xmlns:a16="http://schemas.microsoft.com/office/drawing/2014/main" id="{74B7752B-B12C-45B5-A782-799A5999CAA1}"/>
              </a:ext>
            </a:extLst>
          </p:cNvPr>
          <p:cNvSpPr>
            <a:spLocks noGrp="1"/>
          </p:cNvSpPr>
          <p:nvPr>
            <p:ph type="title"/>
          </p:nvPr>
        </p:nvSpPr>
        <p:spPr>
          <a:xfrm>
            <a:off x="609600" y="609600"/>
            <a:ext cx="10972800" cy="410233"/>
          </a:xfrm>
        </p:spPr>
        <p:txBody>
          <a:bodyPr/>
          <a:lstStyle/>
          <a:p>
            <a:r>
              <a:rPr lang="en-US" dirty="0"/>
              <a:t>Mesh obtained by the overlay </a:t>
            </a:r>
            <a:r>
              <a:rPr lang="en-US" dirty="0" err="1"/>
              <a:t>mesher</a:t>
            </a:r>
            <a:endParaRPr lang="en-BE" dirty="0"/>
          </a:p>
        </p:txBody>
      </p:sp>
      <p:sp>
        <p:nvSpPr>
          <p:cNvPr id="12" name="TextBox 11">
            <a:extLst>
              <a:ext uri="{FF2B5EF4-FFF2-40B4-BE49-F238E27FC236}">
                <a16:creationId xmlns:a16="http://schemas.microsoft.com/office/drawing/2014/main" id="{C71EBE19-4BFD-40CE-9066-6FCE12F8C015}"/>
              </a:ext>
            </a:extLst>
          </p:cNvPr>
          <p:cNvSpPr txBox="1"/>
          <p:nvPr/>
        </p:nvSpPr>
        <p:spPr>
          <a:xfrm>
            <a:off x="6091492" y="1529582"/>
            <a:ext cx="6096000" cy="338554"/>
          </a:xfrm>
          <a:prstGeom prst="rect">
            <a:avLst/>
          </a:prstGeom>
          <a:noFill/>
        </p:spPr>
        <p:txBody>
          <a:bodyPr wrap="square" rtlCol="0">
            <a:spAutoFit/>
          </a:bodyPr>
          <a:lstStyle/>
          <a:p>
            <a:pPr algn="l"/>
            <a:r>
              <a:rPr lang="en-US" sz="1600" dirty="0">
                <a:latin typeface="Arial" panose="020B0604020202020204" pitchFamily="34" charset="0"/>
                <a:cs typeface="Arial" panose="020B0604020202020204" pitchFamily="34" charset="0"/>
              </a:rPr>
              <a:t>Damage: cohesive elements</a:t>
            </a:r>
            <a:endParaRPr lang="en-BE" sz="16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046B7B2D-6314-4742-9742-3D51689B6161}"/>
              </a:ext>
            </a:extLst>
          </p:cNvPr>
          <p:cNvSpPr txBox="1"/>
          <p:nvPr/>
        </p:nvSpPr>
        <p:spPr>
          <a:xfrm>
            <a:off x="-4508" y="1529582"/>
            <a:ext cx="6096000" cy="338554"/>
          </a:xfrm>
          <a:prstGeom prst="rect">
            <a:avLst/>
          </a:prstGeom>
          <a:noFill/>
        </p:spPr>
        <p:txBody>
          <a:bodyPr wrap="square" rtlCol="0">
            <a:spAutoFit/>
          </a:bodyPr>
          <a:lstStyle/>
          <a:p>
            <a:pPr algn="l"/>
            <a:r>
              <a:rPr lang="en-US" sz="1600" dirty="0">
                <a:latin typeface="Arial" panose="020B0604020202020204" pitchFamily="34" charset="0"/>
                <a:cs typeface="Arial" panose="020B0604020202020204" pitchFamily="34" charset="0"/>
              </a:rPr>
              <a:t>Damage: all elements</a:t>
            </a:r>
            <a:endParaRPr lang="en-B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40480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5B9757-9912-4C7D-8B0C-A6DFACEBDA03}"/>
              </a:ext>
            </a:extLst>
          </p:cNvPr>
          <p:cNvSpPr>
            <a:spLocks noGrp="1"/>
          </p:cNvSpPr>
          <p:nvPr>
            <p:ph type="title"/>
          </p:nvPr>
        </p:nvSpPr>
        <p:spPr/>
        <p:txBody>
          <a:bodyPr/>
          <a:lstStyle/>
          <a:p>
            <a:r>
              <a:rPr lang="en-US" dirty="0"/>
              <a:t>Reaction Force vs Displacement</a:t>
            </a:r>
            <a:endParaRPr lang="en-BE" dirty="0"/>
          </a:p>
        </p:txBody>
      </p:sp>
      <p:graphicFrame>
        <p:nvGraphicFramePr>
          <p:cNvPr id="5" name="Chart 4">
            <a:extLst>
              <a:ext uri="{FF2B5EF4-FFF2-40B4-BE49-F238E27FC236}">
                <a16:creationId xmlns:a16="http://schemas.microsoft.com/office/drawing/2014/main" id="{52F2FCCF-FC4E-4283-8CC7-ED9BDEE0764A}"/>
              </a:ext>
            </a:extLst>
          </p:cNvPr>
          <p:cNvGraphicFramePr>
            <a:graphicFrameLocks noGrp="1"/>
          </p:cNvGraphicFramePr>
          <p:nvPr/>
        </p:nvGraphicFramePr>
        <p:xfrm>
          <a:off x="2613928" y="1374378"/>
          <a:ext cx="6964143" cy="505381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139157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2AA13AF-BDA1-488B-B18F-D0A072FD7E90}"/>
              </a:ext>
            </a:extLst>
          </p:cNvPr>
          <p:cNvSpPr>
            <a:spLocks noGrp="1"/>
          </p:cNvSpPr>
          <p:nvPr>
            <p:ph type="body" sz="quarter" idx="11"/>
          </p:nvPr>
        </p:nvSpPr>
        <p:spPr/>
        <p:txBody>
          <a:bodyPr/>
          <a:lstStyle/>
          <a:p>
            <a:r>
              <a:rPr lang="en-US" dirty="0"/>
              <a:t>Reason of differences between structured mesh and unstructured mesh</a:t>
            </a:r>
            <a:endParaRPr lang="en-BE" dirty="0"/>
          </a:p>
        </p:txBody>
      </p:sp>
    </p:spTree>
    <p:extLst>
      <p:ext uri="{BB962C8B-B14F-4D97-AF65-F5344CB8AC3E}">
        <p14:creationId xmlns:p14="http://schemas.microsoft.com/office/powerpoint/2010/main" val="27368374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40D958-7473-4362-8FDC-4869C493247C}"/>
              </a:ext>
            </a:extLst>
          </p:cNvPr>
          <p:cNvSpPr>
            <a:spLocks noGrp="1"/>
          </p:cNvSpPr>
          <p:nvPr>
            <p:ph type="body" sz="quarter" idx="20"/>
          </p:nvPr>
        </p:nvSpPr>
        <p:spPr/>
        <p:txBody>
          <a:bodyPr/>
          <a:lstStyle/>
          <a:p>
            <a:r>
              <a:rPr lang="en-US" dirty="0"/>
              <a:t>The mesh split algorithm is not capable of updating the connectivity of existing cohesive elements</a:t>
            </a:r>
            <a:endParaRPr lang="en-BE" dirty="0"/>
          </a:p>
        </p:txBody>
      </p:sp>
      <p:sp>
        <p:nvSpPr>
          <p:cNvPr id="3" name="Title 2">
            <a:extLst>
              <a:ext uri="{FF2B5EF4-FFF2-40B4-BE49-F238E27FC236}">
                <a16:creationId xmlns:a16="http://schemas.microsoft.com/office/drawing/2014/main" id="{8D8A17CD-58BB-469C-B61C-B594F42D71C2}"/>
              </a:ext>
            </a:extLst>
          </p:cNvPr>
          <p:cNvSpPr>
            <a:spLocks noGrp="1"/>
          </p:cNvSpPr>
          <p:nvPr>
            <p:ph type="title"/>
          </p:nvPr>
        </p:nvSpPr>
        <p:spPr/>
        <p:txBody>
          <a:bodyPr/>
          <a:lstStyle/>
          <a:p>
            <a:r>
              <a:rPr lang="en-US" dirty="0"/>
              <a:t>Crack branching causes problem</a:t>
            </a:r>
            <a:endParaRPr lang="en-BE" dirty="0"/>
          </a:p>
        </p:txBody>
      </p:sp>
      <p:pic>
        <p:nvPicPr>
          <p:cNvPr id="7" name="Picture 6">
            <a:extLst>
              <a:ext uri="{FF2B5EF4-FFF2-40B4-BE49-F238E27FC236}">
                <a16:creationId xmlns:a16="http://schemas.microsoft.com/office/drawing/2014/main" id="{3A606316-D333-48BD-B595-E5AA36BD0ADF}"/>
              </a:ext>
            </a:extLst>
          </p:cNvPr>
          <p:cNvPicPr>
            <a:picLocks noChangeAspect="1"/>
          </p:cNvPicPr>
          <p:nvPr/>
        </p:nvPicPr>
        <p:blipFill>
          <a:blip r:embed="rId3"/>
          <a:stretch>
            <a:fillRect/>
          </a:stretch>
        </p:blipFill>
        <p:spPr>
          <a:xfrm>
            <a:off x="-21306" y="1501671"/>
            <a:ext cx="6096000" cy="2822818"/>
          </a:xfrm>
          <a:prstGeom prst="rect">
            <a:avLst/>
          </a:prstGeom>
        </p:spPr>
      </p:pic>
      <p:pic>
        <p:nvPicPr>
          <p:cNvPr id="9" name="Picture 8">
            <a:extLst>
              <a:ext uri="{FF2B5EF4-FFF2-40B4-BE49-F238E27FC236}">
                <a16:creationId xmlns:a16="http://schemas.microsoft.com/office/drawing/2014/main" id="{BE18F959-EC78-4FA7-BC61-4DBD94B0F95F}"/>
              </a:ext>
            </a:extLst>
          </p:cNvPr>
          <p:cNvPicPr>
            <a:picLocks noChangeAspect="1"/>
          </p:cNvPicPr>
          <p:nvPr/>
        </p:nvPicPr>
        <p:blipFill>
          <a:blip r:embed="rId4"/>
          <a:stretch>
            <a:fillRect/>
          </a:stretch>
        </p:blipFill>
        <p:spPr>
          <a:xfrm>
            <a:off x="6074695" y="1501671"/>
            <a:ext cx="6096000" cy="2822818"/>
          </a:xfrm>
          <a:prstGeom prst="rect">
            <a:avLst/>
          </a:prstGeom>
        </p:spPr>
      </p:pic>
      <p:sp>
        <p:nvSpPr>
          <p:cNvPr id="30" name="Rectangle 29">
            <a:extLst>
              <a:ext uri="{FF2B5EF4-FFF2-40B4-BE49-F238E27FC236}">
                <a16:creationId xmlns:a16="http://schemas.microsoft.com/office/drawing/2014/main" id="{31D97CDD-2F03-4DCA-AB90-A059D7C7A4BC}"/>
              </a:ext>
            </a:extLst>
          </p:cNvPr>
          <p:cNvSpPr/>
          <p:nvPr/>
        </p:nvSpPr>
        <p:spPr>
          <a:xfrm>
            <a:off x="4056889" y="5560680"/>
            <a:ext cx="228600" cy="5529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1" name="Parallelogram 30">
            <a:extLst>
              <a:ext uri="{FF2B5EF4-FFF2-40B4-BE49-F238E27FC236}">
                <a16:creationId xmlns:a16="http://schemas.microsoft.com/office/drawing/2014/main" id="{92CACC27-271F-4697-9E7A-BEB885593E32}"/>
              </a:ext>
            </a:extLst>
          </p:cNvPr>
          <p:cNvSpPr/>
          <p:nvPr/>
        </p:nvSpPr>
        <p:spPr>
          <a:xfrm>
            <a:off x="3342133" y="5322936"/>
            <a:ext cx="829056" cy="237744"/>
          </a:xfrm>
          <a:prstGeom prst="parallelogram">
            <a:avLst>
              <a:gd name="adj" fmla="val 496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2" name="Parallelogram 31">
            <a:extLst>
              <a:ext uri="{FF2B5EF4-FFF2-40B4-BE49-F238E27FC236}">
                <a16:creationId xmlns:a16="http://schemas.microsoft.com/office/drawing/2014/main" id="{FFA5556A-4EAB-4A58-9335-A955834D8ABD}"/>
              </a:ext>
            </a:extLst>
          </p:cNvPr>
          <p:cNvSpPr/>
          <p:nvPr/>
        </p:nvSpPr>
        <p:spPr>
          <a:xfrm flipH="1">
            <a:off x="4171189" y="5322936"/>
            <a:ext cx="829056" cy="237744"/>
          </a:xfrm>
          <a:prstGeom prst="parallelogram">
            <a:avLst>
              <a:gd name="adj" fmla="val 496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3" name="TextBox 32">
            <a:extLst>
              <a:ext uri="{FF2B5EF4-FFF2-40B4-BE49-F238E27FC236}">
                <a16:creationId xmlns:a16="http://schemas.microsoft.com/office/drawing/2014/main" id="{659F0EFB-237C-47A6-9567-50B5735B2A52}"/>
              </a:ext>
            </a:extLst>
          </p:cNvPr>
          <p:cNvSpPr txBox="1"/>
          <p:nvPr/>
        </p:nvSpPr>
        <p:spPr>
          <a:xfrm>
            <a:off x="3101842" y="4455103"/>
            <a:ext cx="2363216" cy="338554"/>
          </a:xfrm>
          <a:prstGeom prst="rect">
            <a:avLst/>
          </a:prstGeom>
          <a:noFill/>
        </p:spPr>
        <p:txBody>
          <a:bodyPr wrap="square" rtlCol="0">
            <a:spAutoFit/>
          </a:bodyPr>
          <a:lstStyle/>
          <a:p>
            <a:pPr algn="l"/>
            <a:r>
              <a:rPr lang="en-US" sz="1600" dirty="0">
                <a:latin typeface="Arial" panose="020B0604020202020204" pitchFamily="34" charset="0"/>
                <a:cs typeface="Arial" panose="020B0604020202020204" pitchFamily="34" charset="0"/>
              </a:rPr>
              <a:t>Expected configuration:</a:t>
            </a:r>
            <a:endParaRPr lang="en-BE" sz="1600" dirty="0">
              <a:latin typeface="Arial" panose="020B0604020202020204" pitchFamily="34" charset="0"/>
              <a:cs typeface="Arial" panose="020B0604020202020204" pitchFamily="34" charset="0"/>
            </a:endParaRPr>
          </a:p>
        </p:txBody>
      </p:sp>
      <p:sp>
        <p:nvSpPr>
          <p:cNvPr id="11" name="Parallelogram 10">
            <a:extLst>
              <a:ext uri="{FF2B5EF4-FFF2-40B4-BE49-F238E27FC236}">
                <a16:creationId xmlns:a16="http://schemas.microsoft.com/office/drawing/2014/main" id="{7AD3A583-E437-49EB-8782-33ED11BD8398}"/>
              </a:ext>
            </a:extLst>
          </p:cNvPr>
          <p:cNvSpPr/>
          <p:nvPr/>
        </p:nvSpPr>
        <p:spPr>
          <a:xfrm flipH="1">
            <a:off x="6451935" y="5322936"/>
            <a:ext cx="829056" cy="237744"/>
          </a:xfrm>
          <a:prstGeom prst="parallelogram">
            <a:avLst>
              <a:gd name="adj" fmla="val 496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2" name="Parallelogram 11">
            <a:extLst>
              <a:ext uri="{FF2B5EF4-FFF2-40B4-BE49-F238E27FC236}">
                <a16:creationId xmlns:a16="http://schemas.microsoft.com/office/drawing/2014/main" id="{14E0BEB8-30CB-42CE-ADF1-01145A6F674E}"/>
              </a:ext>
            </a:extLst>
          </p:cNvPr>
          <p:cNvSpPr/>
          <p:nvPr/>
        </p:nvSpPr>
        <p:spPr>
          <a:xfrm flipH="1">
            <a:off x="7166691" y="5322936"/>
            <a:ext cx="829056" cy="237744"/>
          </a:xfrm>
          <a:prstGeom prst="parallelogram">
            <a:avLst>
              <a:gd name="adj" fmla="val 496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Parallelogram 12">
            <a:extLst>
              <a:ext uri="{FF2B5EF4-FFF2-40B4-BE49-F238E27FC236}">
                <a16:creationId xmlns:a16="http://schemas.microsoft.com/office/drawing/2014/main" id="{BF475F06-837E-456F-93B0-178A64551E0F}"/>
              </a:ext>
            </a:extLst>
          </p:cNvPr>
          <p:cNvSpPr/>
          <p:nvPr/>
        </p:nvSpPr>
        <p:spPr>
          <a:xfrm rot="5400000" flipH="1">
            <a:off x="6752164" y="5856336"/>
            <a:ext cx="829056" cy="237744"/>
          </a:xfrm>
          <a:prstGeom prst="parallelogram">
            <a:avLst>
              <a:gd name="adj" fmla="val 496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4" name="Rectangle 3">
            <a:extLst>
              <a:ext uri="{FF2B5EF4-FFF2-40B4-BE49-F238E27FC236}">
                <a16:creationId xmlns:a16="http://schemas.microsoft.com/office/drawing/2014/main" id="{B42DD522-8C2C-41A8-8A8E-84F2C2A83358}"/>
              </a:ext>
            </a:extLst>
          </p:cNvPr>
          <p:cNvSpPr/>
          <p:nvPr/>
        </p:nvSpPr>
        <p:spPr>
          <a:xfrm>
            <a:off x="3337560" y="5560681"/>
            <a:ext cx="708772" cy="552932"/>
          </a:xfrm>
          <a:prstGeom prst="rect">
            <a:avLst/>
          </a:prstGeom>
          <a:solidFill>
            <a:srgbClr val="E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Rectangle 14">
            <a:extLst>
              <a:ext uri="{FF2B5EF4-FFF2-40B4-BE49-F238E27FC236}">
                <a16:creationId xmlns:a16="http://schemas.microsoft.com/office/drawing/2014/main" id="{5F6CFC3C-3179-4F9B-AF0F-C7DEFFF78FC8}"/>
              </a:ext>
            </a:extLst>
          </p:cNvPr>
          <p:cNvSpPr/>
          <p:nvPr/>
        </p:nvSpPr>
        <p:spPr>
          <a:xfrm>
            <a:off x="4283450" y="5560679"/>
            <a:ext cx="716796" cy="552933"/>
          </a:xfrm>
          <a:prstGeom prst="rect">
            <a:avLst/>
          </a:prstGeom>
          <a:solidFill>
            <a:srgbClr val="E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Rectangle 16">
            <a:extLst>
              <a:ext uri="{FF2B5EF4-FFF2-40B4-BE49-F238E27FC236}">
                <a16:creationId xmlns:a16="http://schemas.microsoft.com/office/drawing/2014/main" id="{8527216F-D0C5-4301-8A90-68EBB2119093}"/>
              </a:ext>
            </a:extLst>
          </p:cNvPr>
          <p:cNvSpPr/>
          <p:nvPr/>
        </p:nvSpPr>
        <p:spPr>
          <a:xfrm>
            <a:off x="7293999" y="5560681"/>
            <a:ext cx="716796" cy="694269"/>
          </a:xfrm>
          <a:prstGeom prst="rect">
            <a:avLst/>
          </a:prstGeom>
          <a:solidFill>
            <a:srgbClr val="E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 name="Rectangle 17">
            <a:extLst>
              <a:ext uri="{FF2B5EF4-FFF2-40B4-BE49-F238E27FC236}">
                <a16:creationId xmlns:a16="http://schemas.microsoft.com/office/drawing/2014/main" id="{37A61B0C-EAC6-4B09-A4CC-A883BCAE50B8}"/>
              </a:ext>
            </a:extLst>
          </p:cNvPr>
          <p:cNvSpPr/>
          <p:nvPr/>
        </p:nvSpPr>
        <p:spPr>
          <a:xfrm>
            <a:off x="3462417" y="4765186"/>
            <a:ext cx="708772" cy="552932"/>
          </a:xfrm>
          <a:prstGeom prst="rect">
            <a:avLst/>
          </a:prstGeom>
          <a:solidFill>
            <a:srgbClr val="E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9" name="Rectangle 18">
            <a:extLst>
              <a:ext uri="{FF2B5EF4-FFF2-40B4-BE49-F238E27FC236}">
                <a16:creationId xmlns:a16="http://schemas.microsoft.com/office/drawing/2014/main" id="{7199A716-D845-49D2-BCDC-537DD4E508D5}"/>
              </a:ext>
            </a:extLst>
          </p:cNvPr>
          <p:cNvSpPr/>
          <p:nvPr/>
        </p:nvSpPr>
        <p:spPr>
          <a:xfrm>
            <a:off x="4171189" y="4765186"/>
            <a:ext cx="708772" cy="552932"/>
          </a:xfrm>
          <a:prstGeom prst="rect">
            <a:avLst/>
          </a:prstGeom>
          <a:solidFill>
            <a:srgbClr val="E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0" name="Rectangle 19">
            <a:extLst>
              <a:ext uri="{FF2B5EF4-FFF2-40B4-BE49-F238E27FC236}">
                <a16:creationId xmlns:a16="http://schemas.microsoft.com/office/drawing/2014/main" id="{A417264D-8F5E-448B-806F-11D1C16CD8FC}"/>
              </a:ext>
            </a:extLst>
          </p:cNvPr>
          <p:cNvSpPr/>
          <p:nvPr/>
        </p:nvSpPr>
        <p:spPr>
          <a:xfrm>
            <a:off x="6457919" y="4765186"/>
            <a:ext cx="708772" cy="552932"/>
          </a:xfrm>
          <a:prstGeom prst="rect">
            <a:avLst/>
          </a:prstGeom>
          <a:solidFill>
            <a:srgbClr val="E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1" name="Rectangle 20">
            <a:extLst>
              <a:ext uri="{FF2B5EF4-FFF2-40B4-BE49-F238E27FC236}">
                <a16:creationId xmlns:a16="http://schemas.microsoft.com/office/drawing/2014/main" id="{4B13D3ED-AB91-4AF3-BE5F-321F135E8C62}"/>
              </a:ext>
            </a:extLst>
          </p:cNvPr>
          <p:cNvSpPr/>
          <p:nvPr/>
        </p:nvSpPr>
        <p:spPr>
          <a:xfrm>
            <a:off x="7166691" y="4765186"/>
            <a:ext cx="708772" cy="552932"/>
          </a:xfrm>
          <a:prstGeom prst="rect">
            <a:avLst/>
          </a:prstGeom>
          <a:solidFill>
            <a:srgbClr val="E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2" name="Rectangle 21">
            <a:extLst>
              <a:ext uri="{FF2B5EF4-FFF2-40B4-BE49-F238E27FC236}">
                <a16:creationId xmlns:a16="http://schemas.microsoft.com/office/drawing/2014/main" id="{7058051F-D4CD-472D-96D6-DEA674701636}"/>
              </a:ext>
            </a:extLst>
          </p:cNvPr>
          <p:cNvSpPr/>
          <p:nvPr/>
        </p:nvSpPr>
        <p:spPr>
          <a:xfrm>
            <a:off x="6322589" y="5695467"/>
            <a:ext cx="716796" cy="694269"/>
          </a:xfrm>
          <a:prstGeom prst="rect">
            <a:avLst/>
          </a:prstGeom>
          <a:solidFill>
            <a:srgbClr val="E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3" name="TextBox 22">
            <a:extLst>
              <a:ext uri="{FF2B5EF4-FFF2-40B4-BE49-F238E27FC236}">
                <a16:creationId xmlns:a16="http://schemas.microsoft.com/office/drawing/2014/main" id="{35984476-7E53-4FDB-AA75-C189FD745302}"/>
              </a:ext>
            </a:extLst>
          </p:cNvPr>
          <p:cNvSpPr txBox="1"/>
          <p:nvPr/>
        </p:nvSpPr>
        <p:spPr>
          <a:xfrm>
            <a:off x="5985083" y="4460717"/>
            <a:ext cx="2363216" cy="338554"/>
          </a:xfrm>
          <a:prstGeom prst="rect">
            <a:avLst/>
          </a:prstGeom>
          <a:noFill/>
        </p:spPr>
        <p:txBody>
          <a:bodyPr wrap="square" rtlCol="0">
            <a:spAutoFit/>
          </a:bodyPr>
          <a:lstStyle/>
          <a:p>
            <a:pPr algn="l"/>
            <a:r>
              <a:rPr lang="en-US" sz="1600" dirty="0">
                <a:latin typeface="Arial" panose="020B0604020202020204" pitchFamily="34" charset="0"/>
                <a:cs typeface="Arial" panose="020B0604020202020204" pitchFamily="34" charset="0"/>
              </a:rPr>
              <a:t>Obtained configuration:</a:t>
            </a:r>
            <a:endParaRPr lang="en-B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43431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25C58C-8DE2-4698-97D2-0439F996FF70}"/>
              </a:ext>
            </a:extLst>
          </p:cNvPr>
          <p:cNvSpPr>
            <a:spLocks noGrp="1"/>
          </p:cNvSpPr>
          <p:nvPr>
            <p:ph type="body" sz="quarter" idx="20"/>
          </p:nvPr>
        </p:nvSpPr>
        <p:spPr/>
        <p:txBody>
          <a:bodyPr/>
          <a:lstStyle/>
          <a:p>
            <a:endParaRPr lang="en-BE"/>
          </a:p>
        </p:txBody>
      </p:sp>
      <p:sp>
        <p:nvSpPr>
          <p:cNvPr id="3" name="Title 2">
            <a:extLst>
              <a:ext uri="{FF2B5EF4-FFF2-40B4-BE49-F238E27FC236}">
                <a16:creationId xmlns:a16="http://schemas.microsoft.com/office/drawing/2014/main" id="{B0F07543-9721-4417-B7BB-D901FC487D73}"/>
              </a:ext>
            </a:extLst>
          </p:cNvPr>
          <p:cNvSpPr>
            <a:spLocks noGrp="1"/>
          </p:cNvSpPr>
          <p:nvPr>
            <p:ph type="title"/>
          </p:nvPr>
        </p:nvSpPr>
        <p:spPr/>
        <p:txBody>
          <a:bodyPr/>
          <a:lstStyle/>
          <a:p>
            <a:endParaRPr lang="en-BE"/>
          </a:p>
        </p:txBody>
      </p:sp>
      <p:pic>
        <p:nvPicPr>
          <p:cNvPr id="6" name="Picture 5">
            <a:extLst>
              <a:ext uri="{FF2B5EF4-FFF2-40B4-BE49-F238E27FC236}">
                <a16:creationId xmlns:a16="http://schemas.microsoft.com/office/drawing/2014/main" id="{BFB33925-63EC-4E84-8D11-65489129F9DE}"/>
              </a:ext>
            </a:extLst>
          </p:cNvPr>
          <p:cNvPicPr>
            <a:picLocks noChangeAspect="1"/>
          </p:cNvPicPr>
          <p:nvPr/>
        </p:nvPicPr>
        <p:blipFill>
          <a:blip r:embed="rId2"/>
          <a:stretch>
            <a:fillRect/>
          </a:stretch>
        </p:blipFill>
        <p:spPr>
          <a:xfrm>
            <a:off x="-9271" y="403163"/>
            <a:ext cx="6105269" cy="2827110"/>
          </a:xfrm>
          <a:prstGeom prst="rect">
            <a:avLst/>
          </a:prstGeom>
        </p:spPr>
      </p:pic>
      <p:pic>
        <p:nvPicPr>
          <p:cNvPr id="8" name="Picture 7">
            <a:extLst>
              <a:ext uri="{FF2B5EF4-FFF2-40B4-BE49-F238E27FC236}">
                <a16:creationId xmlns:a16="http://schemas.microsoft.com/office/drawing/2014/main" id="{6D919967-3304-4BC3-A091-285B581E50CF}"/>
              </a:ext>
            </a:extLst>
          </p:cNvPr>
          <p:cNvPicPr>
            <a:picLocks noChangeAspect="1"/>
          </p:cNvPicPr>
          <p:nvPr/>
        </p:nvPicPr>
        <p:blipFill>
          <a:blip r:embed="rId3"/>
          <a:stretch>
            <a:fillRect/>
          </a:stretch>
        </p:blipFill>
        <p:spPr>
          <a:xfrm>
            <a:off x="6096000" y="407455"/>
            <a:ext cx="6105270" cy="2827110"/>
          </a:xfrm>
          <a:prstGeom prst="rect">
            <a:avLst/>
          </a:prstGeom>
        </p:spPr>
      </p:pic>
      <p:pic>
        <p:nvPicPr>
          <p:cNvPr id="10" name="Picture 9">
            <a:extLst>
              <a:ext uri="{FF2B5EF4-FFF2-40B4-BE49-F238E27FC236}">
                <a16:creationId xmlns:a16="http://schemas.microsoft.com/office/drawing/2014/main" id="{8CA1013F-28EB-4496-8120-486B3B69B882}"/>
              </a:ext>
            </a:extLst>
          </p:cNvPr>
          <p:cNvPicPr>
            <a:picLocks noChangeAspect="1"/>
          </p:cNvPicPr>
          <p:nvPr/>
        </p:nvPicPr>
        <p:blipFill>
          <a:blip r:embed="rId4"/>
          <a:stretch>
            <a:fillRect/>
          </a:stretch>
        </p:blipFill>
        <p:spPr>
          <a:xfrm>
            <a:off x="3090" y="3231704"/>
            <a:ext cx="6092910" cy="2821387"/>
          </a:xfrm>
          <a:prstGeom prst="rect">
            <a:avLst/>
          </a:prstGeom>
        </p:spPr>
      </p:pic>
      <p:pic>
        <p:nvPicPr>
          <p:cNvPr id="12" name="Picture 11">
            <a:extLst>
              <a:ext uri="{FF2B5EF4-FFF2-40B4-BE49-F238E27FC236}">
                <a16:creationId xmlns:a16="http://schemas.microsoft.com/office/drawing/2014/main" id="{320E7A49-4993-417C-867C-F0C5BF292841}"/>
              </a:ext>
            </a:extLst>
          </p:cNvPr>
          <p:cNvPicPr>
            <a:picLocks noChangeAspect="1"/>
          </p:cNvPicPr>
          <p:nvPr/>
        </p:nvPicPr>
        <p:blipFill>
          <a:blip r:embed="rId5"/>
          <a:stretch>
            <a:fillRect/>
          </a:stretch>
        </p:blipFill>
        <p:spPr>
          <a:xfrm>
            <a:off x="6096000" y="3230273"/>
            <a:ext cx="6092910" cy="2821387"/>
          </a:xfrm>
          <a:prstGeom prst="rect">
            <a:avLst/>
          </a:prstGeom>
        </p:spPr>
      </p:pic>
      <p:sp>
        <p:nvSpPr>
          <p:cNvPr id="9" name="Title 2">
            <a:extLst>
              <a:ext uri="{FF2B5EF4-FFF2-40B4-BE49-F238E27FC236}">
                <a16:creationId xmlns:a16="http://schemas.microsoft.com/office/drawing/2014/main" id="{C31E3541-324C-477D-BAEA-AC7B6E59BAC9}"/>
              </a:ext>
            </a:extLst>
          </p:cNvPr>
          <p:cNvSpPr txBox="1">
            <a:spLocks/>
          </p:cNvSpPr>
          <p:nvPr/>
        </p:nvSpPr>
        <p:spPr>
          <a:xfrm>
            <a:off x="76200" y="35151"/>
            <a:ext cx="10972800" cy="410233"/>
          </a:xfrm>
          <a:prstGeom prst="rect">
            <a:avLst/>
          </a:prstGeom>
        </p:spPr>
        <p:txBody>
          <a:bodyPr lIns="0" tIns="0" rIns="0" bIns="0" anchor="t">
            <a:noAutofit/>
          </a:bodyPr>
          <a:lstStyle>
            <a:lvl1pPr algn="l" defTabSz="914400" rtl="0" eaLnBrk="1" latinLnBrk="0" hangingPunct="1">
              <a:lnSpc>
                <a:spcPct val="90000"/>
              </a:lnSpc>
              <a:spcBef>
                <a:spcPct val="0"/>
              </a:spcBef>
              <a:buNone/>
              <a:defRPr sz="2400" b="1" i="0" u="none" kern="1200">
                <a:solidFill>
                  <a:srgbClr val="000000"/>
                </a:solidFill>
                <a:latin typeface="Arial" panose="020B0604020202020204" pitchFamily="34" charset="0"/>
                <a:ea typeface="+mj-ea"/>
                <a:cs typeface="Arial" panose="020B0604020202020204" pitchFamily="34" charset="0"/>
              </a:defRPr>
            </a:lvl1pPr>
          </a:lstStyle>
          <a:p>
            <a:r>
              <a:rPr lang="en-US" dirty="0"/>
              <a:t>Another example:</a:t>
            </a:r>
            <a:endParaRPr lang="en-BE" dirty="0"/>
          </a:p>
        </p:txBody>
      </p:sp>
    </p:spTree>
    <p:extLst>
      <p:ext uri="{BB962C8B-B14F-4D97-AF65-F5344CB8AC3E}">
        <p14:creationId xmlns:p14="http://schemas.microsoft.com/office/powerpoint/2010/main" val="15139763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59E21C-8FFC-4488-9596-F6CCA0691274}"/>
              </a:ext>
            </a:extLst>
          </p:cNvPr>
          <p:cNvSpPr>
            <a:spLocks noGrp="1"/>
          </p:cNvSpPr>
          <p:nvPr>
            <p:ph type="title"/>
          </p:nvPr>
        </p:nvSpPr>
        <p:spPr>
          <a:xfrm>
            <a:off x="609600" y="609600"/>
            <a:ext cx="6467475" cy="410233"/>
          </a:xfrm>
        </p:spPr>
        <p:txBody>
          <a:bodyPr/>
          <a:lstStyle/>
          <a:p>
            <a:r>
              <a:rPr lang="en-US" dirty="0"/>
              <a:t>Consequences of crack branching problems</a:t>
            </a:r>
            <a:endParaRPr lang="en-BE" dirty="0"/>
          </a:p>
        </p:txBody>
      </p:sp>
      <p:grpSp>
        <p:nvGrpSpPr>
          <p:cNvPr id="7" name="Group 6">
            <a:extLst>
              <a:ext uri="{FF2B5EF4-FFF2-40B4-BE49-F238E27FC236}">
                <a16:creationId xmlns:a16="http://schemas.microsoft.com/office/drawing/2014/main" id="{C15BB5D9-56B3-40C5-8055-3D84B8D72CAC}"/>
              </a:ext>
            </a:extLst>
          </p:cNvPr>
          <p:cNvGrpSpPr/>
          <p:nvPr/>
        </p:nvGrpSpPr>
        <p:grpSpPr>
          <a:xfrm>
            <a:off x="0" y="1430066"/>
            <a:ext cx="3125107" cy="4675170"/>
            <a:chOff x="5467926" y="2032532"/>
            <a:chExt cx="2475347" cy="3703127"/>
          </a:xfrm>
        </p:grpSpPr>
        <p:pic>
          <p:nvPicPr>
            <p:cNvPr id="6" name="Picture 5">
              <a:extLst>
                <a:ext uri="{FF2B5EF4-FFF2-40B4-BE49-F238E27FC236}">
                  <a16:creationId xmlns:a16="http://schemas.microsoft.com/office/drawing/2014/main" id="{E6ED834E-C272-44B3-B976-39D0262CD976}"/>
                </a:ext>
              </a:extLst>
            </p:cNvPr>
            <p:cNvPicPr>
              <a:picLocks noChangeAspect="1"/>
            </p:cNvPicPr>
            <p:nvPr/>
          </p:nvPicPr>
          <p:blipFill rotWithShape="1">
            <a:blip r:embed="rId2"/>
            <a:srcRect l="43464" r="25583"/>
            <a:stretch/>
          </p:blipFill>
          <p:spPr>
            <a:xfrm>
              <a:off x="5467926" y="2032532"/>
              <a:ext cx="2475347" cy="3703127"/>
            </a:xfrm>
            <a:prstGeom prst="rect">
              <a:avLst/>
            </a:prstGeom>
          </p:spPr>
        </p:pic>
        <p:pic>
          <p:nvPicPr>
            <p:cNvPr id="5" name="Picture 4">
              <a:extLst>
                <a:ext uri="{FF2B5EF4-FFF2-40B4-BE49-F238E27FC236}">
                  <a16:creationId xmlns:a16="http://schemas.microsoft.com/office/drawing/2014/main" id="{B3995FBC-0962-4265-9B46-CE1D6872A9CC}"/>
                </a:ext>
              </a:extLst>
            </p:cNvPr>
            <p:cNvPicPr>
              <a:picLocks noChangeAspect="1"/>
            </p:cNvPicPr>
            <p:nvPr/>
          </p:nvPicPr>
          <p:blipFill rotWithShape="1">
            <a:blip r:embed="rId2"/>
            <a:srcRect t="8028" r="88586" b="72019"/>
            <a:stretch/>
          </p:blipFill>
          <p:spPr>
            <a:xfrm>
              <a:off x="7030495" y="2032532"/>
              <a:ext cx="912778" cy="738909"/>
            </a:xfrm>
            <a:prstGeom prst="rect">
              <a:avLst/>
            </a:prstGeom>
          </p:spPr>
        </p:pic>
      </p:grpSp>
      <p:pic>
        <p:nvPicPr>
          <p:cNvPr id="8" name="Picture 7">
            <a:extLst>
              <a:ext uri="{FF2B5EF4-FFF2-40B4-BE49-F238E27FC236}">
                <a16:creationId xmlns:a16="http://schemas.microsoft.com/office/drawing/2014/main" id="{83B865BD-99D5-4869-9EC9-B9D2E4BB52F3}"/>
              </a:ext>
            </a:extLst>
          </p:cNvPr>
          <p:cNvPicPr>
            <a:picLocks noChangeAspect="1"/>
          </p:cNvPicPr>
          <p:nvPr/>
        </p:nvPicPr>
        <p:blipFill rotWithShape="1">
          <a:blip r:embed="rId3"/>
          <a:srcRect r="20268"/>
          <a:stretch/>
        </p:blipFill>
        <p:spPr>
          <a:xfrm>
            <a:off x="3125107" y="2231108"/>
            <a:ext cx="4873584" cy="2830419"/>
          </a:xfrm>
          <a:prstGeom prst="rect">
            <a:avLst/>
          </a:prstGeom>
        </p:spPr>
      </p:pic>
      <p:pic>
        <p:nvPicPr>
          <p:cNvPr id="9" name="Picture 8">
            <a:extLst>
              <a:ext uri="{FF2B5EF4-FFF2-40B4-BE49-F238E27FC236}">
                <a16:creationId xmlns:a16="http://schemas.microsoft.com/office/drawing/2014/main" id="{2D06E461-F111-44E4-90A7-BB14C4055492}"/>
              </a:ext>
            </a:extLst>
          </p:cNvPr>
          <p:cNvPicPr>
            <a:picLocks noChangeAspect="1"/>
          </p:cNvPicPr>
          <p:nvPr/>
        </p:nvPicPr>
        <p:blipFill>
          <a:blip r:embed="rId4"/>
          <a:stretch>
            <a:fillRect/>
          </a:stretch>
        </p:blipFill>
        <p:spPr>
          <a:xfrm>
            <a:off x="7413564" y="0"/>
            <a:ext cx="4818175" cy="2231108"/>
          </a:xfrm>
          <a:prstGeom prst="rect">
            <a:avLst/>
          </a:prstGeom>
        </p:spPr>
      </p:pic>
      <p:pic>
        <p:nvPicPr>
          <p:cNvPr id="10" name="Picture 9">
            <a:extLst>
              <a:ext uri="{FF2B5EF4-FFF2-40B4-BE49-F238E27FC236}">
                <a16:creationId xmlns:a16="http://schemas.microsoft.com/office/drawing/2014/main" id="{66E56728-C811-4A59-B059-1161D7E2E37A}"/>
              </a:ext>
            </a:extLst>
          </p:cNvPr>
          <p:cNvPicPr>
            <a:picLocks noChangeAspect="1"/>
          </p:cNvPicPr>
          <p:nvPr/>
        </p:nvPicPr>
        <p:blipFill>
          <a:blip r:embed="rId5"/>
          <a:stretch>
            <a:fillRect/>
          </a:stretch>
        </p:blipFill>
        <p:spPr>
          <a:xfrm>
            <a:off x="7953305" y="4128116"/>
            <a:ext cx="4238695" cy="1962773"/>
          </a:xfrm>
          <a:prstGeom prst="rect">
            <a:avLst/>
          </a:prstGeom>
        </p:spPr>
      </p:pic>
      <p:sp>
        <p:nvSpPr>
          <p:cNvPr id="11" name="Rectangle 10">
            <a:extLst>
              <a:ext uri="{FF2B5EF4-FFF2-40B4-BE49-F238E27FC236}">
                <a16:creationId xmlns:a16="http://schemas.microsoft.com/office/drawing/2014/main" id="{3EF92AC6-92CD-4CBC-8416-7FBAC74A3A12}"/>
              </a:ext>
            </a:extLst>
          </p:cNvPr>
          <p:cNvSpPr/>
          <p:nvPr/>
        </p:nvSpPr>
        <p:spPr>
          <a:xfrm>
            <a:off x="186431" y="3781887"/>
            <a:ext cx="423169" cy="346229"/>
          </a:xfrm>
          <a:prstGeom prst="rect">
            <a:avLst/>
          </a:prstGeom>
          <a:noFill/>
          <a:ln w="19050">
            <a:solidFill>
              <a:srgbClr val="50B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13" name="Straight Connector 12">
            <a:extLst>
              <a:ext uri="{FF2B5EF4-FFF2-40B4-BE49-F238E27FC236}">
                <a16:creationId xmlns:a16="http://schemas.microsoft.com/office/drawing/2014/main" id="{02BC9052-D380-4C1C-A71F-A7C87CD3961F}"/>
              </a:ext>
            </a:extLst>
          </p:cNvPr>
          <p:cNvCxnSpPr/>
          <p:nvPr/>
        </p:nvCxnSpPr>
        <p:spPr>
          <a:xfrm flipV="1">
            <a:off x="609601" y="2231108"/>
            <a:ext cx="2515506" cy="1550779"/>
          </a:xfrm>
          <a:prstGeom prst="line">
            <a:avLst/>
          </a:prstGeom>
          <a:ln w="19050">
            <a:solidFill>
              <a:srgbClr val="50B79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D114DC-5B3E-49FF-9760-CE564DADB653}"/>
              </a:ext>
            </a:extLst>
          </p:cNvPr>
          <p:cNvCxnSpPr>
            <a:cxnSpLocks/>
          </p:cNvCxnSpPr>
          <p:nvPr/>
        </p:nvCxnSpPr>
        <p:spPr>
          <a:xfrm>
            <a:off x="609600" y="4128117"/>
            <a:ext cx="2515507" cy="933410"/>
          </a:xfrm>
          <a:prstGeom prst="line">
            <a:avLst/>
          </a:prstGeom>
          <a:ln w="19050">
            <a:solidFill>
              <a:srgbClr val="50B792"/>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29D3926-087D-43D2-9A53-3CBAFE6C4968}"/>
              </a:ext>
            </a:extLst>
          </p:cNvPr>
          <p:cNvSpPr/>
          <p:nvPr/>
        </p:nvSpPr>
        <p:spPr>
          <a:xfrm>
            <a:off x="5170097" y="2521258"/>
            <a:ext cx="1745608" cy="790113"/>
          </a:xfrm>
          <a:prstGeom prst="rect">
            <a:avLst/>
          </a:prstGeom>
          <a:noFill/>
          <a:ln w="19050">
            <a:solidFill>
              <a:srgbClr val="50B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18" name="Straight Connector 17">
            <a:extLst>
              <a:ext uri="{FF2B5EF4-FFF2-40B4-BE49-F238E27FC236}">
                <a16:creationId xmlns:a16="http://schemas.microsoft.com/office/drawing/2014/main" id="{A28A2CC9-5D23-4A07-B537-CC726B4149FB}"/>
              </a:ext>
            </a:extLst>
          </p:cNvPr>
          <p:cNvCxnSpPr>
            <a:cxnSpLocks/>
          </p:cNvCxnSpPr>
          <p:nvPr/>
        </p:nvCxnSpPr>
        <p:spPr>
          <a:xfrm flipV="1">
            <a:off x="6915705" y="0"/>
            <a:ext cx="497859" cy="2521259"/>
          </a:xfrm>
          <a:prstGeom prst="line">
            <a:avLst/>
          </a:prstGeom>
          <a:ln w="19050">
            <a:solidFill>
              <a:srgbClr val="50B79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2EACB06-BF74-41CC-8BEF-498C9570626C}"/>
              </a:ext>
            </a:extLst>
          </p:cNvPr>
          <p:cNvCxnSpPr>
            <a:cxnSpLocks/>
          </p:cNvCxnSpPr>
          <p:nvPr/>
        </p:nvCxnSpPr>
        <p:spPr>
          <a:xfrm flipV="1">
            <a:off x="6915705" y="2231108"/>
            <a:ext cx="497859" cy="1091193"/>
          </a:xfrm>
          <a:prstGeom prst="line">
            <a:avLst/>
          </a:prstGeom>
          <a:ln w="19050">
            <a:solidFill>
              <a:srgbClr val="50B792"/>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1B0321A8-9CB6-4B1A-9362-E384B91C3EA1}"/>
              </a:ext>
            </a:extLst>
          </p:cNvPr>
          <p:cNvSpPr/>
          <p:nvPr/>
        </p:nvSpPr>
        <p:spPr>
          <a:xfrm>
            <a:off x="6540760" y="4279037"/>
            <a:ext cx="730052" cy="452761"/>
          </a:xfrm>
          <a:prstGeom prst="rect">
            <a:avLst/>
          </a:prstGeom>
          <a:noFill/>
          <a:ln w="19050">
            <a:solidFill>
              <a:srgbClr val="50B7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24" name="Straight Connector 23">
            <a:extLst>
              <a:ext uri="{FF2B5EF4-FFF2-40B4-BE49-F238E27FC236}">
                <a16:creationId xmlns:a16="http://schemas.microsoft.com/office/drawing/2014/main" id="{645DDB1A-B23B-4B1A-AE5E-95160641FE38}"/>
              </a:ext>
            </a:extLst>
          </p:cNvPr>
          <p:cNvCxnSpPr>
            <a:cxnSpLocks/>
          </p:cNvCxnSpPr>
          <p:nvPr/>
        </p:nvCxnSpPr>
        <p:spPr>
          <a:xfrm flipV="1">
            <a:off x="7270812" y="4128117"/>
            <a:ext cx="682493" cy="150921"/>
          </a:xfrm>
          <a:prstGeom prst="line">
            <a:avLst/>
          </a:prstGeom>
          <a:ln w="19050">
            <a:solidFill>
              <a:srgbClr val="50B79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D6CD8F4-AB5B-4563-8671-2F49370EF886}"/>
              </a:ext>
            </a:extLst>
          </p:cNvPr>
          <p:cNvCxnSpPr>
            <a:cxnSpLocks/>
          </p:cNvCxnSpPr>
          <p:nvPr/>
        </p:nvCxnSpPr>
        <p:spPr>
          <a:xfrm>
            <a:off x="7270812" y="4731798"/>
            <a:ext cx="682493" cy="1373438"/>
          </a:xfrm>
          <a:prstGeom prst="line">
            <a:avLst/>
          </a:prstGeom>
          <a:ln w="19050">
            <a:solidFill>
              <a:srgbClr val="50B792"/>
            </a:solidFill>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5FE696B7-2D6B-4FE4-A86F-4017B3C4E524}"/>
              </a:ext>
            </a:extLst>
          </p:cNvPr>
          <p:cNvSpPr/>
          <p:nvPr/>
        </p:nvSpPr>
        <p:spPr>
          <a:xfrm>
            <a:off x="8660720" y="1354241"/>
            <a:ext cx="360000" cy="360000"/>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1" name="Oval 30">
            <a:extLst>
              <a:ext uri="{FF2B5EF4-FFF2-40B4-BE49-F238E27FC236}">
                <a16:creationId xmlns:a16="http://schemas.microsoft.com/office/drawing/2014/main" id="{061CCBAC-0C28-4623-847F-A8CF2D6B46AD}"/>
              </a:ext>
            </a:extLst>
          </p:cNvPr>
          <p:cNvSpPr/>
          <p:nvPr/>
        </p:nvSpPr>
        <p:spPr>
          <a:xfrm>
            <a:off x="9835101" y="412761"/>
            <a:ext cx="654755" cy="654755"/>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33" name="Connector: Elbow 32">
            <a:extLst>
              <a:ext uri="{FF2B5EF4-FFF2-40B4-BE49-F238E27FC236}">
                <a16:creationId xmlns:a16="http://schemas.microsoft.com/office/drawing/2014/main" id="{8DE9E3E8-0751-4712-87C3-BB49A028CA42}"/>
              </a:ext>
            </a:extLst>
          </p:cNvPr>
          <p:cNvCxnSpPr>
            <a:cxnSpLocks/>
            <a:stCxn id="30" idx="4"/>
          </p:cNvCxnSpPr>
          <p:nvPr/>
        </p:nvCxnSpPr>
        <p:spPr>
          <a:xfrm rot="16200000" flipH="1">
            <a:off x="7943194" y="2611767"/>
            <a:ext cx="2067646" cy="272594"/>
          </a:xfrm>
          <a:prstGeom prst="bentConnector3">
            <a:avLst>
              <a:gd name="adj1" fmla="val 99936"/>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D1FC8BAE-414A-4994-AC86-D6D2A4A77E75}"/>
              </a:ext>
            </a:extLst>
          </p:cNvPr>
          <p:cNvSpPr txBox="1"/>
          <p:nvPr/>
        </p:nvSpPr>
        <p:spPr>
          <a:xfrm>
            <a:off x="9098797" y="3600749"/>
            <a:ext cx="2906771" cy="584775"/>
          </a:xfrm>
          <a:prstGeom prst="rect">
            <a:avLst/>
          </a:prstGeom>
          <a:noFill/>
        </p:spPr>
        <p:txBody>
          <a:bodyPr wrap="square" rtlCol="0">
            <a:spAutoFit/>
          </a:bodyPr>
          <a:lstStyle/>
          <a:p>
            <a:pPr algn="l"/>
            <a:r>
              <a:rPr lang="en-US" sz="1600" dirty="0">
                <a:latin typeface="Arial" panose="020B0604020202020204" pitchFamily="34" charset="0"/>
                <a:cs typeface="Arial" panose="020B0604020202020204" pitchFamily="34" charset="0"/>
              </a:rPr>
              <a:t>Mesh split bug. These nodes have remained connected.</a:t>
            </a:r>
            <a:endParaRPr lang="en-BE" sz="1600" dirty="0">
              <a:latin typeface="Arial" panose="020B0604020202020204" pitchFamily="34" charset="0"/>
              <a:cs typeface="Arial" panose="020B0604020202020204" pitchFamily="34" charset="0"/>
            </a:endParaRPr>
          </a:p>
        </p:txBody>
      </p:sp>
      <p:cxnSp>
        <p:nvCxnSpPr>
          <p:cNvPr id="41" name="Connector: Elbow 40">
            <a:extLst>
              <a:ext uri="{FF2B5EF4-FFF2-40B4-BE49-F238E27FC236}">
                <a16:creationId xmlns:a16="http://schemas.microsoft.com/office/drawing/2014/main" id="{B138EE46-34D9-4D78-A74A-A6D82411D712}"/>
              </a:ext>
            </a:extLst>
          </p:cNvPr>
          <p:cNvCxnSpPr>
            <a:cxnSpLocks/>
            <a:stCxn id="31" idx="4"/>
          </p:cNvCxnSpPr>
          <p:nvPr/>
        </p:nvCxnSpPr>
        <p:spPr>
          <a:xfrm rot="16200000" flipH="1">
            <a:off x="9498066" y="1731929"/>
            <a:ext cx="1573825" cy="244998"/>
          </a:xfrm>
          <a:prstGeom prst="bentConnector3">
            <a:avLst>
              <a:gd name="adj1" fmla="val 99950"/>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6500434B-06E9-4107-B83F-CCDC68E66F11}"/>
              </a:ext>
            </a:extLst>
          </p:cNvPr>
          <p:cNvSpPr txBox="1"/>
          <p:nvPr/>
        </p:nvSpPr>
        <p:spPr>
          <a:xfrm>
            <a:off x="10334625" y="2254594"/>
            <a:ext cx="1897114" cy="1323439"/>
          </a:xfrm>
          <a:prstGeom prst="rect">
            <a:avLst/>
          </a:prstGeom>
          <a:noFill/>
        </p:spPr>
        <p:txBody>
          <a:bodyPr wrap="square" rtlCol="0">
            <a:spAutoFit/>
          </a:bodyPr>
          <a:lstStyle/>
          <a:p>
            <a:pPr algn="l"/>
            <a:r>
              <a:rPr lang="en-US" sz="1600" dirty="0">
                <a:latin typeface="Arial" panose="020B0604020202020204" pitchFamily="34" charset="0"/>
                <a:cs typeface="Arial" panose="020B0604020202020204" pitchFamily="34" charset="0"/>
              </a:rPr>
              <a:t>“Negative” separations on one side. Damage does not evolve as it should</a:t>
            </a:r>
            <a:endParaRPr lang="en-BE" sz="1600" dirty="0">
              <a:latin typeface="Arial" panose="020B0604020202020204" pitchFamily="34" charset="0"/>
              <a:cs typeface="Arial" panose="020B0604020202020204" pitchFamily="34" charset="0"/>
            </a:endParaRPr>
          </a:p>
        </p:txBody>
      </p:sp>
      <p:sp>
        <p:nvSpPr>
          <p:cNvPr id="53" name="Oval 52">
            <a:extLst>
              <a:ext uri="{FF2B5EF4-FFF2-40B4-BE49-F238E27FC236}">
                <a16:creationId xmlns:a16="http://schemas.microsoft.com/office/drawing/2014/main" id="{046F21AB-3CA5-4F0C-A864-D37E501183F7}"/>
              </a:ext>
            </a:extLst>
          </p:cNvPr>
          <p:cNvSpPr/>
          <p:nvPr/>
        </p:nvSpPr>
        <p:spPr>
          <a:xfrm>
            <a:off x="10996666" y="4594822"/>
            <a:ext cx="654755" cy="654755"/>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cxnSp>
        <p:nvCxnSpPr>
          <p:cNvPr id="54" name="Connector: Elbow 53">
            <a:extLst>
              <a:ext uri="{FF2B5EF4-FFF2-40B4-BE49-F238E27FC236}">
                <a16:creationId xmlns:a16="http://schemas.microsoft.com/office/drawing/2014/main" id="{E1A6289E-3D8B-4F97-BEB5-1AE4A4E5B86B}"/>
              </a:ext>
            </a:extLst>
          </p:cNvPr>
          <p:cNvCxnSpPr>
            <a:cxnSpLocks/>
            <a:stCxn id="53" idx="4"/>
          </p:cNvCxnSpPr>
          <p:nvPr/>
        </p:nvCxnSpPr>
        <p:spPr>
          <a:xfrm rot="5400000">
            <a:off x="8708982" y="3270833"/>
            <a:ext cx="636319" cy="4593807"/>
          </a:xfrm>
          <a:prstGeom prst="bentConnector2">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431D1BDB-D267-4E23-B61C-7566455AE3E1}"/>
              </a:ext>
            </a:extLst>
          </p:cNvPr>
          <p:cNvSpPr txBox="1"/>
          <p:nvPr/>
        </p:nvSpPr>
        <p:spPr>
          <a:xfrm>
            <a:off x="3907906" y="5479654"/>
            <a:ext cx="2749586" cy="1077218"/>
          </a:xfrm>
          <a:prstGeom prst="rect">
            <a:avLst/>
          </a:prstGeom>
          <a:noFill/>
        </p:spPr>
        <p:txBody>
          <a:bodyPr wrap="square" rtlCol="0">
            <a:spAutoFit/>
          </a:bodyPr>
          <a:lstStyle/>
          <a:p>
            <a:pPr algn="l"/>
            <a:r>
              <a:rPr lang="en-US" sz="1600" dirty="0">
                <a:latin typeface="Arial" panose="020B0604020202020204" pitchFamily="34" charset="0"/>
                <a:cs typeface="Arial" panose="020B0604020202020204" pitchFamily="34" charset="0"/>
              </a:rPr>
              <a:t>Cohesive element connected to the wrong nodes on one side. Damage does not evolve as it should</a:t>
            </a:r>
            <a:endParaRPr lang="en-B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8660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1A40324-4E76-47B9-B890-2910C3E4C68C}"/>
              </a:ext>
            </a:extLst>
          </p:cNvPr>
          <p:cNvSpPr>
            <a:spLocks noGrp="1"/>
          </p:cNvSpPr>
          <p:nvPr>
            <p:ph type="body" sz="quarter" idx="20"/>
          </p:nvPr>
        </p:nvSpPr>
        <p:spPr/>
        <p:txBody>
          <a:bodyPr/>
          <a:lstStyle/>
          <a:p>
            <a:r>
              <a:rPr lang="en-US" dirty="0"/>
              <a:t>Two distinct approaches to model the microscopic scale of Ceramic Matric Composites (CMC’s)</a:t>
            </a:r>
            <a:endParaRPr lang="en-BE" dirty="0"/>
          </a:p>
        </p:txBody>
      </p:sp>
      <p:sp>
        <p:nvSpPr>
          <p:cNvPr id="4" name="Title 3">
            <a:extLst>
              <a:ext uri="{FF2B5EF4-FFF2-40B4-BE49-F238E27FC236}">
                <a16:creationId xmlns:a16="http://schemas.microsoft.com/office/drawing/2014/main" id="{1E9C23A1-5497-48C2-B156-21B8DEBD6195}"/>
              </a:ext>
            </a:extLst>
          </p:cNvPr>
          <p:cNvSpPr>
            <a:spLocks noGrp="1"/>
          </p:cNvSpPr>
          <p:nvPr>
            <p:ph type="title"/>
          </p:nvPr>
        </p:nvSpPr>
        <p:spPr/>
        <p:txBody>
          <a:bodyPr/>
          <a:lstStyle/>
          <a:p>
            <a:r>
              <a:rPr lang="en-US" dirty="0"/>
              <a:t>Context</a:t>
            </a:r>
            <a:endParaRPr lang="en-BE" dirty="0"/>
          </a:p>
        </p:txBody>
      </p:sp>
      <p:sp>
        <p:nvSpPr>
          <p:cNvPr id="6" name="Content Placeholder 5">
            <a:extLst>
              <a:ext uri="{FF2B5EF4-FFF2-40B4-BE49-F238E27FC236}">
                <a16:creationId xmlns:a16="http://schemas.microsoft.com/office/drawing/2014/main" id="{CF13B7C6-9921-4137-8585-2AF273223B28}"/>
              </a:ext>
            </a:extLst>
          </p:cNvPr>
          <p:cNvSpPr>
            <a:spLocks noGrp="1"/>
          </p:cNvSpPr>
          <p:nvPr>
            <p:ph sz="quarter" idx="21"/>
          </p:nvPr>
        </p:nvSpPr>
        <p:spPr/>
        <p:txBody>
          <a:bodyPr/>
          <a:lstStyle/>
          <a:p>
            <a:r>
              <a:rPr lang="en-US" dirty="0"/>
              <a:t>Modeling the progressive cracking of the matrix is a key aspect of modeling the behavior of CMC’s</a:t>
            </a:r>
          </a:p>
          <a:p>
            <a:endParaRPr lang="en-US" dirty="0"/>
          </a:p>
          <a:p>
            <a:r>
              <a:rPr lang="en-US" dirty="0"/>
              <a:t>Two modeling strategies to be tested and compared</a:t>
            </a:r>
          </a:p>
          <a:p>
            <a:pPr lvl="1"/>
            <a:r>
              <a:rPr lang="en-US" b="1" dirty="0"/>
              <a:t>Cohesive zone model (CZM):</a:t>
            </a:r>
          </a:p>
          <a:p>
            <a:pPr lvl="2"/>
            <a:r>
              <a:rPr lang="en-US" dirty="0"/>
              <a:t>Cracking takes place in the interface of the finite elements</a:t>
            </a:r>
          </a:p>
          <a:p>
            <a:pPr lvl="2"/>
            <a:r>
              <a:rPr lang="en-US" dirty="0"/>
              <a:t>To be developed using Marc-</a:t>
            </a:r>
            <a:r>
              <a:rPr lang="en-US" dirty="0" err="1"/>
              <a:t>Digimat</a:t>
            </a:r>
            <a:r>
              <a:rPr lang="en-US" dirty="0"/>
              <a:t>-FE</a:t>
            </a:r>
          </a:p>
          <a:p>
            <a:pPr lvl="2"/>
            <a:r>
              <a:rPr lang="en-US" dirty="0"/>
              <a:t>The mesh is split when a given criterion is met</a:t>
            </a:r>
          </a:p>
          <a:p>
            <a:pPr lvl="2"/>
            <a:r>
              <a:rPr lang="en-US" dirty="0"/>
              <a:t>A cohesive element is created connecting the nodes that have been doubled and separated</a:t>
            </a:r>
          </a:p>
          <a:p>
            <a:pPr lvl="2"/>
            <a:r>
              <a:rPr lang="en-US" dirty="0"/>
              <a:t>The cohesive element is damaged as a function of the normal and tangential separations</a:t>
            </a:r>
          </a:p>
          <a:p>
            <a:pPr lvl="1"/>
            <a:endParaRPr lang="en-US" dirty="0"/>
          </a:p>
          <a:p>
            <a:pPr lvl="1"/>
            <a:r>
              <a:rPr lang="en-US" b="1" dirty="0"/>
              <a:t>Continuous damage model (CDM):</a:t>
            </a:r>
          </a:p>
          <a:p>
            <a:pPr lvl="2"/>
            <a:r>
              <a:rPr lang="en-US" dirty="0"/>
              <a:t>The cracking is considered by degrading the finite elements properties </a:t>
            </a:r>
          </a:p>
          <a:p>
            <a:pPr lvl="2"/>
            <a:r>
              <a:rPr lang="en-US" dirty="0"/>
              <a:t>To be developed using </a:t>
            </a:r>
            <a:r>
              <a:rPr lang="en-US" dirty="0" err="1"/>
              <a:t>Metafor</a:t>
            </a:r>
            <a:endParaRPr lang="en-US" dirty="0"/>
          </a:p>
          <a:p>
            <a:pPr lvl="2"/>
            <a:r>
              <a:rPr lang="en-US" dirty="0"/>
              <a:t>Test existing CDM models in </a:t>
            </a:r>
            <a:r>
              <a:rPr lang="en-US" dirty="0" err="1"/>
              <a:t>Metafor</a:t>
            </a:r>
            <a:r>
              <a:rPr lang="en-US" dirty="0"/>
              <a:t> for their capability of being used to model CMC’s</a:t>
            </a:r>
          </a:p>
          <a:p>
            <a:pPr lvl="2"/>
            <a:r>
              <a:rPr lang="en-US" dirty="0"/>
              <a:t>Improve importation of models generated by Marc-</a:t>
            </a:r>
            <a:r>
              <a:rPr lang="en-US" dirty="0" err="1"/>
              <a:t>Digimat</a:t>
            </a:r>
            <a:r>
              <a:rPr lang="en-US" dirty="0"/>
              <a:t>-FE to </a:t>
            </a:r>
            <a:r>
              <a:rPr lang="en-US" dirty="0" err="1"/>
              <a:t>Metafor</a:t>
            </a:r>
            <a:endParaRPr lang="en-US" dirty="0"/>
          </a:p>
          <a:p>
            <a:pPr lvl="2"/>
            <a:endParaRPr lang="en-US" dirty="0"/>
          </a:p>
          <a:p>
            <a:pPr lvl="1"/>
            <a:endParaRPr lang="en-US" dirty="0"/>
          </a:p>
          <a:p>
            <a:pPr lvl="1"/>
            <a:endParaRPr lang="en-US" dirty="0"/>
          </a:p>
          <a:p>
            <a:endParaRPr lang="en-US" b="1" dirty="0"/>
          </a:p>
          <a:p>
            <a:pPr marL="0" indent="0">
              <a:buNone/>
            </a:pPr>
            <a:endParaRPr lang="en-BE" dirty="0"/>
          </a:p>
        </p:txBody>
      </p:sp>
    </p:spTree>
    <p:extLst>
      <p:ext uri="{BB962C8B-B14F-4D97-AF65-F5344CB8AC3E}">
        <p14:creationId xmlns:p14="http://schemas.microsoft.com/office/powerpoint/2010/main" val="34202007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C07DF4-5CD4-4783-B708-58086B15C450}"/>
              </a:ext>
            </a:extLst>
          </p:cNvPr>
          <p:cNvSpPr>
            <a:spLocks noGrp="1"/>
          </p:cNvSpPr>
          <p:nvPr>
            <p:ph type="body" sz="quarter" idx="20"/>
          </p:nvPr>
        </p:nvSpPr>
        <p:spPr/>
        <p:txBody>
          <a:bodyPr/>
          <a:lstStyle/>
          <a:p>
            <a:r>
              <a:rPr lang="en-US" dirty="0"/>
              <a:t>One single fiber with mesh split depending on table and weak link at x=LX/2</a:t>
            </a:r>
            <a:endParaRPr lang="en-BE" dirty="0"/>
          </a:p>
        </p:txBody>
      </p:sp>
      <p:sp>
        <p:nvSpPr>
          <p:cNvPr id="3" name="Title 2">
            <a:extLst>
              <a:ext uri="{FF2B5EF4-FFF2-40B4-BE49-F238E27FC236}">
                <a16:creationId xmlns:a16="http://schemas.microsoft.com/office/drawing/2014/main" id="{7EF223DF-80DC-4B17-BC7C-AABEDE0B34F4}"/>
              </a:ext>
            </a:extLst>
          </p:cNvPr>
          <p:cNvSpPr>
            <a:spLocks noGrp="1"/>
          </p:cNvSpPr>
          <p:nvPr>
            <p:ph type="title"/>
          </p:nvPr>
        </p:nvSpPr>
        <p:spPr/>
        <p:txBody>
          <a:bodyPr/>
          <a:lstStyle/>
          <a:p>
            <a:r>
              <a:rPr lang="en-US" dirty="0"/>
              <a:t>Could mesh split + insertion of cohesive element work for the fibers?</a:t>
            </a:r>
            <a:endParaRPr lang="en-BE" dirty="0"/>
          </a:p>
        </p:txBody>
      </p:sp>
      <p:pic>
        <p:nvPicPr>
          <p:cNvPr id="5" name="Picture 4">
            <a:extLst>
              <a:ext uri="{FF2B5EF4-FFF2-40B4-BE49-F238E27FC236}">
                <a16:creationId xmlns:a16="http://schemas.microsoft.com/office/drawing/2014/main" id="{FE9D5D30-A406-414A-88F3-10C76004705D}"/>
              </a:ext>
            </a:extLst>
          </p:cNvPr>
          <p:cNvPicPr>
            <a:picLocks noChangeAspect="1"/>
          </p:cNvPicPr>
          <p:nvPr/>
        </p:nvPicPr>
        <p:blipFill rotWithShape="1">
          <a:blip r:embed="rId2"/>
          <a:srcRect r="25781"/>
          <a:stretch/>
        </p:blipFill>
        <p:spPr>
          <a:xfrm>
            <a:off x="6095412" y="1799398"/>
            <a:ext cx="6096587" cy="3803743"/>
          </a:xfrm>
          <a:prstGeom prst="rect">
            <a:avLst/>
          </a:prstGeom>
        </p:spPr>
      </p:pic>
      <p:pic>
        <p:nvPicPr>
          <p:cNvPr id="6" name="Picture 5">
            <a:extLst>
              <a:ext uri="{FF2B5EF4-FFF2-40B4-BE49-F238E27FC236}">
                <a16:creationId xmlns:a16="http://schemas.microsoft.com/office/drawing/2014/main" id="{0F26AE10-AEDC-4FF5-904F-D83D549599B7}"/>
              </a:ext>
            </a:extLst>
          </p:cNvPr>
          <p:cNvPicPr>
            <a:picLocks noChangeAspect="1"/>
          </p:cNvPicPr>
          <p:nvPr/>
        </p:nvPicPr>
        <p:blipFill rotWithShape="1">
          <a:blip r:embed="rId3"/>
          <a:srcRect r="25781"/>
          <a:stretch/>
        </p:blipFill>
        <p:spPr>
          <a:xfrm>
            <a:off x="-1175" y="1799397"/>
            <a:ext cx="6096587" cy="3803743"/>
          </a:xfrm>
          <a:prstGeom prst="rect">
            <a:avLst/>
          </a:prstGeom>
        </p:spPr>
      </p:pic>
    </p:spTree>
    <p:extLst>
      <p:ext uri="{BB962C8B-B14F-4D97-AF65-F5344CB8AC3E}">
        <p14:creationId xmlns:p14="http://schemas.microsoft.com/office/powerpoint/2010/main" val="21004772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B93B99-74F5-4B66-9488-8E0FDB6E644E}"/>
              </a:ext>
            </a:extLst>
          </p:cNvPr>
          <p:cNvSpPr>
            <a:spLocks noGrp="1"/>
          </p:cNvSpPr>
          <p:nvPr>
            <p:ph type="title"/>
          </p:nvPr>
        </p:nvSpPr>
        <p:spPr/>
        <p:txBody>
          <a:bodyPr/>
          <a:lstStyle/>
          <a:p>
            <a:r>
              <a:rPr lang="en-US" dirty="0"/>
              <a:t>Could mesh split + insertion of cohesive element work for the fibers?</a:t>
            </a:r>
            <a:endParaRPr lang="en-BE" dirty="0"/>
          </a:p>
        </p:txBody>
      </p:sp>
      <p:pic>
        <p:nvPicPr>
          <p:cNvPr id="16" name="Picture 15">
            <a:extLst>
              <a:ext uri="{FF2B5EF4-FFF2-40B4-BE49-F238E27FC236}">
                <a16:creationId xmlns:a16="http://schemas.microsoft.com/office/drawing/2014/main" id="{8ECBC92C-ED3D-4347-8806-48707270A896}"/>
              </a:ext>
            </a:extLst>
          </p:cNvPr>
          <p:cNvPicPr>
            <a:picLocks noChangeAspect="1"/>
          </p:cNvPicPr>
          <p:nvPr/>
        </p:nvPicPr>
        <p:blipFill>
          <a:blip r:embed="rId2"/>
          <a:stretch>
            <a:fillRect/>
          </a:stretch>
        </p:blipFill>
        <p:spPr>
          <a:xfrm>
            <a:off x="0" y="2487485"/>
            <a:ext cx="6096000" cy="2822818"/>
          </a:xfrm>
          <a:prstGeom prst="rect">
            <a:avLst/>
          </a:prstGeom>
        </p:spPr>
      </p:pic>
      <p:pic>
        <p:nvPicPr>
          <p:cNvPr id="18" name="Picture 17">
            <a:extLst>
              <a:ext uri="{FF2B5EF4-FFF2-40B4-BE49-F238E27FC236}">
                <a16:creationId xmlns:a16="http://schemas.microsoft.com/office/drawing/2014/main" id="{191DDDB6-5D1A-4369-AFD2-83E4BD7CAB0F}"/>
              </a:ext>
            </a:extLst>
          </p:cNvPr>
          <p:cNvPicPr>
            <a:picLocks noChangeAspect="1"/>
          </p:cNvPicPr>
          <p:nvPr/>
        </p:nvPicPr>
        <p:blipFill>
          <a:blip r:embed="rId3"/>
          <a:stretch>
            <a:fillRect/>
          </a:stretch>
        </p:blipFill>
        <p:spPr>
          <a:xfrm>
            <a:off x="6096000" y="2492477"/>
            <a:ext cx="6096000" cy="2822818"/>
          </a:xfrm>
          <a:prstGeom prst="rect">
            <a:avLst/>
          </a:prstGeom>
        </p:spPr>
      </p:pic>
      <p:sp>
        <p:nvSpPr>
          <p:cNvPr id="5" name="TextBox 4">
            <a:extLst>
              <a:ext uri="{FF2B5EF4-FFF2-40B4-BE49-F238E27FC236}">
                <a16:creationId xmlns:a16="http://schemas.microsoft.com/office/drawing/2014/main" id="{08EB702F-B729-42A8-B5D6-EF12A4B859EC}"/>
              </a:ext>
            </a:extLst>
          </p:cNvPr>
          <p:cNvSpPr txBox="1"/>
          <p:nvPr/>
        </p:nvSpPr>
        <p:spPr>
          <a:xfrm>
            <a:off x="0" y="1619250"/>
            <a:ext cx="6096000"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Before mesh split index = 1</a:t>
            </a:r>
            <a:endParaRPr lang="en-BE" sz="16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5957C29-E910-4922-9946-12F522150142}"/>
              </a:ext>
            </a:extLst>
          </p:cNvPr>
          <p:cNvSpPr txBox="1"/>
          <p:nvPr/>
        </p:nvSpPr>
        <p:spPr>
          <a:xfrm>
            <a:off x="6096000" y="1624429"/>
            <a:ext cx="6096000"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After mesh split + insertion of cohesive elements</a:t>
            </a:r>
            <a:endParaRPr lang="en-B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87244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CFC8E9-DB30-4CEA-B01F-F66CFDCD7ACB}"/>
              </a:ext>
            </a:extLst>
          </p:cNvPr>
          <p:cNvSpPr>
            <a:spLocks noGrp="1"/>
          </p:cNvSpPr>
          <p:nvPr>
            <p:ph type="title"/>
          </p:nvPr>
        </p:nvSpPr>
        <p:spPr/>
        <p:txBody>
          <a:bodyPr/>
          <a:lstStyle/>
          <a:p>
            <a:r>
              <a:rPr lang="en-US" dirty="0"/>
              <a:t>Crack branching occurs </a:t>
            </a:r>
            <a:endParaRPr lang="en-BE" dirty="0"/>
          </a:p>
        </p:txBody>
      </p:sp>
      <p:pic>
        <p:nvPicPr>
          <p:cNvPr id="5" name="Picture 4">
            <a:extLst>
              <a:ext uri="{FF2B5EF4-FFF2-40B4-BE49-F238E27FC236}">
                <a16:creationId xmlns:a16="http://schemas.microsoft.com/office/drawing/2014/main" id="{CC887994-B719-4841-8B6D-BCC7D85BF55D}"/>
              </a:ext>
            </a:extLst>
          </p:cNvPr>
          <p:cNvPicPr>
            <a:picLocks noChangeAspect="1"/>
          </p:cNvPicPr>
          <p:nvPr/>
        </p:nvPicPr>
        <p:blipFill>
          <a:blip r:embed="rId2"/>
          <a:stretch>
            <a:fillRect/>
          </a:stretch>
        </p:blipFill>
        <p:spPr>
          <a:xfrm>
            <a:off x="-8315" y="1379546"/>
            <a:ext cx="8416158" cy="3897193"/>
          </a:xfrm>
          <a:prstGeom prst="rect">
            <a:avLst/>
          </a:prstGeom>
        </p:spPr>
      </p:pic>
      <p:sp>
        <p:nvSpPr>
          <p:cNvPr id="6" name="Rectangle 5">
            <a:extLst>
              <a:ext uri="{FF2B5EF4-FFF2-40B4-BE49-F238E27FC236}">
                <a16:creationId xmlns:a16="http://schemas.microsoft.com/office/drawing/2014/main" id="{2DE28B48-6788-42B2-82EC-248CC3477471}"/>
              </a:ext>
            </a:extLst>
          </p:cNvPr>
          <p:cNvSpPr/>
          <p:nvPr/>
        </p:nvSpPr>
        <p:spPr>
          <a:xfrm>
            <a:off x="10419589" y="1956133"/>
            <a:ext cx="228600" cy="5529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7" name="Parallelogram 6">
            <a:extLst>
              <a:ext uri="{FF2B5EF4-FFF2-40B4-BE49-F238E27FC236}">
                <a16:creationId xmlns:a16="http://schemas.microsoft.com/office/drawing/2014/main" id="{24FA6421-37B6-47DD-98AE-4FC7A1860115}"/>
              </a:ext>
            </a:extLst>
          </p:cNvPr>
          <p:cNvSpPr/>
          <p:nvPr/>
        </p:nvSpPr>
        <p:spPr>
          <a:xfrm>
            <a:off x="9704833" y="1718389"/>
            <a:ext cx="829056" cy="237744"/>
          </a:xfrm>
          <a:prstGeom prst="parallelogram">
            <a:avLst>
              <a:gd name="adj" fmla="val 496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Parallelogram 7">
            <a:extLst>
              <a:ext uri="{FF2B5EF4-FFF2-40B4-BE49-F238E27FC236}">
                <a16:creationId xmlns:a16="http://schemas.microsoft.com/office/drawing/2014/main" id="{EB6AD308-96D3-431D-8BFB-5A868F98AFCA}"/>
              </a:ext>
            </a:extLst>
          </p:cNvPr>
          <p:cNvSpPr/>
          <p:nvPr/>
        </p:nvSpPr>
        <p:spPr>
          <a:xfrm flipH="1">
            <a:off x="10533889" y="1718389"/>
            <a:ext cx="829056" cy="237744"/>
          </a:xfrm>
          <a:prstGeom prst="parallelogram">
            <a:avLst>
              <a:gd name="adj" fmla="val 496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9" name="TextBox 8">
            <a:extLst>
              <a:ext uri="{FF2B5EF4-FFF2-40B4-BE49-F238E27FC236}">
                <a16:creationId xmlns:a16="http://schemas.microsoft.com/office/drawing/2014/main" id="{A3DCFABF-F2B2-4663-8E06-1191B161D50E}"/>
              </a:ext>
            </a:extLst>
          </p:cNvPr>
          <p:cNvSpPr txBox="1"/>
          <p:nvPr/>
        </p:nvSpPr>
        <p:spPr>
          <a:xfrm>
            <a:off x="9464542" y="850556"/>
            <a:ext cx="2363216" cy="338554"/>
          </a:xfrm>
          <a:prstGeom prst="rect">
            <a:avLst/>
          </a:prstGeom>
          <a:noFill/>
        </p:spPr>
        <p:txBody>
          <a:bodyPr wrap="square" rtlCol="0">
            <a:spAutoFit/>
          </a:bodyPr>
          <a:lstStyle/>
          <a:p>
            <a:pPr algn="l"/>
            <a:r>
              <a:rPr lang="en-US" sz="1600" dirty="0">
                <a:latin typeface="Arial" panose="020B0604020202020204" pitchFamily="34" charset="0"/>
                <a:cs typeface="Arial" panose="020B0604020202020204" pitchFamily="34" charset="0"/>
              </a:rPr>
              <a:t>Expected configuration:</a:t>
            </a:r>
            <a:endParaRPr lang="en-BE" sz="1600" dirty="0">
              <a:latin typeface="Arial" panose="020B0604020202020204" pitchFamily="34" charset="0"/>
              <a:cs typeface="Arial" panose="020B0604020202020204" pitchFamily="34" charset="0"/>
            </a:endParaRPr>
          </a:p>
        </p:txBody>
      </p:sp>
      <p:sp>
        <p:nvSpPr>
          <p:cNvPr id="10" name="Parallelogram 9">
            <a:extLst>
              <a:ext uri="{FF2B5EF4-FFF2-40B4-BE49-F238E27FC236}">
                <a16:creationId xmlns:a16="http://schemas.microsoft.com/office/drawing/2014/main" id="{1BEB3923-9CDC-44D4-B746-D3A262CDBCEA}"/>
              </a:ext>
            </a:extLst>
          </p:cNvPr>
          <p:cNvSpPr/>
          <p:nvPr/>
        </p:nvSpPr>
        <p:spPr>
          <a:xfrm flipH="1">
            <a:off x="9812052" y="4073736"/>
            <a:ext cx="829056" cy="237744"/>
          </a:xfrm>
          <a:prstGeom prst="parallelogram">
            <a:avLst>
              <a:gd name="adj" fmla="val 496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Parallelogram 10">
            <a:extLst>
              <a:ext uri="{FF2B5EF4-FFF2-40B4-BE49-F238E27FC236}">
                <a16:creationId xmlns:a16="http://schemas.microsoft.com/office/drawing/2014/main" id="{71764CAC-D850-4F9A-8FD7-0E6A8D54C084}"/>
              </a:ext>
            </a:extLst>
          </p:cNvPr>
          <p:cNvSpPr/>
          <p:nvPr/>
        </p:nvSpPr>
        <p:spPr>
          <a:xfrm flipH="1">
            <a:off x="10526808" y="4073736"/>
            <a:ext cx="829056" cy="237744"/>
          </a:xfrm>
          <a:prstGeom prst="parallelogram">
            <a:avLst>
              <a:gd name="adj" fmla="val 496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2" name="Parallelogram 11">
            <a:extLst>
              <a:ext uri="{FF2B5EF4-FFF2-40B4-BE49-F238E27FC236}">
                <a16:creationId xmlns:a16="http://schemas.microsoft.com/office/drawing/2014/main" id="{9383B909-FD9D-4C85-9832-6D95291F69BA}"/>
              </a:ext>
            </a:extLst>
          </p:cNvPr>
          <p:cNvSpPr/>
          <p:nvPr/>
        </p:nvSpPr>
        <p:spPr>
          <a:xfrm rot="5400000" flipH="1">
            <a:off x="10112281" y="4607136"/>
            <a:ext cx="829056" cy="237744"/>
          </a:xfrm>
          <a:prstGeom prst="parallelogram">
            <a:avLst>
              <a:gd name="adj" fmla="val 4967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Rectangle 12">
            <a:extLst>
              <a:ext uri="{FF2B5EF4-FFF2-40B4-BE49-F238E27FC236}">
                <a16:creationId xmlns:a16="http://schemas.microsoft.com/office/drawing/2014/main" id="{39C23CD4-BC9A-4999-96BE-7E04DE038703}"/>
              </a:ext>
            </a:extLst>
          </p:cNvPr>
          <p:cNvSpPr/>
          <p:nvPr/>
        </p:nvSpPr>
        <p:spPr>
          <a:xfrm>
            <a:off x="9700260" y="1956134"/>
            <a:ext cx="708772" cy="552932"/>
          </a:xfrm>
          <a:prstGeom prst="rect">
            <a:avLst/>
          </a:prstGeom>
          <a:solidFill>
            <a:srgbClr val="E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Rectangle 13">
            <a:extLst>
              <a:ext uri="{FF2B5EF4-FFF2-40B4-BE49-F238E27FC236}">
                <a16:creationId xmlns:a16="http://schemas.microsoft.com/office/drawing/2014/main" id="{01ACE5E9-308F-4EDC-BC74-9C89BE0CE388}"/>
              </a:ext>
            </a:extLst>
          </p:cNvPr>
          <p:cNvSpPr/>
          <p:nvPr/>
        </p:nvSpPr>
        <p:spPr>
          <a:xfrm>
            <a:off x="10646150" y="1956132"/>
            <a:ext cx="716796" cy="552933"/>
          </a:xfrm>
          <a:prstGeom prst="rect">
            <a:avLst/>
          </a:prstGeom>
          <a:solidFill>
            <a:srgbClr val="E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Rectangle 14">
            <a:extLst>
              <a:ext uri="{FF2B5EF4-FFF2-40B4-BE49-F238E27FC236}">
                <a16:creationId xmlns:a16="http://schemas.microsoft.com/office/drawing/2014/main" id="{5C95F6D8-0787-4C71-8524-BA304F433FFA}"/>
              </a:ext>
            </a:extLst>
          </p:cNvPr>
          <p:cNvSpPr/>
          <p:nvPr/>
        </p:nvSpPr>
        <p:spPr>
          <a:xfrm>
            <a:off x="10654116" y="4311481"/>
            <a:ext cx="716796" cy="694269"/>
          </a:xfrm>
          <a:prstGeom prst="rect">
            <a:avLst/>
          </a:prstGeom>
          <a:solidFill>
            <a:srgbClr val="E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Rectangle 15">
            <a:extLst>
              <a:ext uri="{FF2B5EF4-FFF2-40B4-BE49-F238E27FC236}">
                <a16:creationId xmlns:a16="http://schemas.microsoft.com/office/drawing/2014/main" id="{F9368B37-3F73-4BA2-A7C1-05B9F3D1127E}"/>
              </a:ext>
            </a:extLst>
          </p:cNvPr>
          <p:cNvSpPr/>
          <p:nvPr/>
        </p:nvSpPr>
        <p:spPr>
          <a:xfrm>
            <a:off x="9825117" y="1160639"/>
            <a:ext cx="708772" cy="552932"/>
          </a:xfrm>
          <a:prstGeom prst="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Rectangle 16">
            <a:extLst>
              <a:ext uri="{FF2B5EF4-FFF2-40B4-BE49-F238E27FC236}">
                <a16:creationId xmlns:a16="http://schemas.microsoft.com/office/drawing/2014/main" id="{B1A48CBB-C003-45AB-B7FD-AC9B300F20B2}"/>
              </a:ext>
            </a:extLst>
          </p:cNvPr>
          <p:cNvSpPr/>
          <p:nvPr/>
        </p:nvSpPr>
        <p:spPr>
          <a:xfrm>
            <a:off x="10533889" y="1160639"/>
            <a:ext cx="708772" cy="552932"/>
          </a:xfrm>
          <a:prstGeom prst="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8" name="Rectangle 17">
            <a:extLst>
              <a:ext uri="{FF2B5EF4-FFF2-40B4-BE49-F238E27FC236}">
                <a16:creationId xmlns:a16="http://schemas.microsoft.com/office/drawing/2014/main" id="{E9E67488-57DB-4DC0-9498-1DF43E5A4908}"/>
              </a:ext>
            </a:extLst>
          </p:cNvPr>
          <p:cNvSpPr/>
          <p:nvPr/>
        </p:nvSpPr>
        <p:spPr>
          <a:xfrm>
            <a:off x="9818036" y="3515986"/>
            <a:ext cx="708772" cy="552932"/>
          </a:xfrm>
          <a:prstGeom prst="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9" name="Rectangle 18">
            <a:extLst>
              <a:ext uri="{FF2B5EF4-FFF2-40B4-BE49-F238E27FC236}">
                <a16:creationId xmlns:a16="http://schemas.microsoft.com/office/drawing/2014/main" id="{1084CF0C-755C-4915-9A63-EFB543505B00}"/>
              </a:ext>
            </a:extLst>
          </p:cNvPr>
          <p:cNvSpPr/>
          <p:nvPr/>
        </p:nvSpPr>
        <p:spPr>
          <a:xfrm>
            <a:off x="10526808" y="3515986"/>
            <a:ext cx="708772" cy="552932"/>
          </a:xfrm>
          <a:prstGeom prst="rect">
            <a:avLst/>
          </a:prstGeom>
          <a:solidFill>
            <a:schemeClr val="accent3">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0" name="Rectangle 19">
            <a:extLst>
              <a:ext uri="{FF2B5EF4-FFF2-40B4-BE49-F238E27FC236}">
                <a16:creationId xmlns:a16="http://schemas.microsoft.com/office/drawing/2014/main" id="{E30F4652-0336-4AA3-978F-00AF4CDBE289}"/>
              </a:ext>
            </a:extLst>
          </p:cNvPr>
          <p:cNvSpPr/>
          <p:nvPr/>
        </p:nvSpPr>
        <p:spPr>
          <a:xfrm>
            <a:off x="9682706" y="4446267"/>
            <a:ext cx="716796" cy="694269"/>
          </a:xfrm>
          <a:prstGeom prst="rect">
            <a:avLst/>
          </a:prstGeom>
          <a:solidFill>
            <a:srgbClr val="E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1" name="TextBox 20">
            <a:extLst>
              <a:ext uri="{FF2B5EF4-FFF2-40B4-BE49-F238E27FC236}">
                <a16:creationId xmlns:a16="http://schemas.microsoft.com/office/drawing/2014/main" id="{4B89C39A-01AD-4F4C-B615-6D19B842111F}"/>
              </a:ext>
            </a:extLst>
          </p:cNvPr>
          <p:cNvSpPr txBox="1"/>
          <p:nvPr/>
        </p:nvSpPr>
        <p:spPr>
          <a:xfrm>
            <a:off x="9345200" y="3211517"/>
            <a:ext cx="2363216" cy="338554"/>
          </a:xfrm>
          <a:prstGeom prst="rect">
            <a:avLst/>
          </a:prstGeom>
          <a:noFill/>
        </p:spPr>
        <p:txBody>
          <a:bodyPr wrap="square" rtlCol="0">
            <a:spAutoFit/>
          </a:bodyPr>
          <a:lstStyle/>
          <a:p>
            <a:pPr algn="l"/>
            <a:r>
              <a:rPr lang="en-US" sz="1600" dirty="0">
                <a:latin typeface="Arial" panose="020B0604020202020204" pitchFamily="34" charset="0"/>
                <a:cs typeface="Arial" panose="020B0604020202020204" pitchFamily="34" charset="0"/>
              </a:rPr>
              <a:t>Obtained configuration:</a:t>
            </a:r>
            <a:endParaRPr lang="en-BE" sz="160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9E489F8C-5EAD-4365-A2F9-EC6EDB4DB201}"/>
              </a:ext>
            </a:extLst>
          </p:cNvPr>
          <p:cNvSpPr txBox="1"/>
          <p:nvPr/>
        </p:nvSpPr>
        <p:spPr>
          <a:xfrm>
            <a:off x="10010775" y="1275171"/>
            <a:ext cx="1095375"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Matrix</a:t>
            </a:r>
            <a:endParaRPr lang="en-BE" sz="1600"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473A0179-5F8F-47CE-BCD2-C10111035C7D}"/>
              </a:ext>
            </a:extLst>
          </p:cNvPr>
          <p:cNvSpPr txBox="1"/>
          <p:nvPr/>
        </p:nvSpPr>
        <p:spPr>
          <a:xfrm>
            <a:off x="9979120" y="3630518"/>
            <a:ext cx="1095375"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Matrix</a:t>
            </a:r>
            <a:endParaRPr lang="en-BE" sz="16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1D0D55CB-8410-48D7-89E5-6355194EC451}"/>
              </a:ext>
            </a:extLst>
          </p:cNvPr>
          <p:cNvSpPr txBox="1"/>
          <p:nvPr/>
        </p:nvSpPr>
        <p:spPr>
          <a:xfrm>
            <a:off x="9345200" y="1718389"/>
            <a:ext cx="2465832"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Fibre/matrix interface</a:t>
            </a:r>
            <a:endParaRPr lang="en-BE" sz="1000"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184A9BD6-7813-4CD7-A2FD-9A190E3B8E35}"/>
              </a:ext>
            </a:extLst>
          </p:cNvPr>
          <p:cNvSpPr txBox="1"/>
          <p:nvPr/>
        </p:nvSpPr>
        <p:spPr>
          <a:xfrm rot="5400000">
            <a:off x="9900147" y="2331800"/>
            <a:ext cx="1284352" cy="33855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Cohesive element due to crack</a:t>
            </a:r>
            <a:endParaRPr lang="en-BE" sz="800"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02212F33-7D4B-4ADC-B872-73F274AFC114}"/>
              </a:ext>
            </a:extLst>
          </p:cNvPr>
          <p:cNvSpPr txBox="1"/>
          <p:nvPr/>
        </p:nvSpPr>
        <p:spPr>
          <a:xfrm>
            <a:off x="9359733" y="4073736"/>
            <a:ext cx="2465832"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Fibre/matrix interface</a:t>
            </a:r>
            <a:endParaRPr lang="en-BE" sz="1000" dirty="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DC7F7F25-34B9-49FD-9CF1-1225BDD20599}"/>
              </a:ext>
            </a:extLst>
          </p:cNvPr>
          <p:cNvSpPr txBox="1"/>
          <p:nvPr/>
        </p:nvSpPr>
        <p:spPr>
          <a:xfrm rot="5400000">
            <a:off x="9860758" y="4744433"/>
            <a:ext cx="1338243" cy="338554"/>
          </a:xfrm>
          <a:prstGeom prst="rect">
            <a:avLst/>
          </a:prstGeom>
          <a:noFill/>
        </p:spPr>
        <p:txBody>
          <a:bodyPr wrap="square" rtlCol="0">
            <a:spAutoFit/>
          </a:bodyPr>
          <a:lstStyle/>
          <a:p>
            <a:pPr algn="ctr"/>
            <a:r>
              <a:rPr lang="en-US" sz="800" dirty="0">
                <a:latin typeface="Arial" panose="020B0604020202020204" pitchFamily="34" charset="0"/>
                <a:cs typeface="Arial" panose="020B0604020202020204" pitchFamily="34" charset="0"/>
              </a:rPr>
              <a:t>Cohesive element due to crack</a:t>
            </a:r>
            <a:endParaRPr lang="en-BE" sz="800"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F9D46279-76EC-4ACB-BCED-86812306951E}"/>
              </a:ext>
            </a:extLst>
          </p:cNvPr>
          <p:cNvSpPr txBox="1"/>
          <p:nvPr/>
        </p:nvSpPr>
        <p:spPr>
          <a:xfrm>
            <a:off x="9517623" y="2057497"/>
            <a:ext cx="1095375"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Fibre</a:t>
            </a:r>
            <a:endParaRPr lang="en-BE" sz="1600" dirty="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BEB9798D-58EB-495A-B73E-9A22AA711877}"/>
              </a:ext>
            </a:extLst>
          </p:cNvPr>
          <p:cNvSpPr txBox="1"/>
          <p:nvPr/>
        </p:nvSpPr>
        <p:spPr>
          <a:xfrm>
            <a:off x="10442150" y="2057497"/>
            <a:ext cx="1095375"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Fibre</a:t>
            </a:r>
            <a:endParaRPr lang="en-BE" sz="1600" dirty="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8645FE4A-2C8B-4942-A4FF-0DE0257F15F8}"/>
              </a:ext>
            </a:extLst>
          </p:cNvPr>
          <p:cNvSpPr txBox="1"/>
          <p:nvPr/>
        </p:nvSpPr>
        <p:spPr>
          <a:xfrm>
            <a:off x="9467081" y="4596674"/>
            <a:ext cx="1095375"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Fibre</a:t>
            </a:r>
            <a:endParaRPr lang="en-BE" sz="1600" dirty="0">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CD2A7781-2366-490B-A586-D8459B462DB5}"/>
              </a:ext>
            </a:extLst>
          </p:cNvPr>
          <p:cNvSpPr txBox="1"/>
          <p:nvPr/>
        </p:nvSpPr>
        <p:spPr>
          <a:xfrm>
            <a:off x="10479823" y="4463428"/>
            <a:ext cx="1095375"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Fibre</a:t>
            </a:r>
            <a:endParaRPr lang="en-B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87992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B0093E-0CB3-4CEC-BDCB-F420F2D4A27C}"/>
              </a:ext>
            </a:extLst>
          </p:cNvPr>
          <p:cNvSpPr>
            <a:spLocks noGrp="1"/>
          </p:cNvSpPr>
          <p:nvPr>
            <p:ph type="title"/>
          </p:nvPr>
        </p:nvSpPr>
        <p:spPr/>
        <p:txBody>
          <a:bodyPr/>
          <a:lstStyle/>
          <a:p>
            <a:r>
              <a:rPr lang="en-US" dirty="0"/>
              <a:t>CZM conclusions</a:t>
            </a:r>
            <a:endParaRPr lang="en-BE" dirty="0"/>
          </a:p>
        </p:txBody>
      </p:sp>
      <p:sp>
        <p:nvSpPr>
          <p:cNvPr id="4" name="Content Placeholder 3">
            <a:extLst>
              <a:ext uri="{FF2B5EF4-FFF2-40B4-BE49-F238E27FC236}">
                <a16:creationId xmlns:a16="http://schemas.microsoft.com/office/drawing/2014/main" id="{9EBD51C2-DD67-4DA0-9AAB-D7AC30FAF10E}"/>
              </a:ext>
            </a:extLst>
          </p:cNvPr>
          <p:cNvSpPr>
            <a:spLocks noGrp="1"/>
          </p:cNvSpPr>
          <p:nvPr>
            <p:ph sz="quarter" idx="21"/>
          </p:nvPr>
        </p:nvSpPr>
        <p:spPr/>
        <p:txBody>
          <a:bodyPr/>
          <a:lstStyle/>
          <a:p>
            <a:r>
              <a:rPr lang="en-US" dirty="0"/>
              <a:t>Marc’s mesh split algorithm works well when no crack branching occurs</a:t>
            </a:r>
          </a:p>
          <a:p>
            <a:endParaRPr lang="en-US" dirty="0"/>
          </a:p>
          <a:p>
            <a:r>
              <a:rPr lang="en-US" dirty="0"/>
              <a:t>When crack branching occurs, the connectivity of the already exiting cohesive elements are not updated to match the solid elements nodes that they should be connected to</a:t>
            </a:r>
          </a:p>
          <a:p>
            <a:pPr lvl="1"/>
            <a:r>
              <a:rPr lang="en-US" dirty="0"/>
              <a:t>This can cause nodes that should be split to remain connected</a:t>
            </a:r>
          </a:p>
          <a:p>
            <a:pPr lvl="1"/>
            <a:r>
              <a:rPr lang="en-US" dirty="0"/>
              <a:t>Wrong damage evolution on one of the sides of the cohesive element due to bad connectivity</a:t>
            </a:r>
          </a:p>
          <a:p>
            <a:pPr lvl="1"/>
            <a:endParaRPr lang="en-US" dirty="0"/>
          </a:p>
          <a:p>
            <a:r>
              <a:rPr lang="en-US" dirty="0"/>
              <a:t>Using a 1 Gauss Point criterion to delete the cohesive element at a given damage value can work to some extent to go around this problem, but it is not an ideal solution</a:t>
            </a:r>
          </a:p>
          <a:p>
            <a:endParaRPr lang="en-US" dirty="0"/>
          </a:p>
          <a:p>
            <a:r>
              <a:rPr lang="en-US" dirty="0"/>
              <a:t>It is possible to implement Marc subroutines concerning mesh split, but I could become dangerous</a:t>
            </a:r>
          </a:p>
          <a:p>
            <a:pPr lvl="1"/>
            <a:r>
              <a:rPr lang="en-US" dirty="0"/>
              <a:t>All cases of branching would have to be considered, which can be tricky in 3D</a:t>
            </a:r>
          </a:p>
          <a:p>
            <a:pPr lvl="1"/>
            <a:endParaRPr lang="en-BE" dirty="0"/>
          </a:p>
        </p:txBody>
      </p:sp>
    </p:spTree>
    <p:extLst>
      <p:ext uri="{BB962C8B-B14F-4D97-AF65-F5344CB8AC3E}">
        <p14:creationId xmlns:p14="http://schemas.microsoft.com/office/powerpoint/2010/main" val="18069366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FF14630-69C8-4331-ACF2-3C5DDCF12C3E}"/>
              </a:ext>
            </a:extLst>
          </p:cNvPr>
          <p:cNvSpPr>
            <a:spLocks noGrp="1"/>
          </p:cNvSpPr>
          <p:nvPr>
            <p:ph type="body" sz="quarter" idx="11"/>
          </p:nvPr>
        </p:nvSpPr>
        <p:spPr/>
        <p:txBody>
          <a:bodyPr/>
          <a:lstStyle/>
          <a:p>
            <a:r>
              <a:rPr lang="en-US" dirty="0"/>
              <a:t>Continuous Damage Model</a:t>
            </a:r>
          </a:p>
        </p:txBody>
      </p:sp>
    </p:spTree>
    <p:extLst>
      <p:ext uri="{BB962C8B-B14F-4D97-AF65-F5344CB8AC3E}">
        <p14:creationId xmlns:p14="http://schemas.microsoft.com/office/powerpoint/2010/main" val="9481111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8EE636-3C37-4DA1-8930-5FBA251E3F60}"/>
              </a:ext>
            </a:extLst>
          </p:cNvPr>
          <p:cNvSpPr>
            <a:spLocks noGrp="1"/>
          </p:cNvSpPr>
          <p:nvPr>
            <p:ph type="body" sz="quarter" idx="20"/>
          </p:nvPr>
        </p:nvSpPr>
        <p:spPr/>
        <p:txBody>
          <a:bodyPr/>
          <a:lstStyle/>
          <a:p>
            <a:r>
              <a:rPr lang="en-US" dirty="0"/>
              <a:t>Using the plate with a hole test case</a:t>
            </a:r>
            <a:endParaRPr lang="en-BE" dirty="0"/>
          </a:p>
        </p:txBody>
      </p:sp>
      <p:sp>
        <p:nvSpPr>
          <p:cNvPr id="3" name="Title 2">
            <a:extLst>
              <a:ext uri="{FF2B5EF4-FFF2-40B4-BE49-F238E27FC236}">
                <a16:creationId xmlns:a16="http://schemas.microsoft.com/office/drawing/2014/main" id="{7175D21E-3E7F-4D2A-9CE9-ECD5D1B1FB4E}"/>
              </a:ext>
            </a:extLst>
          </p:cNvPr>
          <p:cNvSpPr>
            <a:spLocks noGrp="1"/>
          </p:cNvSpPr>
          <p:nvPr>
            <p:ph type="title"/>
          </p:nvPr>
        </p:nvSpPr>
        <p:spPr/>
        <p:txBody>
          <a:bodyPr/>
          <a:lstStyle/>
          <a:p>
            <a:r>
              <a:rPr lang="en-US" dirty="0"/>
              <a:t>Attempt to use existing CDM models of </a:t>
            </a:r>
            <a:r>
              <a:rPr lang="en-US" dirty="0" err="1"/>
              <a:t>Metafor</a:t>
            </a:r>
            <a:r>
              <a:rPr lang="en-US" dirty="0"/>
              <a:t> to model CMC’s</a:t>
            </a:r>
            <a:endParaRPr lang="en-BE" dirty="0"/>
          </a:p>
        </p:txBody>
      </p:sp>
      <p:sp>
        <p:nvSpPr>
          <p:cNvPr id="4" name="Content Placeholder 3">
            <a:extLst>
              <a:ext uri="{FF2B5EF4-FFF2-40B4-BE49-F238E27FC236}">
                <a16:creationId xmlns:a16="http://schemas.microsoft.com/office/drawing/2014/main" id="{0A681E3B-E012-4E81-B1F2-3A5DD5D5A512}"/>
              </a:ext>
            </a:extLst>
          </p:cNvPr>
          <p:cNvSpPr>
            <a:spLocks noGrp="1"/>
          </p:cNvSpPr>
          <p:nvPr>
            <p:ph sz="quarter" idx="21"/>
          </p:nvPr>
        </p:nvSpPr>
        <p:spPr>
          <a:xfrm>
            <a:off x="609600" y="1663200"/>
            <a:ext cx="10972800" cy="1223690"/>
          </a:xfrm>
        </p:spPr>
        <p:txBody>
          <a:bodyPr/>
          <a:lstStyle/>
          <a:p>
            <a:r>
              <a:rPr lang="en-US" dirty="0"/>
              <a:t>Attempts to use Lemaitre Isotropic and Lemaitre Anisotropic, with and without element deletion</a:t>
            </a:r>
          </a:p>
          <a:p>
            <a:pPr lvl="1"/>
            <a:r>
              <a:rPr lang="en-US" dirty="0"/>
              <a:t>Using CMC-like material parameters (low equivalent plastic strain threshold and elevated damage constants)</a:t>
            </a:r>
          </a:p>
          <a:p>
            <a:pPr lvl="1"/>
            <a:r>
              <a:rPr lang="en-US" dirty="0"/>
              <a:t>Convergence problems</a:t>
            </a:r>
          </a:p>
          <a:p>
            <a:r>
              <a:rPr lang="en-US" dirty="0"/>
              <a:t>Need to take a step back, use a simpler geometry first</a:t>
            </a:r>
            <a:endParaRPr lang="en-BE" dirty="0"/>
          </a:p>
        </p:txBody>
      </p:sp>
      <p:pic>
        <p:nvPicPr>
          <p:cNvPr id="5" name="Content Placeholder 6">
            <a:extLst>
              <a:ext uri="{FF2B5EF4-FFF2-40B4-BE49-F238E27FC236}">
                <a16:creationId xmlns:a16="http://schemas.microsoft.com/office/drawing/2014/main" id="{AE4C154E-1C9C-4B81-A09A-E33BAB81B8FA}"/>
              </a:ext>
            </a:extLst>
          </p:cNvPr>
          <p:cNvPicPr>
            <a:picLocks noChangeAspect="1"/>
          </p:cNvPicPr>
          <p:nvPr/>
        </p:nvPicPr>
        <p:blipFill>
          <a:blip r:embed="rId2"/>
          <a:stretch>
            <a:fillRect/>
          </a:stretch>
        </p:blipFill>
        <p:spPr>
          <a:xfrm>
            <a:off x="6096000" y="2894792"/>
            <a:ext cx="6096000" cy="3121025"/>
          </a:xfrm>
          <a:prstGeom prst="rect">
            <a:avLst/>
          </a:prstGeom>
        </p:spPr>
      </p:pic>
      <p:pic>
        <p:nvPicPr>
          <p:cNvPr id="6" name="Content Placeholder 6">
            <a:extLst>
              <a:ext uri="{FF2B5EF4-FFF2-40B4-BE49-F238E27FC236}">
                <a16:creationId xmlns:a16="http://schemas.microsoft.com/office/drawing/2014/main" id="{E1DF18A3-D1EB-4CF8-9D21-D0EEF651EB2B}"/>
              </a:ext>
            </a:extLst>
          </p:cNvPr>
          <p:cNvPicPr>
            <a:picLocks noChangeAspect="1"/>
          </p:cNvPicPr>
          <p:nvPr/>
        </p:nvPicPr>
        <p:blipFill>
          <a:blip r:embed="rId3"/>
          <a:stretch>
            <a:fillRect/>
          </a:stretch>
        </p:blipFill>
        <p:spPr>
          <a:xfrm>
            <a:off x="0" y="2894793"/>
            <a:ext cx="6096000" cy="3113122"/>
          </a:xfrm>
          <a:prstGeom prst="rect">
            <a:avLst/>
          </a:prstGeom>
        </p:spPr>
      </p:pic>
    </p:spTree>
    <p:extLst>
      <p:ext uri="{BB962C8B-B14F-4D97-AF65-F5344CB8AC3E}">
        <p14:creationId xmlns:p14="http://schemas.microsoft.com/office/powerpoint/2010/main" val="38974158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1B4776-D6A0-4303-9CA6-9776FA769B24}"/>
              </a:ext>
            </a:extLst>
          </p:cNvPr>
          <p:cNvSpPr>
            <a:spLocks noGrp="1"/>
          </p:cNvSpPr>
          <p:nvPr>
            <p:ph type="body" sz="quarter" idx="20"/>
          </p:nvPr>
        </p:nvSpPr>
        <p:spPr>
          <a:xfrm>
            <a:off x="609601" y="1019833"/>
            <a:ext cx="6276974" cy="369332"/>
          </a:xfrm>
        </p:spPr>
        <p:txBody>
          <a:bodyPr/>
          <a:lstStyle/>
          <a:p>
            <a:r>
              <a:rPr lang="en-US" dirty="0"/>
              <a:t>Objective: have a pseudo-elastic with damage behavior by CMC-like parameters</a:t>
            </a:r>
          </a:p>
        </p:txBody>
      </p:sp>
      <p:sp>
        <p:nvSpPr>
          <p:cNvPr id="3" name="Title 2">
            <a:extLst>
              <a:ext uri="{FF2B5EF4-FFF2-40B4-BE49-F238E27FC236}">
                <a16:creationId xmlns:a16="http://schemas.microsoft.com/office/drawing/2014/main" id="{FCF784EB-3F7E-4021-AD57-56DC6DE459D3}"/>
              </a:ext>
            </a:extLst>
          </p:cNvPr>
          <p:cNvSpPr>
            <a:spLocks noGrp="1"/>
          </p:cNvSpPr>
          <p:nvPr>
            <p:ph type="title"/>
          </p:nvPr>
        </p:nvSpPr>
        <p:spPr/>
        <p:txBody>
          <a:bodyPr/>
          <a:lstStyle/>
          <a:p>
            <a:r>
              <a:rPr lang="en-US" dirty="0" err="1"/>
              <a:t>Monoelement</a:t>
            </a:r>
            <a:r>
              <a:rPr lang="en-US" dirty="0"/>
              <a:t> model</a:t>
            </a:r>
            <a:endParaRPr lang="en-BE" dirty="0"/>
          </a:p>
        </p:txBody>
      </p:sp>
      <p:pic>
        <p:nvPicPr>
          <p:cNvPr id="6" name="Content Placeholder 5">
            <a:extLst>
              <a:ext uri="{FF2B5EF4-FFF2-40B4-BE49-F238E27FC236}">
                <a16:creationId xmlns:a16="http://schemas.microsoft.com/office/drawing/2014/main" id="{E88E64F4-349D-4906-A886-F96713481450}"/>
              </a:ext>
            </a:extLst>
          </p:cNvPr>
          <p:cNvPicPr>
            <a:picLocks noGrp="1" noChangeAspect="1"/>
          </p:cNvPicPr>
          <p:nvPr>
            <p:ph sz="quarter" idx="21"/>
          </p:nvPr>
        </p:nvPicPr>
        <p:blipFill>
          <a:blip r:embed="rId2"/>
          <a:stretch>
            <a:fillRect/>
          </a:stretch>
        </p:blipFill>
        <p:spPr>
          <a:xfrm>
            <a:off x="3414950" y="1521460"/>
            <a:ext cx="8777050" cy="4214813"/>
          </a:xfrm>
        </p:spPr>
      </p:pic>
      <p:graphicFrame>
        <p:nvGraphicFramePr>
          <p:cNvPr id="7" name="Chart 6">
            <a:extLst>
              <a:ext uri="{FF2B5EF4-FFF2-40B4-BE49-F238E27FC236}">
                <a16:creationId xmlns:a16="http://schemas.microsoft.com/office/drawing/2014/main" id="{1F7445DC-C713-4B5D-AB4C-AEA5A84C2393}"/>
              </a:ext>
            </a:extLst>
          </p:cNvPr>
          <p:cNvGraphicFramePr>
            <a:graphicFrameLocks/>
          </p:cNvGraphicFramePr>
          <p:nvPr/>
        </p:nvGraphicFramePr>
        <p:xfrm>
          <a:off x="-71120" y="3628866"/>
          <a:ext cx="3888278" cy="2332967"/>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8">
            <a:extLst>
              <a:ext uri="{FF2B5EF4-FFF2-40B4-BE49-F238E27FC236}">
                <a16:creationId xmlns:a16="http://schemas.microsoft.com/office/drawing/2014/main" id="{2F194437-814F-4B43-B735-0F153CC9C713}"/>
              </a:ext>
            </a:extLst>
          </p:cNvPr>
          <p:cNvPicPr>
            <a:picLocks noChangeAspect="1"/>
          </p:cNvPicPr>
          <p:nvPr/>
        </p:nvPicPr>
        <p:blipFill>
          <a:blip r:embed="rId4"/>
          <a:stretch>
            <a:fillRect/>
          </a:stretch>
        </p:blipFill>
        <p:spPr>
          <a:xfrm>
            <a:off x="276344" y="2088967"/>
            <a:ext cx="5210056" cy="1289086"/>
          </a:xfrm>
          <a:prstGeom prst="rect">
            <a:avLst/>
          </a:prstGeom>
        </p:spPr>
      </p:pic>
      <p:pic>
        <p:nvPicPr>
          <p:cNvPr id="5" name="Picture 4">
            <a:extLst>
              <a:ext uri="{FF2B5EF4-FFF2-40B4-BE49-F238E27FC236}">
                <a16:creationId xmlns:a16="http://schemas.microsoft.com/office/drawing/2014/main" id="{0E3E6F5F-79F9-4C6F-A92A-266CFB2E9010}"/>
              </a:ext>
            </a:extLst>
          </p:cNvPr>
          <p:cNvPicPr>
            <a:picLocks noChangeAspect="1"/>
          </p:cNvPicPr>
          <p:nvPr/>
        </p:nvPicPr>
        <p:blipFill>
          <a:blip r:embed="rId5"/>
          <a:stretch>
            <a:fillRect/>
          </a:stretch>
        </p:blipFill>
        <p:spPr>
          <a:xfrm>
            <a:off x="7448550" y="-3011"/>
            <a:ext cx="4743450" cy="2223492"/>
          </a:xfrm>
          <a:prstGeom prst="rect">
            <a:avLst/>
          </a:prstGeom>
        </p:spPr>
      </p:pic>
    </p:spTree>
    <p:extLst>
      <p:ext uri="{BB962C8B-B14F-4D97-AF65-F5344CB8AC3E}">
        <p14:creationId xmlns:p14="http://schemas.microsoft.com/office/powerpoint/2010/main" val="3447985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B0F508-7407-484C-91BD-234E46A493FF}"/>
              </a:ext>
            </a:extLst>
          </p:cNvPr>
          <p:cNvSpPr>
            <a:spLocks noGrp="1"/>
          </p:cNvSpPr>
          <p:nvPr>
            <p:ph type="title"/>
          </p:nvPr>
        </p:nvSpPr>
        <p:spPr>
          <a:xfrm>
            <a:off x="609600" y="199367"/>
            <a:ext cx="4752512" cy="410233"/>
          </a:xfrm>
        </p:spPr>
        <p:txBody>
          <a:bodyPr/>
          <a:lstStyle/>
          <a:p>
            <a:r>
              <a:rPr lang="en-US" dirty="0"/>
              <a:t>Pseudo-elastic behavior</a:t>
            </a:r>
            <a:endParaRPr lang="en-BE" dirty="0"/>
          </a:p>
        </p:txBody>
      </p:sp>
      <p:grpSp>
        <p:nvGrpSpPr>
          <p:cNvPr id="19" name="Group 18">
            <a:extLst>
              <a:ext uri="{FF2B5EF4-FFF2-40B4-BE49-F238E27FC236}">
                <a16:creationId xmlns:a16="http://schemas.microsoft.com/office/drawing/2014/main" id="{A1EB7D63-F0D7-4F24-B05A-A81FCBA93A15}"/>
              </a:ext>
            </a:extLst>
          </p:cNvPr>
          <p:cNvGrpSpPr/>
          <p:nvPr/>
        </p:nvGrpSpPr>
        <p:grpSpPr>
          <a:xfrm>
            <a:off x="8597482" y="6153317"/>
            <a:ext cx="759878" cy="346783"/>
            <a:chOff x="7855013" y="5986491"/>
            <a:chExt cx="1429379" cy="652322"/>
          </a:xfrm>
        </p:grpSpPr>
        <p:pic>
          <p:nvPicPr>
            <p:cNvPr id="20" name="Picture 19" descr="Logo&#10;&#10;Description automatically generated">
              <a:extLst>
                <a:ext uri="{FF2B5EF4-FFF2-40B4-BE49-F238E27FC236}">
                  <a16:creationId xmlns:a16="http://schemas.microsoft.com/office/drawing/2014/main" id="{FC93EF0E-2B54-4EB2-9529-7FA6D81F559D}"/>
                </a:ext>
              </a:extLst>
            </p:cNvPr>
            <p:cNvPicPr>
              <a:picLocks noChangeAspect="1"/>
            </p:cNvPicPr>
            <p:nvPr/>
          </p:nvPicPr>
          <p:blipFill>
            <a:blip r:embed="rId2"/>
            <a:stretch>
              <a:fillRect/>
            </a:stretch>
          </p:blipFill>
          <p:spPr>
            <a:xfrm>
              <a:off x="7855013" y="6040091"/>
              <a:ext cx="1245992" cy="545122"/>
            </a:xfrm>
            <a:prstGeom prst="rect">
              <a:avLst/>
            </a:prstGeom>
          </p:spPr>
        </p:pic>
        <p:cxnSp>
          <p:nvCxnSpPr>
            <p:cNvPr id="21" name="Straight Connector 20">
              <a:extLst>
                <a:ext uri="{FF2B5EF4-FFF2-40B4-BE49-F238E27FC236}">
                  <a16:creationId xmlns:a16="http://schemas.microsoft.com/office/drawing/2014/main" id="{A3F76883-4AB9-459D-9AA4-2B1F4DF6046C}"/>
                </a:ext>
              </a:extLst>
            </p:cNvPr>
            <p:cNvCxnSpPr>
              <a:cxnSpLocks/>
            </p:cNvCxnSpPr>
            <p:nvPr/>
          </p:nvCxnSpPr>
          <p:spPr>
            <a:xfrm>
              <a:off x="9284392" y="5986491"/>
              <a:ext cx="0" cy="652322"/>
            </a:xfrm>
            <a:prstGeom prst="line">
              <a:avLst/>
            </a:prstGeom>
            <a:ln w="9525">
              <a:solidFill>
                <a:srgbClr val="B1B1B1"/>
              </a:solidFill>
            </a:ln>
          </p:spPr>
          <p:style>
            <a:lnRef idx="1">
              <a:schemeClr val="accent1"/>
            </a:lnRef>
            <a:fillRef idx="0">
              <a:schemeClr val="accent1"/>
            </a:fillRef>
            <a:effectRef idx="0">
              <a:schemeClr val="accent1"/>
            </a:effectRef>
            <a:fontRef idx="minor">
              <a:schemeClr val="tx1"/>
            </a:fontRef>
          </p:style>
        </p:cxnSp>
      </p:grpSp>
      <p:graphicFrame>
        <p:nvGraphicFramePr>
          <p:cNvPr id="13" name="Chart 12">
            <a:extLst>
              <a:ext uri="{FF2B5EF4-FFF2-40B4-BE49-F238E27FC236}">
                <a16:creationId xmlns:a16="http://schemas.microsoft.com/office/drawing/2014/main" id="{1515CDC1-9FC8-40AE-90E4-0EB8CAD3AFE5}"/>
              </a:ext>
            </a:extLst>
          </p:cNvPr>
          <p:cNvGraphicFramePr>
            <a:graphicFrameLocks/>
          </p:cNvGraphicFramePr>
          <p:nvPr/>
        </p:nvGraphicFramePr>
        <p:xfrm>
          <a:off x="0" y="1170116"/>
          <a:ext cx="6840000" cy="504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Chart 21">
            <a:extLst>
              <a:ext uri="{FF2B5EF4-FFF2-40B4-BE49-F238E27FC236}">
                <a16:creationId xmlns:a16="http://schemas.microsoft.com/office/drawing/2014/main" id="{22A06134-CC52-465F-ADAF-B944AD23C3DD}"/>
              </a:ext>
            </a:extLst>
          </p:cNvPr>
          <p:cNvGraphicFramePr>
            <a:graphicFrameLocks/>
          </p:cNvGraphicFramePr>
          <p:nvPr/>
        </p:nvGraphicFramePr>
        <p:xfrm>
          <a:off x="7512000" y="0"/>
          <a:ext cx="4680000" cy="306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Chart 22">
            <a:extLst>
              <a:ext uri="{FF2B5EF4-FFF2-40B4-BE49-F238E27FC236}">
                <a16:creationId xmlns:a16="http://schemas.microsoft.com/office/drawing/2014/main" id="{D27CBE7A-1E6D-4735-933F-929E7DFD006E}"/>
              </a:ext>
            </a:extLst>
          </p:cNvPr>
          <p:cNvGraphicFramePr>
            <a:graphicFrameLocks/>
          </p:cNvGraphicFramePr>
          <p:nvPr/>
        </p:nvGraphicFramePr>
        <p:xfrm>
          <a:off x="7512000" y="2817207"/>
          <a:ext cx="4680000" cy="3060000"/>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a:extLst>
              <a:ext uri="{FF2B5EF4-FFF2-40B4-BE49-F238E27FC236}">
                <a16:creationId xmlns:a16="http://schemas.microsoft.com/office/drawing/2014/main" id="{77739241-D8DD-473A-9F16-2E2A9EC4F621}"/>
              </a:ext>
            </a:extLst>
          </p:cNvPr>
          <p:cNvSpPr txBox="1"/>
          <p:nvPr/>
        </p:nvSpPr>
        <p:spPr>
          <a:xfrm>
            <a:off x="4499842" y="10160"/>
            <a:ext cx="3192316" cy="2800767"/>
          </a:xfrm>
          <a:prstGeom prst="rect">
            <a:avLst/>
          </a:prstGeom>
          <a:noFill/>
        </p:spPr>
        <p:txBody>
          <a:bodyPr wrap="square" rtlCol="0">
            <a:spAutoFit/>
          </a:bodyPr>
          <a:lstStyle/>
          <a:p>
            <a:pPr algn="l"/>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materset.define</a:t>
            </a:r>
            <a:r>
              <a:rPr lang="en-US" sz="800" dirty="0">
                <a:latin typeface="Arial" panose="020B0604020202020204" pitchFamily="34" charset="0"/>
                <a:cs typeface="Arial" panose="020B0604020202020204" pitchFamily="34" charset="0"/>
              </a:rPr>
              <a:t>(1, </a:t>
            </a:r>
            <a:r>
              <a:rPr lang="en-US" sz="800" dirty="0" err="1">
                <a:latin typeface="Arial" panose="020B0604020202020204" pitchFamily="34" charset="0"/>
                <a:cs typeface="Arial" panose="020B0604020202020204" pitchFamily="34" charset="0"/>
              </a:rPr>
              <a:t>ContinuousDamageEvpIsoHHypoMaterial</a:t>
            </a:r>
            <a:r>
              <a:rPr lang="en-US" sz="800" dirty="0">
                <a:latin typeface="Arial" panose="020B0604020202020204" pitchFamily="34" charset="0"/>
                <a:cs typeface="Arial" panose="020B0604020202020204" pitchFamily="34" charset="0"/>
              </a:rPr>
              <a:t>)</a:t>
            </a:r>
          </a:p>
          <a:p>
            <a:pPr algn="l"/>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materset</a:t>
            </a:r>
            <a:r>
              <a:rPr lang="en-US" sz="800" dirty="0">
                <a:latin typeface="Arial" panose="020B0604020202020204" pitchFamily="34" charset="0"/>
                <a:cs typeface="Arial" panose="020B0604020202020204" pitchFamily="34" charset="0"/>
              </a:rPr>
              <a:t>(1).put(MASS_DENSITY, 3.5e-8)</a:t>
            </a:r>
          </a:p>
          <a:p>
            <a:pPr algn="l"/>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materset</a:t>
            </a:r>
            <a:r>
              <a:rPr lang="en-US" sz="800" dirty="0">
                <a:latin typeface="Arial" panose="020B0604020202020204" pitchFamily="34" charset="0"/>
                <a:cs typeface="Arial" panose="020B0604020202020204" pitchFamily="34" charset="0"/>
              </a:rPr>
              <a:t>(1).put(ELASTIC_MODULUS, 404000.0)</a:t>
            </a:r>
          </a:p>
          <a:p>
            <a:pPr algn="l"/>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materset</a:t>
            </a:r>
            <a:r>
              <a:rPr lang="en-US" sz="800" dirty="0">
                <a:latin typeface="Arial" panose="020B0604020202020204" pitchFamily="34" charset="0"/>
                <a:cs typeface="Arial" panose="020B0604020202020204" pitchFamily="34" charset="0"/>
              </a:rPr>
              <a:t>(1).put(POISSON_RATIO, 0.16)</a:t>
            </a:r>
          </a:p>
          <a:p>
            <a:pPr algn="l"/>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materset</a:t>
            </a:r>
            <a:r>
              <a:rPr lang="en-US" sz="800" dirty="0">
                <a:latin typeface="Arial" panose="020B0604020202020204" pitchFamily="34" charset="0"/>
                <a:cs typeface="Arial" panose="020B0604020202020204" pitchFamily="34" charset="0"/>
              </a:rPr>
              <a:t>(1).put(YIELD_NUM,   2)</a:t>
            </a:r>
          </a:p>
          <a:p>
            <a:pPr algn="l"/>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materset</a:t>
            </a:r>
            <a:r>
              <a:rPr lang="en-US" sz="800" dirty="0">
                <a:latin typeface="Arial" panose="020B0604020202020204" pitchFamily="34" charset="0"/>
                <a:cs typeface="Arial" panose="020B0604020202020204" pitchFamily="34" charset="0"/>
              </a:rPr>
              <a:t>(1).put(DAMAGE_NUM,  3)</a:t>
            </a:r>
          </a:p>
          <a:p>
            <a:pPr algn="l"/>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materset</a:t>
            </a:r>
            <a:r>
              <a:rPr lang="en-US" sz="800" dirty="0">
                <a:latin typeface="Arial" panose="020B0604020202020204" pitchFamily="34" charset="0"/>
                <a:cs typeface="Arial" panose="020B0604020202020204" pitchFamily="34" charset="0"/>
              </a:rPr>
              <a:t>(1).put(DAMAGE_INIT, 0.)</a:t>
            </a:r>
          </a:p>
          <a:p>
            <a:pPr algn="l"/>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materset</a:t>
            </a:r>
            <a:r>
              <a:rPr lang="en-US" sz="800" dirty="0">
                <a:latin typeface="Arial" panose="020B0604020202020204" pitchFamily="34" charset="0"/>
                <a:cs typeface="Arial" panose="020B0604020202020204" pitchFamily="34" charset="0"/>
              </a:rPr>
              <a:t>(1).put(DAMAGE_MAX,  0.99)</a:t>
            </a:r>
          </a:p>
          <a:p>
            <a:pPr algn="l"/>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materset</a:t>
            </a:r>
            <a:r>
              <a:rPr lang="en-US" sz="800" dirty="0">
                <a:latin typeface="Arial" panose="020B0604020202020204" pitchFamily="34" charset="0"/>
                <a:cs typeface="Arial" panose="020B0604020202020204" pitchFamily="34" charset="0"/>
              </a:rPr>
              <a:t>(1).put(TYPE_INTEG,  0)</a:t>
            </a:r>
          </a:p>
          <a:p>
            <a:pPr algn="l"/>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materset</a:t>
            </a:r>
            <a:r>
              <a:rPr lang="en-US" sz="800" dirty="0">
                <a:latin typeface="Arial" panose="020B0604020202020204" pitchFamily="34" charset="0"/>
                <a:cs typeface="Arial" panose="020B0604020202020204" pitchFamily="34" charset="0"/>
              </a:rPr>
              <a:t>(1).put(DAMAGE_MCCE,  1.0)</a:t>
            </a:r>
          </a:p>
          <a:p>
            <a:pPr algn="l"/>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materiallawset.define</a:t>
            </a:r>
            <a:r>
              <a:rPr lang="en-US" sz="800" dirty="0">
                <a:latin typeface="Arial" panose="020B0604020202020204" pitchFamily="34" charset="0"/>
                <a:cs typeface="Arial" panose="020B0604020202020204" pitchFamily="34" charset="0"/>
              </a:rPr>
              <a:t>(2, </a:t>
            </a:r>
            <a:r>
              <a:rPr lang="en-US" sz="800" dirty="0" err="1">
                <a:latin typeface="Arial" panose="020B0604020202020204" pitchFamily="34" charset="0"/>
                <a:cs typeface="Arial" panose="020B0604020202020204" pitchFamily="34" charset="0"/>
              </a:rPr>
              <a:t>LinearIsotropicHardening</a:t>
            </a:r>
            <a:r>
              <a:rPr lang="en-US" sz="800" dirty="0">
                <a:latin typeface="Arial" panose="020B0604020202020204" pitchFamily="34" charset="0"/>
                <a:cs typeface="Arial" panose="020B0604020202020204" pitchFamily="34" charset="0"/>
              </a:rPr>
              <a:t>)</a:t>
            </a:r>
          </a:p>
          <a:p>
            <a:pPr algn="l"/>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materiallawset</a:t>
            </a:r>
            <a:r>
              <a:rPr lang="en-US" sz="800" dirty="0">
                <a:latin typeface="Arial" panose="020B0604020202020204" pitchFamily="34" charset="0"/>
                <a:cs typeface="Arial" panose="020B0604020202020204" pitchFamily="34" charset="0"/>
              </a:rPr>
              <a:t>(2).put(IH_SIGEL, 4040.0)</a:t>
            </a:r>
          </a:p>
          <a:p>
            <a:pPr algn="l"/>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materiallawset</a:t>
            </a:r>
            <a:r>
              <a:rPr lang="en-US" sz="800" dirty="0">
                <a:latin typeface="Arial" panose="020B0604020202020204" pitchFamily="34" charset="0"/>
                <a:cs typeface="Arial" panose="020B0604020202020204" pitchFamily="34" charset="0"/>
              </a:rPr>
              <a:t>(2).put(IH_H, 0.0)</a:t>
            </a:r>
          </a:p>
          <a:p>
            <a:pPr algn="l"/>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materiallawset.define</a:t>
            </a:r>
            <a:r>
              <a:rPr lang="en-US" sz="800" dirty="0">
                <a:latin typeface="Arial" panose="020B0604020202020204" pitchFamily="34" charset="0"/>
                <a:cs typeface="Arial" panose="020B0604020202020204" pitchFamily="34" charset="0"/>
              </a:rPr>
              <a:t>(3, </a:t>
            </a:r>
            <a:r>
              <a:rPr lang="en-US" sz="800" dirty="0" err="1">
                <a:latin typeface="Arial" panose="020B0604020202020204" pitchFamily="34" charset="0"/>
                <a:cs typeface="Arial" panose="020B0604020202020204" pitchFamily="34" charset="0"/>
              </a:rPr>
              <a:t>LemaitreChabocheContinuousDamage</a:t>
            </a:r>
            <a:r>
              <a:rPr lang="en-US" sz="800" dirty="0">
                <a:latin typeface="Arial" panose="020B0604020202020204" pitchFamily="34" charset="0"/>
                <a:cs typeface="Arial" panose="020B0604020202020204" pitchFamily="34" charset="0"/>
              </a:rPr>
              <a:t>)</a:t>
            </a:r>
          </a:p>
          <a:p>
            <a:pPr algn="l"/>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materiallawset</a:t>
            </a:r>
            <a:r>
              <a:rPr lang="en-US" sz="800" dirty="0">
                <a:latin typeface="Arial" panose="020B0604020202020204" pitchFamily="34" charset="0"/>
                <a:cs typeface="Arial" panose="020B0604020202020204" pitchFamily="34" charset="0"/>
              </a:rPr>
              <a:t>(3).put(LEMAITRE_YOUNG, 404000.0)</a:t>
            </a:r>
          </a:p>
          <a:p>
            <a:pPr algn="l"/>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materiallawset</a:t>
            </a:r>
            <a:r>
              <a:rPr lang="en-US" sz="800" dirty="0">
                <a:latin typeface="Arial" panose="020B0604020202020204" pitchFamily="34" charset="0"/>
                <a:cs typeface="Arial" panose="020B0604020202020204" pitchFamily="34" charset="0"/>
              </a:rPr>
              <a:t>(3).put(LEMAITRE_NU, 0.16)</a:t>
            </a:r>
          </a:p>
          <a:p>
            <a:pPr algn="l"/>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materiallawset</a:t>
            </a:r>
            <a:r>
              <a:rPr lang="en-US" sz="800" dirty="0">
                <a:latin typeface="Arial" panose="020B0604020202020204" pitchFamily="34" charset="0"/>
                <a:cs typeface="Arial" panose="020B0604020202020204" pitchFamily="34" charset="0"/>
              </a:rPr>
              <a:t>(3).put(LEMAITRE_SMALL_S, 1.0)</a:t>
            </a:r>
          </a:p>
          <a:p>
            <a:pPr algn="l"/>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materiallawset</a:t>
            </a:r>
            <a:r>
              <a:rPr lang="en-US" sz="800" dirty="0">
                <a:latin typeface="Arial" panose="020B0604020202020204" pitchFamily="34" charset="0"/>
                <a:cs typeface="Arial" panose="020B0604020202020204" pitchFamily="34" charset="0"/>
              </a:rPr>
              <a:t>(3).put(LEMAITRE_BIG_S, 0.5)</a:t>
            </a:r>
          </a:p>
          <a:p>
            <a:pPr algn="l"/>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materiallawset</a:t>
            </a:r>
            <a:r>
              <a:rPr lang="en-US" sz="800" dirty="0">
                <a:latin typeface="Arial" panose="020B0604020202020204" pitchFamily="34" charset="0"/>
                <a:cs typeface="Arial" panose="020B0604020202020204" pitchFamily="34" charset="0"/>
              </a:rPr>
              <a:t>(3).put(LEMAITRE_EPL_THRESHOLD, 0.000000000000001)</a:t>
            </a:r>
          </a:p>
          <a:p>
            <a:pPr algn="l"/>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materiallawset</a:t>
            </a:r>
            <a:r>
              <a:rPr lang="en-US" sz="800" dirty="0">
                <a:latin typeface="Arial" panose="020B0604020202020204" pitchFamily="34" charset="0"/>
                <a:cs typeface="Arial" panose="020B0604020202020204" pitchFamily="34" charset="0"/>
              </a:rPr>
              <a:t>(3).put(LEMAITRE_TRIAX_THRESHOLD, 0.01)</a:t>
            </a:r>
            <a:endParaRPr lang="en-BE"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00396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B0F508-7407-484C-91BD-234E46A493FF}"/>
              </a:ext>
            </a:extLst>
          </p:cNvPr>
          <p:cNvSpPr>
            <a:spLocks noGrp="1"/>
          </p:cNvSpPr>
          <p:nvPr>
            <p:ph type="title"/>
          </p:nvPr>
        </p:nvSpPr>
        <p:spPr>
          <a:xfrm>
            <a:off x="609600" y="199367"/>
            <a:ext cx="4752512" cy="410233"/>
          </a:xfrm>
        </p:spPr>
        <p:txBody>
          <a:bodyPr/>
          <a:lstStyle/>
          <a:p>
            <a:r>
              <a:rPr lang="en-US" dirty="0"/>
              <a:t>Pseudo-elastic behavior</a:t>
            </a:r>
            <a:endParaRPr lang="en-BE" dirty="0"/>
          </a:p>
        </p:txBody>
      </p:sp>
      <p:grpSp>
        <p:nvGrpSpPr>
          <p:cNvPr id="17" name="Group 16">
            <a:extLst>
              <a:ext uri="{FF2B5EF4-FFF2-40B4-BE49-F238E27FC236}">
                <a16:creationId xmlns:a16="http://schemas.microsoft.com/office/drawing/2014/main" id="{3771810D-4801-46A4-8006-F95A3C812196}"/>
              </a:ext>
            </a:extLst>
          </p:cNvPr>
          <p:cNvGrpSpPr/>
          <p:nvPr/>
        </p:nvGrpSpPr>
        <p:grpSpPr>
          <a:xfrm>
            <a:off x="8597482" y="6153317"/>
            <a:ext cx="759878" cy="346783"/>
            <a:chOff x="7855013" y="5986491"/>
            <a:chExt cx="1429379" cy="652322"/>
          </a:xfrm>
        </p:grpSpPr>
        <p:pic>
          <p:nvPicPr>
            <p:cNvPr id="18" name="Picture 17" descr="Logo&#10;&#10;Description automatically generated">
              <a:extLst>
                <a:ext uri="{FF2B5EF4-FFF2-40B4-BE49-F238E27FC236}">
                  <a16:creationId xmlns:a16="http://schemas.microsoft.com/office/drawing/2014/main" id="{33AEC367-0A6C-4DE9-AC65-60BA02AF9ADB}"/>
                </a:ext>
              </a:extLst>
            </p:cNvPr>
            <p:cNvPicPr>
              <a:picLocks noChangeAspect="1"/>
            </p:cNvPicPr>
            <p:nvPr/>
          </p:nvPicPr>
          <p:blipFill>
            <a:blip r:embed="rId2"/>
            <a:stretch>
              <a:fillRect/>
            </a:stretch>
          </p:blipFill>
          <p:spPr>
            <a:xfrm>
              <a:off x="7855013" y="6040091"/>
              <a:ext cx="1245992" cy="545122"/>
            </a:xfrm>
            <a:prstGeom prst="rect">
              <a:avLst/>
            </a:prstGeom>
          </p:spPr>
        </p:pic>
        <p:cxnSp>
          <p:nvCxnSpPr>
            <p:cNvPr id="19" name="Straight Connector 18">
              <a:extLst>
                <a:ext uri="{FF2B5EF4-FFF2-40B4-BE49-F238E27FC236}">
                  <a16:creationId xmlns:a16="http://schemas.microsoft.com/office/drawing/2014/main" id="{0A38E0BF-1F38-488C-A349-73D170AECB9A}"/>
                </a:ext>
              </a:extLst>
            </p:cNvPr>
            <p:cNvCxnSpPr>
              <a:cxnSpLocks/>
            </p:cNvCxnSpPr>
            <p:nvPr/>
          </p:nvCxnSpPr>
          <p:spPr>
            <a:xfrm>
              <a:off x="9284392" y="5986491"/>
              <a:ext cx="0" cy="652322"/>
            </a:xfrm>
            <a:prstGeom prst="line">
              <a:avLst/>
            </a:prstGeom>
            <a:ln w="9525">
              <a:solidFill>
                <a:srgbClr val="B1B1B1"/>
              </a:solidFill>
            </a:ln>
          </p:spPr>
          <p:style>
            <a:lnRef idx="1">
              <a:schemeClr val="accent1"/>
            </a:lnRef>
            <a:fillRef idx="0">
              <a:schemeClr val="accent1"/>
            </a:fillRef>
            <a:effectRef idx="0">
              <a:schemeClr val="accent1"/>
            </a:effectRef>
            <a:fontRef idx="minor">
              <a:schemeClr val="tx1"/>
            </a:fontRef>
          </p:style>
        </p:cxnSp>
      </p:grpSp>
      <p:graphicFrame>
        <p:nvGraphicFramePr>
          <p:cNvPr id="12" name="Chart 11">
            <a:extLst>
              <a:ext uri="{FF2B5EF4-FFF2-40B4-BE49-F238E27FC236}">
                <a16:creationId xmlns:a16="http://schemas.microsoft.com/office/drawing/2014/main" id="{89D41390-F6A1-4C0F-98A1-CCC8EE533CCF}"/>
              </a:ext>
            </a:extLst>
          </p:cNvPr>
          <p:cNvGraphicFramePr>
            <a:graphicFrameLocks/>
          </p:cNvGraphicFramePr>
          <p:nvPr/>
        </p:nvGraphicFramePr>
        <p:xfrm>
          <a:off x="0" y="1259520"/>
          <a:ext cx="6840000" cy="504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Chart 19">
            <a:extLst>
              <a:ext uri="{FF2B5EF4-FFF2-40B4-BE49-F238E27FC236}">
                <a16:creationId xmlns:a16="http://schemas.microsoft.com/office/drawing/2014/main" id="{5B0F2F55-5396-48AD-A224-18163EB69DB6}"/>
              </a:ext>
            </a:extLst>
          </p:cNvPr>
          <p:cNvGraphicFramePr>
            <a:graphicFrameLocks/>
          </p:cNvGraphicFramePr>
          <p:nvPr/>
        </p:nvGraphicFramePr>
        <p:xfrm>
          <a:off x="7512000" y="0"/>
          <a:ext cx="4680000" cy="306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1" name="Chart 20">
            <a:extLst>
              <a:ext uri="{FF2B5EF4-FFF2-40B4-BE49-F238E27FC236}">
                <a16:creationId xmlns:a16="http://schemas.microsoft.com/office/drawing/2014/main" id="{F5513833-E5B0-4B96-8571-FACBF2153348}"/>
              </a:ext>
            </a:extLst>
          </p:cNvPr>
          <p:cNvGraphicFramePr>
            <a:graphicFrameLocks/>
          </p:cNvGraphicFramePr>
          <p:nvPr/>
        </p:nvGraphicFramePr>
        <p:xfrm>
          <a:off x="7512000" y="3060000"/>
          <a:ext cx="4680000" cy="3060000"/>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a:extLst>
              <a:ext uri="{FF2B5EF4-FFF2-40B4-BE49-F238E27FC236}">
                <a16:creationId xmlns:a16="http://schemas.microsoft.com/office/drawing/2014/main" id="{77739241-D8DD-473A-9F16-2E2A9EC4F621}"/>
              </a:ext>
            </a:extLst>
          </p:cNvPr>
          <p:cNvSpPr txBox="1"/>
          <p:nvPr/>
        </p:nvSpPr>
        <p:spPr>
          <a:xfrm>
            <a:off x="4499842" y="10160"/>
            <a:ext cx="3192316" cy="2800767"/>
          </a:xfrm>
          <a:prstGeom prst="rect">
            <a:avLst/>
          </a:prstGeom>
          <a:noFill/>
        </p:spPr>
        <p:txBody>
          <a:bodyPr wrap="square" rtlCol="0">
            <a:spAutoFit/>
          </a:bodyPr>
          <a:lstStyle/>
          <a:p>
            <a:pPr algn="l"/>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materset.define</a:t>
            </a:r>
            <a:r>
              <a:rPr lang="en-US" sz="800" dirty="0">
                <a:latin typeface="Arial" panose="020B0604020202020204" pitchFamily="34" charset="0"/>
                <a:cs typeface="Arial" panose="020B0604020202020204" pitchFamily="34" charset="0"/>
              </a:rPr>
              <a:t>(1, </a:t>
            </a:r>
            <a:r>
              <a:rPr lang="en-US" sz="800" dirty="0" err="1">
                <a:latin typeface="Arial" panose="020B0604020202020204" pitchFamily="34" charset="0"/>
                <a:cs typeface="Arial" panose="020B0604020202020204" pitchFamily="34" charset="0"/>
              </a:rPr>
              <a:t>ContinuousDamageEvpIsoHHypoMaterial</a:t>
            </a:r>
            <a:r>
              <a:rPr lang="en-US" sz="800" dirty="0">
                <a:latin typeface="Arial" panose="020B0604020202020204" pitchFamily="34" charset="0"/>
                <a:cs typeface="Arial" panose="020B0604020202020204" pitchFamily="34" charset="0"/>
              </a:rPr>
              <a:t>)</a:t>
            </a:r>
          </a:p>
          <a:p>
            <a:pPr algn="l"/>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materset</a:t>
            </a:r>
            <a:r>
              <a:rPr lang="en-US" sz="800" dirty="0">
                <a:latin typeface="Arial" panose="020B0604020202020204" pitchFamily="34" charset="0"/>
                <a:cs typeface="Arial" panose="020B0604020202020204" pitchFamily="34" charset="0"/>
              </a:rPr>
              <a:t>(1).put(MASS_DENSITY, 3.5e-8)</a:t>
            </a:r>
          </a:p>
          <a:p>
            <a:pPr algn="l"/>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materset</a:t>
            </a:r>
            <a:r>
              <a:rPr lang="en-US" sz="800" dirty="0">
                <a:latin typeface="Arial" panose="020B0604020202020204" pitchFamily="34" charset="0"/>
                <a:cs typeface="Arial" panose="020B0604020202020204" pitchFamily="34" charset="0"/>
              </a:rPr>
              <a:t>(1).put(ELASTIC_MODULUS, 404000.0)</a:t>
            </a:r>
          </a:p>
          <a:p>
            <a:pPr algn="l"/>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materset</a:t>
            </a:r>
            <a:r>
              <a:rPr lang="en-US" sz="800" dirty="0">
                <a:latin typeface="Arial" panose="020B0604020202020204" pitchFamily="34" charset="0"/>
                <a:cs typeface="Arial" panose="020B0604020202020204" pitchFamily="34" charset="0"/>
              </a:rPr>
              <a:t>(1).put(POISSON_RATIO, 0.16)</a:t>
            </a:r>
          </a:p>
          <a:p>
            <a:pPr algn="l"/>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materset</a:t>
            </a:r>
            <a:r>
              <a:rPr lang="en-US" sz="800" dirty="0">
                <a:latin typeface="Arial" panose="020B0604020202020204" pitchFamily="34" charset="0"/>
                <a:cs typeface="Arial" panose="020B0604020202020204" pitchFamily="34" charset="0"/>
              </a:rPr>
              <a:t>(1).put(YIELD_NUM,   2)</a:t>
            </a:r>
          </a:p>
          <a:p>
            <a:pPr algn="l"/>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materset</a:t>
            </a:r>
            <a:r>
              <a:rPr lang="en-US" sz="800" dirty="0">
                <a:latin typeface="Arial" panose="020B0604020202020204" pitchFamily="34" charset="0"/>
                <a:cs typeface="Arial" panose="020B0604020202020204" pitchFamily="34" charset="0"/>
              </a:rPr>
              <a:t>(1).put(DAMAGE_NUM,  3)</a:t>
            </a:r>
          </a:p>
          <a:p>
            <a:pPr algn="l"/>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materset</a:t>
            </a:r>
            <a:r>
              <a:rPr lang="en-US" sz="800" dirty="0">
                <a:latin typeface="Arial" panose="020B0604020202020204" pitchFamily="34" charset="0"/>
                <a:cs typeface="Arial" panose="020B0604020202020204" pitchFamily="34" charset="0"/>
              </a:rPr>
              <a:t>(1).put(DAMAGE_INIT, 0.)</a:t>
            </a:r>
          </a:p>
          <a:p>
            <a:pPr algn="l"/>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materset</a:t>
            </a:r>
            <a:r>
              <a:rPr lang="en-US" sz="800" dirty="0">
                <a:latin typeface="Arial" panose="020B0604020202020204" pitchFamily="34" charset="0"/>
                <a:cs typeface="Arial" panose="020B0604020202020204" pitchFamily="34" charset="0"/>
              </a:rPr>
              <a:t>(1).put(DAMAGE_MAX,  0.99)</a:t>
            </a:r>
          </a:p>
          <a:p>
            <a:pPr algn="l"/>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materset</a:t>
            </a:r>
            <a:r>
              <a:rPr lang="en-US" sz="800" dirty="0">
                <a:latin typeface="Arial" panose="020B0604020202020204" pitchFamily="34" charset="0"/>
                <a:cs typeface="Arial" panose="020B0604020202020204" pitchFamily="34" charset="0"/>
              </a:rPr>
              <a:t>(1).put(TYPE_INTEG,  0)</a:t>
            </a:r>
          </a:p>
          <a:p>
            <a:pPr algn="l"/>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materset</a:t>
            </a:r>
            <a:r>
              <a:rPr lang="en-US" sz="800" dirty="0">
                <a:latin typeface="Arial" panose="020B0604020202020204" pitchFamily="34" charset="0"/>
                <a:cs typeface="Arial" panose="020B0604020202020204" pitchFamily="34" charset="0"/>
              </a:rPr>
              <a:t>(1).put(DAMAGE_MCCE,  1.0)</a:t>
            </a:r>
          </a:p>
          <a:p>
            <a:pPr algn="l"/>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materiallawset.define</a:t>
            </a:r>
            <a:r>
              <a:rPr lang="en-US" sz="800" dirty="0">
                <a:latin typeface="Arial" panose="020B0604020202020204" pitchFamily="34" charset="0"/>
                <a:cs typeface="Arial" panose="020B0604020202020204" pitchFamily="34" charset="0"/>
              </a:rPr>
              <a:t>(2, </a:t>
            </a:r>
            <a:r>
              <a:rPr lang="en-US" sz="800" dirty="0" err="1">
                <a:latin typeface="Arial" panose="020B0604020202020204" pitchFamily="34" charset="0"/>
                <a:cs typeface="Arial" panose="020B0604020202020204" pitchFamily="34" charset="0"/>
              </a:rPr>
              <a:t>LinearIsotropicHardening</a:t>
            </a:r>
            <a:r>
              <a:rPr lang="en-US" sz="800" dirty="0">
                <a:latin typeface="Arial" panose="020B0604020202020204" pitchFamily="34" charset="0"/>
                <a:cs typeface="Arial" panose="020B0604020202020204" pitchFamily="34" charset="0"/>
              </a:rPr>
              <a:t>)</a:t>
            </a:r>
          </a:p>
          <a:p>
            <a:pPr algn="l"/>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materiallawset</a:t>
            </a:r>
            <a:r>
              <a:rPr lang="en-US" sz="800" dirty="0">
                <a:latin typeface="Arial" panose="020B0604020202020204" pitchFamily="34" charset="0"/>
                <a:cs typeface="Arial" panose="020B0604020202020204" pitchFamily="34" charset="0"/>
              </a:rPr>
              <a:t>(2).put(IH_SIGEL, 4040.0)</a:t>
            </a:r>
          </a:p>
          <a:p>
            <a:pPr algn="l"/>
            <a:r>
              <a:rPr lang="en-US" sz="800" dirty="0">
                <a:latin typeface="Arial" panose="020B0604020202020204" pitchFamily="34" charset="0"/>
                <a:cs typeface="Arial" panose="020B0604020202020204" pitchFamily="34" charset="0"/>
              </a:rPr>
              <a:t>    </a:t>
            </a:r>
            <a:r>
              <a:rPr lang="en-US" sz="800" b="1" dirty="0" err="1">
                <a:latin typeface="Arial" panose="020B0604020202020204" pitchFamily="34" charset="0"/>
                <a:cs typeface="Arial" panose="020B0604020202020204" pitchFamily="34" charset="0"/>
              </a:rPr>
              <a:t>materiallawset</a:t>
            </a:r>
            <a:r>
              <a:rPr lang="en-US" sz="800" b="1" dirty="0">
                <a:latin typeface="Arial" panose="020B0604020202020204" pitchFamily="34" charset="0"/>
                <a:cs typeface="Arial" panose="020B0604020202020204" pitchFamily="34" charset="0"/>
              </a:rPr>
              <a:t>(2).put(IH_H, 100000000.0)</a:t>
            </a:r>
          </a:p>
          <a:p>
            <a:pPr algn="l"/>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materiallawset.define</a:t>
            </a:r>
            <a:r>
              <a:rPr lang="en-US" sz="800" dirty="0">
                <a:latin typeface="Arial" panose="020B0604020202020204" pitchFamily="34" charset="0"/>
                <a:cs typeface="Arial" panose="020B0604020202020204" pitchFamily="34" charset="0"/>
              </a:rPr>
              <a:t>(3, </a:t>
            </a:r>
            <a:r>
              <a:rPr lang="en-US" sz="800" dirty="0" err="1">
                <a:latin typeface="Arial" panose="020B0604020202020204" pitchFamily="34" charset="0"/>
                <a:cs typeface="Arial" panose="020B0604020202020204" pitchFamily="34" charset="0"/>
              </a:rPr>
              <a:t>LemaitreChabocheContinuousDamage</a:t>
            </a:r>
            <a:r>
              <a:rPr lang="en-US" sz="800" dirty="0">
                <a:latin typeface="Arial" panose="020B0604020202020204" pitchFamily="34" charset="0"/>
                <a:cs typeface="Arial" panose="020B0604020202020204" pitchFamily="34" charset="0"/>
              </a:rPr>
              <a:t>)</a:t>
            </a:r>
          </a:p>
          <a:p>
            <a:pPr algn="l"/>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materiallawset</a:t>
            </a:r>
            <a:r>
              <a:rPr lang="en-US" sz="800" dirty="0">
                <a:latin typeface="Arial" panose="020B0604020202020204" pitchFamily="34" charset="0"/>
                <a:cs typeface="Arial" panose="020B0604020202020204" pitchFamily="34" charset="0"/>
              </a:rPr>
              <a:t>(3).put(LEMAITRE_YOUNG, 404000.0)</a:t>
            </a:r>
          </a:p>
          <a:p>
            <a:pPr algn="l"/>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materiallawset</a:t>
            </a:r>
            <a:r>
              <a:rPr lang="en-US" sz="800" dirty="0">
                <a:latin typeface="Arial" panose="020B0604020202020204" pitchFamily="34" charset="0"/>
                <a:cs typeface="Arial" panose="020B0604020202020204" pitchFamily="34" charset="0"/>
              </a:rPr>
              <a:t>(3).put(LEMAITRE_NU, 0.16)</a:t>
            </a:r>
          </a:p>
          <a:p>
            <a:pPr algn="l"/>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materiallawset</a:t>
            </a:r>
            <a:r>
              <a:rPr lang="en-US" sz="800" dirty="0">
                <a:latin typeface="Arial" panose="020B0604020202020204" pitchFamily="34" charset="0"/>
                <a:cs typeface="Arial" panose="020B0604020202020204" pitchFamily="34" charset="0"/>
              </a:rPr>
              <a:t>(3).put(LEMAITRE_SMALL_S, 1.3)</a:t>
            </a:r>
          </a:p>
          <a:p>
            <a:pPr algn="l"/>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materiallawset</a:t>
            </a:r>
            <a:r>
              <a:rPr lang="en-US" sz="800" dirty="0">
                <a:latin typeface="Arial" panose="020B0604020202020204" pitchFamily="34" charset="0"/>
                <a:cs typeface="Arial" panose="020B0604020202020204" pitchFamily="34" charset="0"/>
              </a:rPr>
              <a:t>(3).put(LEMAITRE_BIG_S, 0.015)</a:t>
            </a:r>
          </a:p>
          <a:p>
            <a:pPr algn="l"/>
            <a:r>
              <a:rPr lang="en-US" sz="800" dirty="0">
                <a:latin typeface="Arial" panose="020B0604020202020204" pitchFamily="34" charset="0"/>
                <a:cs typeface="Arial" panose="020B0604020202020204" pitchFamily="34" charset="0"/>
              </a:rPr>
              <a:t>    </a:t>
            </a:r>
            <a:r>
              <a:rPr lang="en-US" sz="800" b="1" dirty="0" err="1">
                <a:latin typeface="Arial" panose="020B0604020202020204" pitchFamily="34" charset="0"/>
                <a:cs typeface="Arial" panose="020B0604020202020204" pitchFamily="34" charset="0"/>
              </a:rPr>
              <a:t>materiallawset</a:t>
            </a:r>
            <a:r>
              <a:rPr lang="en-US" sz="800" b="1" dirty="0">
                <a:latin typeface="Arial" panose="020B0604020202020204" pitchFamily="34" charset="0"/>
                <a:cs typeface="Arial" panose="020B0604020202020204" pitchFamily="34" charset="0"/>
              </a:rPr>
              <a:t>(3).put(LEMAITRE_EPL_THRESHOLD, 0.000000000000001)</a:t>
            </a:r>
          </a:p>
          <a:p>
            <a:pPr algn="l"/>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materiallawset</a:t>
            </a:r>
            <a:r>
              <a:rPr lang="en-US" sz="800" dirty="0">
                <a:latin typeface="Arial" panose="020B0604020202020204" pitchFamily="34" charset="0"/>
                <a:cs typeface="Arial" panose="020B0604020202020204" pitchFamily="34" charset="0"/>
              </a:rPr>
              <a:t>(3).put(LEMAITRE_TRIAX_THRESHOLD, 0.01)</a:t>
            </a:r>
            <a:endParaRPr lang="en-BE" sz="8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8E422712-6B9A-4845-830D-320A0F32D7CA}"/>
              </a:ext>
            </a:extLst>
          </p:cNvPr>
          <p:cNvSpPr txBox="1"/>
          <p:nvPr/>
        </p:nvSpPr>
        <p:spPr>
          <a:xfrm>
            <a:off x="319596" y="519062"/>
            <a:ext cx="4012707" cy="830997"/>
          </a:xfrm>
          <a:prstGeom prst="rect">
            <a:avLst/>
          </a:prstGeom>
          <a:noFill/>
        </p:spPr>
        <p:txBody>
          <a:bodyPr wrap="square" rtlCol="0">
            <a:spAutoFit/>
          </a:bodyPr>
          <a:lstStyle/>
          <a:p>
            <a:pPr algn="l"/>
            <a:r>
              <a:rPr lang="en-US" sz="1200" dirty="0">
                <a:latin typeface="Arial" panose="020B0604020202020204" pitchFamily="34" charset="0"/>
                <a:cs typeface="Arial" panose="020B0604020202020204" pitchFamily="34" charset="0"/>
              </a:rPr>
              <a:t>It is possible to achieve a pseudo-elastic behavior by combining a very elevated hardening modulus, a very low equivalent plastic strain and adapting the damage parameters</a:t>
            </a:r>
            <a:endParaRPr lang="en-B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64566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AEF855-71B5-400A-BDEC-328278BB0DF8}"/>
              </a:ext>
            </a:extLst>
          </p:cNvPr>
          <p:cNvSpPr>
            <a:spLocks noGrp="1"/>
          </p:cNvSpPr>
          <p:nvPr>
            <p:ph type="title"/>
          </p:nvPr>
        </p:nvSpPr>
        <p:spPr/>
        <p:txBody>
          <a:bodyPr/>
          <a:lstStyle/>
          <a:p>
            <a:r>
              <a:rPr lang="en-US" dirty="0"/>
              <a:t>Comparison</a:t>
            </a:r>
            <a:endParaRPr lang="en-BE" dirty="0"/>
          </a:p>
        </p:txBody>
      </p:sp>
      <p:sp>
        <p:nvSpPr>
          <p:cNvPr id="5" name="Content Placeholder 4">
            <a:extLst>
              <a:ext uri="{FF2B5EF4-FFF2-40B4-BE49-F238E27FC236}">
                <a16:creationId xmlns:a16="http://schemas.microsoft.com/office/drawing/2014/main" id="{687388AF-9178-4068-8F34-AD925462A0F9}"/>
              </a:ext>
            </a:extLst>
          </p:cNvPr>
          <p:cNvSpPr txBox="1">
            <a:spLocks noGrp="1"/>
          </p:cNvSpPr>
          <p:nvPr>
            <p:ph sz="quarter" idx="21"/>
          </p:nvPr>
        </p:nvSpPr>
        <p:spPr>
          <a:xfrm>
            <a:off x="609600" y="1663700"/>
            <a:ext cx="4095750" cy="2915670"/>
          </a:xfrm>
          <a:prstGeom prst="rect">
            <a:avLst/>
          </a:prstGeom>
          <a:noFill/>
        </p:spPr>
        <p:txBody>
          <a:bodyPr wrap="square" rtlCol="0">
            <a:spAutoFit/>
          </a:bodyPr>
          <a:lstStyle/>
          <a:p>
            <a:pPr marL="0" indent="0" algn="l">
              <a:buNone/>
            </a:pPr>
            <a:r>
              <a:rPr lang="en-US" sz="1600" b="1" dirty="0">
                <a:latin typeface="Arial" panose="020B0604020202020204" pitchFamily="34" charset="0"/>
                <a:cs typeface="Arial" panose="020B0604020202020204" pitchFamily="34" charset="0"/>
              </a:rPr>
              <a:t>Problem:</a:t>
            </a:r>
          </a:p>
          <a:p>
            <a:pPr algn="l"/>
            <a:endParaRPr lang="en-US" sz="1600" b="1" dirty="0">
              <a:latin typeface="Arial" panose="020B0604020202020204" pitchFamily="34" charset="0"/>
              <a:cs typeface="Arial" panose="020B0604020202020204" pitchFamily="34" charset="0"/>
            </a:endParaRPr>
          </a:p>
          <a:p>
            <a:pPr algn="l"/>
            <a:r>
              <a:rPr lang="en-US" sz="1600" dirty="0">
                <a:latin typeface="Arial" panose="020B0604020202020204" pitchFamily="34" charset="0"/>
                <a:cs typeface="Arial" panose="020B0604020202020204" pitchFamily="34" charset="0"/>
              </a:rPr>
              <a:t>As a consequence of the damage model that depends on the equivalent plastic strain and the elevated hardening modulus, the element keeps increasing its load bearing capacity even after the moment where damaging starts (in this case the Yield Stress)</a:t>
            </a:r>
          </a:p>
          <a:p>
            <a:pPr algn="l"/>
            <a:endParaRPr lang="en-US" sz="1600" dirty="0">
              <a:latin typeface="Arial" panose="020B0604020202020204" pitchFamily="34" charset="0"/>
              <a:cs typeface="Arial" panose="020B0604020202020204" pitchFamily="34" charset="0"/>
            </a:endParaRPr>
          </a:p>
          <a:p>
            <a:pPr algn="l"/>
            <a:r>
              <a:rPr lang="en-US" sz="1600" dirty="0">
                <a:latin typeface="Arial" panose="020B0604020202020204" pitchFamily="34" charset="0"/>
                <a:cs typeface="Arial" panose="020B0604020202020204" pitchFamily="34" charset="0"/>
              </a:rPr>
              <a:t>This would not be the case with a damageable elastic material</a:t>
            </a:r>
            <a:endParaRPr lang="en-BE" sz="16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4FC7FF56-D0C3-474A-A9FF-82D1961B265A}"/>
              </a:ext>
            </a:extLst>
          </p:cNvPr>
          <p:cNvPicPr>
            <a:picLocks noChangeAspect="1"/>
          </p:cNvPicPr>
          <p:nvPr/>
        </p:nvPicPr>
        <p:blipFill>
          <a:blip r:embed="rId2"/>
          <a:stretch>
            <a:fillRect/>
          </a:stretch>
        </p:blipFill>
        <p:spPr>
          <a:xfrm>
            <a:off x="4961517" y="0"/>
            <a:ext cx="7230483" cy="4816257"/>
          </a:xfrm>
          <a:prstGeom prst="rect">
            <a:avLst/>
          </a:prstGeom>
        </p:spPr>
      </p:pic>
      <p:sp>
        <p:nvSpPr>
          <p:cNvPr id="9" name="Text Placeholder 1">
            <a:extLst>
              <a:ext uri="{FF2B5EF4-FFF2-40B4-BE49-F238E27FC236}">
                <a16:creationId xmlns:a16="http://schemas.microsoft.com/office/drawing/2014/main" id="{B2FCF20C-B3E4-47B0-9B2B-5895F1ED658C}"/>
              </a:ext>
            </a:extLst>
          </p:cNvPr>
          <p:cNvSpPr>
            <a:spLocks noGrp="1"/>
          </p:cNvSpPr>
          <p:nvPr>
            <p:ph type="body" sz="quarter" idx="20"/>
          </p:nvPr>
        </p:nvSpPr>
        <p:spPr>
          <a:xfrm>
            <a:off x="609601" y="1019833"/>
            <a:ext cx="10972800" cy="369332"/>
          </a:xfrm>
        </p:spPr>
        <p:txBody>
          <a:bodyPr/>
          <a:lstStyle/>
          <a:p>
            <a:r>
              <a:rPr lang="en-US" dirty="0"/>
              <a:t>Different sets of damage parameters</a:t>
            </a:r>
          </a:p>
        </p:txBody>
      </p:sp>
      <p:pic>
        <p:nvPicPr>
          <p:cNvPr id="11" name="Picture 10">
            <a:extLst>
              <a:ext uri="{FF2B5EF4-FFF2-40B4-BE49-F238E27FC236}">
                <a16:creationId xmlns:a16="http://schemas.microsoft.com/office/drawing/2014/main" id="{98932284-F22C-4FBF-BF32-0072A8A133EB}"/>
              </a:ext>
            </a:extLst>
          </p:cNvPr>
          <p:cNvPicPr>
            <a:picLocks noChangeAspect="1"/>
          </p:cNvPicPr>
          <p:nvPr/>
        </p:nvPicPr>
        <p:blipFill>
          <a:blip r:embed="rId3"/>
          <a:stretch>
            <a:fillRect/>
          </a:stretch>
        </p:blipFill>
        <p:spPr>
          <a:xfrm>
            <a:off x="3800476" y="4911867"/>
            <a:ext cx="3943350" cy="1848446"/>
          </a:xfrm>
          <a:prstGeom prst="rect">
            <a:avLst/>
          </a:prstGeom>
        </p:spPr>
      </p:pic>
    </p:spTree>
    <p:extLst>
      <p:ext uri="{BB962C8B-B14F-4D97-AF65-F5344CB8AC3E}">
        <p14:creationId xmlns:p14="http://schemas.microsoft.com/office/powerpoint/2010/main" val="4180843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FF14630-69C8-4331-ACF2-3C5DDCF12C3E}"/>
              </a:ext>
            </a:extLst>
          </p:cNvPr>
          <p:cNvSpPr>
            <a:spLocks noGrp="1"/>
          </p:cNvSpPr>
          <p:nvPr>
            <p:ph type="body" sz="quarter" idx="11"/>
          </p:nvPr>
        </p:nvSpPr>
        <p:spPr/>
        <p:txBody>
          <a:bodyPr/>
          <a:lstStyle/>
          <a:p>
            <a:r>
              <a:rPr lang="en-US" dirty="0"/>
              <a:t>Importation of Marc-</a:t>
            </a:r>
            <a:r>
              <a:rPr lang="en-US" dirty="0" err="1"/>
              <a:t>Digimat</a:t>
            </a:r>
            <a:r>
              <a:rPr lang="en-US" dirty="0"/>
              <a:t>-FE models to </a:t>
            </a:r>
            <a:r>
              <a:rPr lang="en-US" dirty="0" err="1"/>
              <a:t>Metafor</a:t>
            </a:r>
            <a:endParaRPr lang="en-US" dirty="0"/>
          </a:p>
        </p:txBody>
      </p:sp>
    </p:spTree>
    <p:extLst>
      <p:ext uri="{BB962C8B-B14F-4D97-AF65-F5344CB8AC3E}">
        <p14:creationId xmlns:p14="http://schemas.microsoft.com/office/powerpoint/2010/main" val="14216189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BAB44E-7E3B-4AEB-B498-03D4E5A14223}"/>
              </a:ext>
            </a:extLst>
          </p:cNvPr>
          <p:cNvSpPr>
            <a:spLocks noGrp="1"/>
          </p:cNvSpPr>
          <p:nvPr>
            <p:ph type="title"/>
          </p:nvPr>
        </p:nvSpPr>
        <p:spPr/>
        <p:txBody>
          <a:bodyPr/>
          <a:lstStyle/>
          <a:p>
            <a:r>
              <a:rPr lang="en-US" dirty="0"/>
              <a:t>Convergence issues on a plate with a hole model</a:t>
            </a:r>
            <a:endParaRPr lang="en-BE" dirty="0"/>
          </a:p>
        </p:txBody>
      </p:sp>
      <p:sp>
        <p:nvSpPr>
          <p:cNvPr id="4" name="Content Placeholder 3">
            <a:extLst>
              <a:ext uri="{FF2B5EF4-FFF2-40B4-BE49-F238E27FC236}">
                <a16:creationId xmlns:a16="http://schemas.microsoft.com/office/drawing/2014/main" id="{C5C5347D-3358-4957-9D51-69AC8E7B16B3}"/>
              </a:ext>
            </a:extLst>
          </p:cNvPr>
          <p:cNvSpPr>
            <a:spLocks noGrp="1"/>
          </p:cNvSpPr>
          <p:nvPr>
            <p:ph sz="quarter" idx="21"/>
          </p:nvPr>
        </p:nvSpPr>
        <p:spPr/>
        <p:txBody>
          <a:bodyPr/>
          <a:lstStyle/>
          <a:p>
            <a:r>
              <a:rPr lang="en-US" dirty="0"/>
              <a:t>When using sets of parameters that were tested on the </a:t>
            </a:r>
            <a:r>
              <a:rPr lang="en-US" dirty="0" err="1"/>
              <a:t>monoelement</a:t>
            </a:r>
            <a:r>
              <a:rPr lang="en-US" dirty="0"/>
              <a:t> test case on the plate with a hole model</a:t>
            </a:r>
          </a:p>
          <a:p>
            <a:pPr lvl="1"/>
            <a:r>
              <a:rPr lang="en-US" dirty="0"/>
              <a:t>No convergence </a:t>
            </a:r>
          </a:p>
          <a:p>
            <a:pPr lvl="1"/>
            <a:endParaRPr lang="en-US" dirty="0"/>
          </a:p>
          <a:p>
            <a:r>
              <a:rPr lang="en-US" dirty="0"/>
              <a:t>Try to use material properties from </a:t>
            </a:r>
            <a:r>
              <a:rPr lang="en-US" dirty="0" err="1"/>
              <a:t>Metafor</a:t>
            </a:r>
            <a:r>
              <a:rPr lang="en-US" dirty="0"/>
              <a:t> test cases as a starting point and adapt parameters to obtain a damageable pseudo-elastic behavior</a:t>
            </a:r>
            <a:endParaRPr lang="en-BE" dirty="0"/>
          </a:p>
        </p:txBody>
      </p:sp>
    </p:spTree>
    <p:extLst>
      <p:ext uri="{BB962C8B-B14F-4D97-AF65-F5344CB8AC3E}">
        <p14:creationId xmlns:p14="http://schemas.microsoft.com/office/powerpoint/2010/main" val="31552615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D645967-EACA-4645-8ABE-77FFB84AA341}"/>
              </a:ext>
            </a:extLst>
          </p:cNvPr>
          <p:cNvPicPr>
            <a:picLocks noChangeAspect="1"/>
          </p:cNvPicPr>
          <p:nvPr/>
        </p:nvPicPr>
        <p:blipFill>
          <a:blip r:embed="rId2"/>
          <a:stretch>
            <a:fillRect/>
          </a:stretch>
        </p:blipFill>
        <p:spPr>
          <a:xfrm>
            <a:off x="0" y="3087052"/>
            <a:ext cx="6096000" cy="2924175"/>
          </a:xfrm>
          <a:prstGeom prst="rect">
            <a:avLst/>
          </a:prstGeom>
        </p:spPr>
      </p:pic>
      <p:sp>
        <p:nvSpPr>
          <p:cNvPr id="15" name="TextBox 14">
            <a:extLst>
              <a:ext uri="{FF2B5EF4-FFF2-40B4-BE49-F238E27FC236}">
                <a16:creationId xmlns:a16="http://schemas.microsoft.com/office/drawing/2014/main" id="{2C65390D-CD05-43BA-A171-08730FD9D077}"/>
              </a:ext>
            </a:extLst>
          </p:cNvPr>
          <p:cNvSpPr txBox="1"/>
          <p:nvPr/>
        </p:nvSpPr>
        <p:spPr>
          <a:xfrm>
            <a:off x="0" y="2256055"/>
            <a:ext cx="6096000" cy="830997"/>
          </a:xfrm>
          <a:prstGeom prst="rect">
            <a:avLst/>
          </a:prstGeom>
          <a:noFill/>
        </p:spPr>
        <p:txBody>
          <a:bodyPr wrap="square" rtlCol="0">
            <a:spAutoFit/>
          </a:bodyPr>
          <a:lstStyle/>
          <a:p>
            <a:pPr algn="l"/>
            <a:r>
              <a:rPr lang="en-US" sz="1600" dirty="0">
                <a:latin typeface="Arial" panose="020B0604020202020204" pitchFamily="34" charset="0"/>
                <a:cs typeface="Arial" panose="020B0604020202020204" pitchFamily="34" charset="0"/>
              </a:rPr>
              <a:t>Reference</a:t>
            </a:r>
          </a:p>
          <a:p>
            <a:pPr algn="l"/>
            <a:r>
              <a:rPr lang="en-US" sz="1600" dirty="0">
                <a:latin typeface="Arial" panose="020B0604020202020204" pitchFamily="34" charset="0"/>
                <a:cs typeface="Arial" panose="020B0604020202020204" pitchFamily="34" charset="0"/>
              </a:rPr>
              <a:t>IH_B = 6.880672573541729e2</a:t>
            </a:r>
          </a:p>
          <a:p>
            <a:pPr algn="l"/>
            <a:r>
              <a:rPr lang="en-US" sz="1600" dirty="0">
                <a:latin typeface="Arial" panose="020B0604020202020204" pitchFamily="34" charset="0"/>
                <a:cs typeface="Arial" panose="020B0604020202020204" pitchFamily="34" charset="0"/>
              </a:rPr>
              <a:t>LEMAITRE_EPL_THRESHOLD = 0.3141</a:t>
            </a:r>
            <a:endParaRPr lang="en-BE" sz="16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C819D4B-C636-4C4E-9733-232AB32A29BA}"/>
              </a:ext>
            </a:extLst>
          </p:cNvPr>
          <p:cNvSpPr txBox="1"/>
          <p:nvPr/>
        </p:nvSpPr>
        <p:spPr>
          <a:xfrm>
            <a:off x="6096000" y="2302221"/>
            <a:ext cx="6096000" cy="830997"/>
          </a:xfrm>
          <a:prstGeom prst="rect">
            <a:avLst/>
          </a:prstGeom>
          <a:noFill/>
        </p:spPr>
        <p:txBody>
          <a:bodyPr wrap="square" rtlCol="0">
            <a:spAutoFit/>
          </a:bodyPr>
          <a:lstStyle/>
          <a:p>
            <a:pPr algn="l"/>
            <a:r>
              <a:rPr lang="en-US" sz="1600" dirty="0">
                <a:latin typeface="Arial" panose="020B0604020202020204" pitchFamily="34" charset="0"/>
                <a:cs typeface="Arial" panose="020B0604020202020204" pitchFamily="34" charset="0"/>
              </a:rPr>
              <a:t>Modified 2</a:t>
            </a:r>
          </a:p>
          <a:p>
            <a:pPr algn="l"/>
            <a:r>
              <a:rPr lang="en-US" sz="1600" dirty="0">
                <a:latin typeface="Arial" panose="020B0604020202020204" pitchFamily="34" charset="0"/>
                <a:cs typeface="Arial" panose="020B0604020202020204" pitchFamily="34" charset="0"/>
              </a:rPr>
              <a:t>IH_B = 1500.0e2</a:t>
            </a:r>
          </a:p>
          <a:p>
            <a:pPr algn="l"/>
            <a:r>
              <a:rPr lang="en-US" sz="1600" dirty="0">
                <a:latin typeface="Arial" panose="020B0604020202020204" pitchFamily="34" charset="0"/>
                <a:cs typeface="Arial" panose="020B0604020202020204" pitchFamily="34" charset="0"/>
              </a:rPr>
              <a:t>LEMAITRE_EPL_THRESHOLD = 0.0000005</a:t>
            </a:r>
            <a:endParaRPr lang="en-BE" sz="16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E281DE98-E535-42AB-A281-63B3139A9E15}"/>
              </a:ext>
            </a:extLst>
          </p:cNvPr>
          <p:cNvPicPr>
            <a:picLocks noChangeAspect="1"/>
          </p:cNvPicPr>
          <p:nvPr/>
        </p:nvPicPr>
        <p:blipFill>
          <a:blip r:embed="rId3"/>
          <a:stretch>
            <a:fillRect/>
          </a:stretch>
        </p:blipFill>
        <p:spPr>
          <a:xfrm>
            <a:off x="6096000" y="3087052"/>
            <a:ext cx="6096000" cy="2936875"/>
          </a:xfrm>
          <a:prstGeom prst="rect">
            <a:avLst/>
          </a:prstGeom>
        </p:spPr>
      </p:pic>
      <p:sp>
        <p:nvSpPr>
          <p:cNvPr id="18" name="Text Placeholder 1">
            <a:extLst>
              <a:ext uri="{FF2B5EF4-FFF2-40B4-BE49-F238E27FC236}">
                <a16:creationId xmlns:a16="http://schemas.microsoft.com/office/drawing/2014/main" id="{903FAAAF-A34B-4FFC-9DC4-35463E11EA4C}"/>
              </a:ext>
            </a:extLst>
          </p:cNvPr>
          <p:cNvSpPr>
            <a:spLocks noGrp="1"/>
          </p:cNvSpPr>
          <p:nvPr>
            <p:ph type="body" sz="quarter" idx="20"/>
          </p:nvPr>
        </p:nvSpPr>
        <p:spPr>
          <a:xfrm>
            <a:off x="609601" y="1517391"/>
            <a:ext cx="6945296" cy="277013"/>
          </a:xfrm>
        </p:spPr>
        <p:txBody>
          <a:bodyPr/>
          <a:lstStyle/>
          <a:p>
            <a:r>
              <a:rPr lang="en-US" dirty="0"/>
              <a:t>Reducing equivalent plastic strain threshold and increasing the hardening</a:t>
            </a:r>
            <a:endParaRPr lang="en-BE" dirty="0"/>
          </a:p>
        </p:txBody>
      </p:sp>
      <p:sp>
        <p:nvSpPr>
          <p:cNvPr id="19" name="Title 2">
            <a:extLst>
              <a:ext uri="{FF2B5EF4-FFF2-40B4-BE49-F238E27FC236}">
                <a16:creationId xmlns:a16="http://schemas.microsoft.com/office/drawing/2014/main" id="{983F8974-BCE1-402F-9736-AF2C6D3E27BB}"/>
              </a:ext>
            </a:extLst>
          </p:cNvPr>
          <p:cNvSpPr>
            <a:spLocks noGrp="1"/>
          </p:cNvSpPr>
          <p:nvPr>
            <p:ph type="title"/>
          </p:nvPr>
        </p:nvSpPr>
        <p:spPr>
          <a:xfrm>
            <a:off x="609600" y="609600"/>
            <a:ext cx="10972800" cy="410233"/>
          </a:xfrm>
        </p:spPr>
        <p:txBody>
          <a:bodyPr/>
          <a:lstStyle/>
          <a:p>
            <a:r>
              <a:rPr lang="en-US" dirty="0" err="1"/>
              <a:t>Monoelement</a:t>
            </a:r>
            <a:r>
              <a:rPr lang="en-US" dirty="0"/>
              <a:t> model – Lemaitre isotropic</a:t>
            </a:r>
            <a:endParaRPr lang="en-BE" dirty="0"/>
          </a:p>
        </p:txBody>
      </p:sp>
      <p:sp>
        <p:nvSpPr>
          <p:cNvPr id="8" name="Text Placeholder 1">
            <a:extLst>
              <a:ext uri="{FF2B5EF4-FFF2-40B4-BE49-F238E27FC236}">
                <a16:creationId xmlns:a16="http://schemas.microsoft.com/office/drawing/2014/main" id="{E0E4BB44-8845-4B5C-8859-29EC0CAA5F06}"/>
              </a:ext>
            </a:extLst>
          </p:cNvPr>
          <p:cNvSpPr txBox="1">
            <a:spLocks/>
          </p:cNvSpPr>
          <p:nvPr/>
        </p:nvSpPr>
        <p:spPr>
          <a:xfrm>
            <a:off x="609601" y="1019833"/>
            <a:ext cx="10972800" cy="774571"/>
          </a:xfrm>
          <a:prstGeom prst="rect">
            <a:avLst/>
          </a:prstGeom>
        </p:spPr>
        <p:txBody>
          <a:bodyPr wrap="square" lIns="0" rIns="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00000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Material parameters taken from blanking.py</a:t>
            </a:r>
            <a:endParaRPr lang="en-BE"/>
          </a:p>
          <a:p>
            <a:endParaRPr lang="en-BE" dirty="0"/>
          </a:p>
        </p:txBody>
      </p:sp>
      <p:pic>
        <p:nvPicPr>
          <p:cNvPr id="9" name="Picture 8">
            <a:extLst>
              <a:ext uri="{FF2B5EF4-FFF2-40B4-BE49-F238E27FC236}">
                <a16:creationId xmlns:a16="http://schemas.microsoft.com/office/drawing/2014/main" id="{567F9502-7565-4E21-B337-0F95CC787B44}"/>
              </a:ext>
            </a:extLst>
          </p:cNvPr>
          <p:cNvPicPr>
            <a:picLocks noChangeAspect="1"/>
          </p:cNvPicPr>
          <p:nvPr/>
        </p:nvPicPr>
        <p:blipFill>
          <a:blip r:embed="rId4"/>
          <a:stretch>
            <a:fillRect/>
          </a:stretch>
        </p:blipFill>
        <p:spPr>
          <a:xfrm>
            <a:off x="8248650" y="0"/>
            <a:ext cx="3943350" cy="1848446"/>
          </a:xfrm>
          <a:prstGeom prst="rect">
            <a:avLst/>
          </a:prstGeom>
        </p:spPr>
      </p:pic>
    </p:spTree>
    <p:extLst>
      <p:ext uri="{BB962C8B-B14F-4D97-AF65-F5344CB8AC3E}">
        <p14:creationId xmlns:p14="http://schemas.microsoft.com/office/powerpoint/2010/main" val="16563369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8571F26-17FF-487B-A1F9-7B96441F9B49}"/>
              </a:ext>
            </a:extLst>
          </p:cNvPr>
          <p:cNvSpPr>
            <a:spLocks noGrp="1"/>
          </p:cNvSpPr>
          <p:nvPr>
            <p:ph type="body" sz="quarter" idx="20"/>
          </p:nvPr>
        </p:nvSpPr>
        <p:spPr/>
        <p:txBody>
          <a:bodyPr/>
          <a:lstStyle/>
          <a:p>
            <a:r>
              <a:rPr lang="en-US" dirty="0"/>
              <a:t>Lemaitre-</a:t>
            </a:r>
            <a:r>
              <a:rPr lang="en-US" dirty="0" err="1"/>
              <a:t>Chaboche</a:t>
            </a:r>
            <a:r>
              <a:rPr lang="en-US" dirty="0"/>
              <a:t> isotropic continuous damage</a:t>
            </a:r>
            <a:endParaRPr lang="en-BE" dirty="0"/>
          </a:p>
        </p:txBody>
      </p:sp>
      <p:sp>
        <p:nvSpPr>
          <p:cNvPr id="3" name="Title 2">
            <a:extLst>
              <a:ext uri="{FF2B5EF4-FFF2-40B4-BE49-F238E27FC236}">
                <a16:creationId xmlns:a16="http://schemas.microsoft.com/office/drawing/2014/main" id="{E4C7C9A3-2E9D-473A-94C2-F09A459DB089}"/>
              </a:ext>
            </a:extLst>
          </p:cNvPr>
          <p:cNvSpPr>
            <a:spLocks noGrp="1"/>
          </p:cNvSpPr>
          <p:nvPr>
            <p:ph type="title"/>
          </p:nvPr>
        </p:nvSpPr>
        <p:spPr/>
        <p:txBody>
          <a:bodyPr/>
          <a:lstStyle/>
          <a:p>
            <a:r>
              <a:rPr lang="en-US" dirty="0"/>
              <a:t>Convergence problems in plate with a hole model</a:t>
            </a:r>
            <a:endParaRPr lang="en-BE" dirty="0"/>
          </a:p>
        </p:txBody>
      </p:sp>
      <p:pic>
        <p:nvPicPr>
          <p:cNvPr id="6" name="Content Placeholder 5">
            <a:extLst>
              <a:ext uri="{FF2B5EF4-FFF2-40B4-BE49-F238E27FC236}">
                <a16:creationId xmlns:a16="http://schemas.microsoft.com/office/drawing/2014/main" id="{8BBB6595-F3F5-43D1-966E-78ABD3C3B4AB}"/>
              </a:ext>
            </a:extLst>
          </p:cNvPr>
          <p:cNvPicPr>
            <a:picLocks noGrp="1" noChangeAspect="1"/>
          </p:cNvPicPr>
          <p:nvPr>
            <p:ph sz="quarter" idx="21"/>
          </p:nvPr>
        </p:nvPicPr>
        <p:blipFill>
          <a:blip r:embed="rId2"/>
          <a:stretch>
            <a:fillRect/>
          </a:stretch>
        </p:blipFill>
        <p:spPr>
          <a:xfrm>
            <a:off x="0" y="2074545"/>
            <a:ext cx="7642791" cy="3662171"/>
          </a:xfrm>
        </p:spPr>
      </p:pic>
      <p:pic>
        <p:nvPicPr>
          <p:cNvPr id="8" name="Picture 7">
            <a:extLst>
              <a:ext uri="{FF2B5EF4-FFF2-40B4-BE49-F238E27FC236}">
                <a16:creationId xmlns:a16="http://schemas.microsoft.com/office/drawing/2014/main" id="{D0DD1C0F-7B35-44CC-9059-B4C02C1A9C49}"/>
              </a:ext>
            </a:extLst>
          </p:cNvPr>
          <p:cNvPicPr>
            <a:picLocks noChangeAspect="1"/>
          </p:cNvPicPr>
          <p:nvPr/>
        </p:nvPicPr>
        <p:blipFill>
          <a:blip r:embed="rId3"/>
          <a:stretch>
            <a:fillRect/>
          </a:stretch>
        </p:blipFill>
        <p:spPr>
          <a:xfrm>
            <a:off x="7007416" y="2557263"/>
            <a:ext cx="5034724" cy="2291620"/>
          </a:xfrm>
          <a:prstGeom prst="rect">
            <a:avLst/>
          </a:prstGeom>
        </p:spPr>
      </p:pic>
    </p:spTree>
    <p:extLst>
      <p:ext uri="{BB962C8B-B14F-4D97-AF65-F5344CB8AC3E}">
        <p14:creationId xmlns:p14="http://schemas.microsoft.com/office/powerpoint/2010/main" val="2022004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84EE18-21D1-4846-8D37-ECDB59C43CFC}"/>
              </a:ext>
            </a:extLst>
          </p:cNvPr>
          <p:cNvSpPr>
            <a:spLocks noGrp="1"/>
          </p:cNvSpPr>
          <p:nvPr>
            <p:ph type="title"/>
          </p:nvPr>
        </p:nvSpPr>
        <p:spPr>
          <a:xfrm>
            <a:off x="609600" y="572479"/>
            <a:ext cx="3219450" cy="618146"/>
          </a:xfrm>
        </p:spPr>
        <p:txBody>
          <a:bodyPr/>
          <a:lstStyle/>
          <a:p>
            <a:r>
              <a:rPr lang="en-US" dirty="0" err="1"/>
              <a:t>Geers</a:t>
            </a:r>
            <a:r>
              <a:rPr lang="en-US" dirty="0"/>
              <a:t> isotropic continuous damage</a:t>
            </a:r>
            <a:endParaRPr lang="en-BE" dirty="0"/>
          </a:p>
        </p:txBody>
      </p:sp>
      <p:sp>
        <p:nvSpPr>
          <p:cNvPr id="4" name="Content Placeholder 3">
            <a:extLst>
              <a:ext uri="{FF2B5EF4-FFF2-40B4-BE49-F238E27FC236}">
                <a16:creationId xmlns:a16="http://schemas.microsoft.com/office/drawing/2014/main" id="{D47F81CC-5852-4678-B07F-41E65C1AAD32}"/>
              </a:ext>
            </a:extLst>
          </p:cNvPr>
          <p:cNvSpPr>
            <a:spLocks noGrp="1"/>
          </p:cNvSpPr>
          <p:nvPr>
            <p:ph sz="quarter" idx="21"/>
          </p:nvPr>
        </p:nvSpPr>
        <p:spPr>
          <a:xfrm>
            <a:off x="609599" y="1381125"/>
            <a:ext cx="4086687" cy="1276571"/>
          </a:xfrm>
        </p:spPr>
        <p:txBody>
          <a:bodyPr/>
          <a:lstStyle/>
          <a:p>
            <a:pPr marL="0" indent="0">
              <a:buNone/>
            </a:pPr>
            <a:r>
              <a:rPr lang="en-US" dirty="0"/>
              <a:t>Properties adapted from </a:t>
            </a:r>
            <a:r>
              <a:rPr lang="en-US" dirty="0" err="1"/>
              <a:t>Geers</a:t>
            </a:r>
            <a:r>
              <a:rPr lang="en-US" dirty="0"/>
              <a:t> test cases</a:t>
            </a:r>
          </a:p>
          <a:p>
            <a:pPr marL="0" indent="0">
              <a:buNone/>
            </a:pPr>
            <a:endParaRPr lang="en-US" dirty="0"/>
          </a:p>
          <a:p>
            <a:pPr marL="0" indent="0">
              <a:buNone/>
            </a:pPr>
            <a:r>
              <a:rPr lang="en-US" dirty="0"/>
              <a:t>Reduced EPL threshold and increased the hardening modulus</a:t>
            </a:r>
            <a:endParaRPr lang="en-BE" dirty="0"/>
          </a:p>
        </p:txBody>
      </p:sp>
      <p:pic>
        <p:nvPicPr>
          <p:cNvPr id="9" name="Picture 8">
            <a:extLst>
              <a:ext uri="{FF2B5EF4-FFF2-40B4-BE49-F238E27FC236}">
                <a16:creationId xmlns:a16="http://schemas.microsoft.com/office/drawing/2014/main" id="{4FC096AD-A6FF-43BF-BA5B-6AAEC523444C}"/>
              </a:ext>
            </a:extLst>
          </p:cNvPr>
          <p:cNvPicPr>
            <a:picLocks noChangeAspect="1"/>
          </p:cNvPicPr>
          <p:nvPr/>
        </p:nvPicPr>
        <p:blipFill>
          <a:blip r:embed="rId2"/>
          <a:stretch>
            <a:fillRect/>
          </a:stretch>
        </p:blipFill>
        <p:spPr>
          <a:xfrm>
            <a:off x="36134" y="4752864"/>
            <a:ext cx="6059866" cy="1276571"/>
          </a:xfrm>
          <a:prstGeom prst="rect">
            <a:avLst/>
          </a:prstGeom>
        </p:spPr>
      </p:pic>
      <p:pic>
        <p:nvPicPr>
          <p:cNvPr id="12" name="Picture 11">
            <a:extLst>
              <a:ext uri="{FF2B5EF4-FFF2-40B4-BE49-F238E27FC236}">
                <a16:creationId xmlns:a16="http://schemas.microsoft.com/office/drawing/2014/main" id="{1D24CAD6-6FF6-4720-A93F-498047EF324E}"/>
              </a:ext>
            </a:extLst>
          </p:cNvPr>
          <p:cNvPicPr>
            <a:picLocks noChangeAspect="1"/>
          </p:cNvPicPr>
          <p:nvPr/>
        </p:nvPicPr>
        <p:blipFill>
          <a:blip r:embed="rId3"/>
          <a:stretch>
            <a:fillRect/>
          </a:stretch>
        </p:blipFill>
        <p:spPr>
          <a:xfrm>
            <a:off x="5418757" y="104017"/>
            <a:ext cx="6773243" cy="4913802"/>
          </a:xfrm>
          <a:prstGeom prst="rect">
            <a:avLst/>
          </a:prstGeom>
        </p:spPr>
      </p:pic>
      <p:pic>
        <p:nvPicPr>
          <p:cNvPr id="13" name="Picture 12">
            <a:extLst>
              <a:ext uri="{FF2B5EF4-FFF2-40B4-BE49-F238E27FC236}">
                <a16:creationId xmlns:a16="http://schemas.microsoft.com/office/drawing/2014/main" id="{B89C9FD4-17CC-44F2-887D-8073A0010D69}"/>
              </a:ext>
            </a:extLst>
          </p:cNvPr>
          <p:cNvPicPr>
            <a:picLocks noChangeAspect="1"/>
          </p:cNvPicPr>
          <p:nvPr/>
        </p:nvPicPr>
        <p:blipFill>
          <a:blip r:embed="rId4"/>
          <a:stretch>
            <a:fillRect/>
          </a:stretch>
        </p:blipFill>
        <p:spPr>
          <a:xfrm>
            <a:off x="44297" y="2560918"/>
            <a:ext cx="5374460" cy="1881382"/>
          </a:xfrm>
          <a:prstGeom prst="rect">
            <a:avLst/>
          </a:prstGeom>
        </p:spPr>
      </p:pic>
    </p:spTree>
    <p:extLst>
      <p:ext uri="{BB962C8B-B14F-4D97-AF65-F5344CB8AC3E}">
        <p14:creationId xmlns:p14="http://schemas.microsoft.com/office/powerpoint/2010/main" val="34595853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833A0D-4705-4EC4-960D-318FBB422471}"/>
              </a:ext>
            </a:extLst>
          </p:cNvPr>
          <p:cNvSpPr>
            <a:spLocks noGrp="1"/>
          </p:cNvSpPr>
          <p:nvPr>
            <p:ph type="body" sz="quarter" idx="20"/>
          </p:nvPr>
        </p:nvSpPr>
        <p:spPr/>
        <p:txBody>
          <a:bodyPr/>
          <a:lstStyle/>
          <a:p>
            <a:r>
              <a:rPr lang="en-US" dirty="0" err="1"/>
              <a:t>Geers</a:t>
            </a:r>
            <a:r>
              <a:rPr lang="en-US" dirty="0"/>
              <a:t> isotropic continuous damage</a:t>
            </a:r>
            <a:endParaRPr lang="en-BE" dirty="0"/>
          </a:p>
        </p:txBody>
      </p:sp>
      <p:sp>
        <p:nvSpPr>
          <p:cNvPr id="3" name="Title 2">
            <a:extLst>
              <a:ext uri="{FF2B5EF4-FFF2-40B4-BE49-F238E27FC236}">
                <a16:creationId xmlns:a16="http://schemas.microsoft.com/office/drawing/2014/main" id="{36A743AE-F57F-47E3-A96B-9A70EC289208}"/>
              </a:ext>
            </a:extLst>
          </p:cNvPr>
          <p:cNvSpPr>
            <a:spLocks noGrp="1"/>
          </p:cNvSpPr>
          <p:nvPr>
            <p:ph type="title"/>
          </p:nvPr>
        </p:nvSpPr>
        <p:spPr/>
        <p:txBody>
          <a:bodyPr/>
          <a:lstStyle/>
          <a:p>
            <a:r>
              <a:rPr lang="en-US" dirty="0"/>
              <a:t>Convergence issues in plate with a hole model</a:t>
            </a:r>
            <a:endParaRPr lang="en-BE" dirty="0"/>
          </a:p>
        </p:txBody>
      </p:sp>
      <p:pic>
        <p:nvPicPr>
          <p:cNvPr id="8" name="Picture 7">
            <a:extLst>
              <a:ext uri="{FF2B5EF4-FFF2-40B4-BE49-F238E27FC236}">
                <a16:creationId xmlns:a16="http://schemas.microsoft.com/office/drawing/2014/main" id="{3E4E489D-DCE9-4FD7-B119-5A06065F6A5B}"/>
              </a:ext>
            </a:extLst>
          </p:cNvPr>
          <p:cNvPicPr>
            <a:picLocks noChangeAspect="1"/>
          </p:cNvPicPr>
          <p:nvPr/>
        </p:nvPicPr>
        <p:blipFill>
          <a:blip r:embed="rId2"/>
          <a:stretch>
            <a:fillRect/>
          </a:stretch>
        </p:blipFill>
        <p:spPr>
          <a:xfrm>
            <a:off x="0" y="1748220"/>
            <a:ext cx="8826988" cy="4215600"/>
          </a:xfrm>
          <a:prstGeom prst="rect">
            <a:avLst/>
          </a:prstGeom>
        </p:spPr>
      </p:pic>
      <p:pic>
        <p:nvPicPr>
          <p:cNvPr id="6" name="Picture 5">
            <a:extLst>
              <a:ext uri="{FF2B5EF4-FFF2-40B4-BE49-F238E27FC236}">
                <a16:creationId xmlns:a16="http://schemas.microsoft.com/office/drawing/2014/main" id="{BE688278-1C3E-4FB5-B656-8F44A49FFF86}"/>
              </a:ext>
            </a:extLst>
          </p:cNvPr>
          <p:cNvPicPr>
            <a:picLocks noChangeAspect="1"/>
          </p:cNvPicPr>
          <p:nvPr/>
        </p:nvPicPr>
        <p:blipFill rotWithShape="1">
          <a:blip r:embed="rId3"/>
          <a:srcRect r="31587"/>
          <a:stretch/>
        </p:blipFill>
        <p:spPr>
          <a:xfrm>
            <a:off x="6746240" y="1799398"/>
            <a:ext cx="5445760" cy="3315461"/>
          </a:xfrm>
          <a:prstGeom prst="rect">
            <a:avLst/>
          </a:prstGeom>
        </p:spPr>
      </p:pic>
    </p:spTree>
    <p:extLst>
      <p:ext uri="{BB962C8B-B14F-4D97-AF65-F5344CB8AC3E}">
        <p14:creationId xmlns:p14="http://schemas.microsoft.com/office/powerpoint/2010/main" val="21364377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60781F-15A7-4C55-B01C-572564918EF4}"/>
              </a:ext>
            </a:extLst>
          </p:cNvPr>
          <p:cNvSpPr>
            <a:spLocks noGrp="1"/>
          </p:cNvSpPr>
          <p:nvPr>
            <p:ph type="title"/>
          </p:nvPr>
        </p:nvSpPr>
        <p:spPr/>
        <p:txBody>
          <a:bodyPr/>
          <a:lstStyle/>
          <a:p>
            <a:r>
              <a:rPr lang="en-US" dirty="0"/>
              <a:t>Conclusions	</a:t>
            </a:r>
            <a:endParaRPr lang="en-BE" dirty="0"/>
          </a:p>
        </p:txBody>
      </p:sp>
      <p:sp>
        <p:nvSpPr>
          <p:cNvPr id="8" name="Content Placeholder 7">
            <a:extLst>
              <a:ext uri="{FF2B5EF4-FFF2-40B4-BE49-F238E27FC236}">
                <a16:creationId xmlns:a16="http://schemas.microsoft.com/office/drawing/2014/main" id="{49E98FEF-16FE-4318-89FD-80F730E1877E}"/>
              </a:ext>
            </a:extLst>
          </p:cNvPr>
          <p:cNvSpPr>
            <a:spLocks noGrp="1"/>
          </p:cNvSpPr>
          <p:nvPr>
            <p:ph sz="quarter" idx="21"/>
          </p:nvPr>
        </p:nvSpPr>
        <p:spPr/>
        <p:txBody>
          <a:bodyPr/>
          <a:lstStyle/>
          <a:p>
            <a:r>
              <a:rPr lang="en-US" dirty="0"/>
              <a:t>Using CDM’s that depend on the equivalent plastic strain to model fragile, ceramic materials pushes the material and damage model to the limit</a:t>
            </a:r>
          </a:p>
          <a:p>
            <a:endParaRPr lang="en-US" dirty="0"/>
          </a:p>
          <a:p>
            <a:r>
              <a:rPr lang="en-US" dirty="0"/>
              <a:t>On a simple, small model it is still possible to converge</a:t>
            </a:r>
          </a:p>
          <a:p>
            <a:endParaRPr lang="en-US" dirty="0"/>
          </a:p>
          <a:p>
            <a:r>
              <a:rPr lang="en-US" dirty="0"/>
              <a:t>This is not the case for larger, more complex models</a:t>
            </a:r>
          </a:p>
          <a:p>
            <a:endParaRPr lang="en-US" dirty="0"/>
          </a:p>
          <a:p>
            <a:r>
              <a:rPr lang="en-US" dirty="0"/>
              <a:t>Need to implement a model adapted to damageable elastic materials</a:t>
            </a:r>
          </a:p>
          <a:p>
            <a:endParaRPr lang="en-US" dirty="0"/>
          </a:p>
          <a:p>
            <a:r>
              <a:rPr lang="en-US" dirty="0"/>
              <a:t>Revisit models that were listed on the CDM review as well as new model suggested by Romain</a:t>
            </a:r>
            <a:endParaRPr lang="en-BE" dirty="0"/>
          </a:p>
        </p:txBody>
      </p:sp>
    </p:spTree>
    <p:extLst>
      <p:ext uri="{BB962C8B-B14F-4D97-AF65-F5344CB8AC3E}">
        <p14:creationId xmlns:p14="http://schemas.microsoft.com/office/powerpoint/2010/main" val="2113398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B1789A1-2CAA-4095-8FB8-A70E007E0A2D}"/>
              </a:ext>
            </a:extLst>
          </p:cNvPr>
          <p:cNvSpPr>
            <a:spLocks noGrp="1"/>
          </p:cNvSpPr>
          <p:nvPr>
            <p:ph type="body" sz="quarter" idx="20"/>
          </p:nvPr>
        </p:nvSpPr>
        <p:spPr/>
        <p:txBody>
          <a:bodyPr/>
          <a:lstStyle/>
          <a:p>
            <a:r>
              <a:rPr lang="en-US" dirty="0"/>
              <a:t>Added capabilities</a:t>
            </a:r>
            <a:endParaRPr lang="en-BE" dirty="0"/>
          </a:p>
        </p:txBody>
      </p:sp>
      <p:sp>
        <p:nvSpPr>
          <p:cNvPr id="4" name="Title 3">
            <a:extLst>
              <a:ext uri="{FF2B5EF4-FFF2-40B4-BE49-F238E27FC236}">
                <a16:creationId xmlns:a16="http://schemas.microsoft.com/office/drawing/2014/main" id="{00D729FE-5253-4176-B464-4D3C3CF5229D}"/>
              </a:ext>
            </a:extLst>
          </p:cNvPr>
          <p:cNvSpPr>
            <a:spLocks noGrp="1"/>
          </p:cNvSpPr>
          <p:nvPr>
            <p:ph type="title"/>
          </p:nvPr>
        </p:nvSpPr>
        <p:spPr/>
        <p:txBody>
          <a:bodyPr/>
          <a:lstStyle/>
          <a:p>
            <a:r>
              <a:rPr lang="en-US" dirty="0"/>
              <a:t>Importation script</a:t>
            </a:r>
            <a:endParaRPr lang="en-BE" dirty="0"/>
          </a:p>
        </p:txBody>
      </p:sp>
      <p:sp>
        <p:nvSpPr>
          <p:cNvPr id="6" name="Content Placeholder 5">
            <a:extLst>
              <a:ext uri="{FF2B5EF4-FFF2-40B4-BE49-F238E27FC236}">
                <a16:creationId xmlns:a16="http://schemas.microsoft.com/office/drawing/2014/main" id="{CD2E969C-E93E-4393-8B8B-9E2EB854593D}"/>
              </a:ext>
            </a:extLst>
          </p:cNvPr>
          <p:cNvSpPr>
            <a:spLocks noGrp="1"/>
          </p:cNvSpPr>
          <p:nvPr>
            <p:ph sz="quarter" idx="21"/>
          </p:nvPr>
        </p:nvSpPr>
        <p:spPr>
          <a:xfrm>
            <a:off x="609598" y="1430066"/>
            <a:ext cx="4785361" cy="4448734"/>
          </a:xfrm>
        </p:spPr>
        <p:txBody>
          <a:bodyPr/>
          <a:lstStyle/>
          <a:p>
            <a:r>
              <a:rPr lang="en-US" sz="1400" dirty="0"/>
              <a:t>marcImporter.py was already capable of:</a:t>
            </a:r>
          </a:p>
          <a:p>
            <a:pPr lvl="1"/>
            <a:r>
              <a:rPr lang="en-US" sz="1400" dirty="0"/>
              <a:t>Importing nodes and node sets</a:t>
            </a:r>
          </a:p>
          <a:p>
            <a:pPr lvl="1"/>
            <a:r>
              <a:rPr lang="en-US" sz="1400" dirty="0"/>
              <a:t>Importing elements and element sets</a:t>
            </a:r>
          </a:p>
          <a:p>
            <a:pPr lvl="1"/>
            <a:r>
              <a:rPr lang="en-US" sz="1400" dirty="0"/>
              <a:t>Importing material properties and element properties</a:t>
            </a:r>
          </a:p>
          <a:p>
            <a:r>
              <a:rPr lang="en-US" sz="1400" dirty="0"/>
              <a:t>New capabilities:</a:t>
            </a:r>
          </a:p>
          <a:p>
            <a:pPr lvl="1"/>
            <a:r>
              <a:rPr lang="en-US" sz="1400" b="1" dirty="0"/>
              <a:t>Importation of periodic boundary conditions</a:t>
            </a:r>
          </a:p>
          <a:p>
            <a:pPr lvl="2"/>
            <a:r>
              <a:rPr lang="en-US" sz="1200" dirty="0"/>
              <a:t>Servo links (Marc syntax) are imported as LinearConstraintLagMult3DElement (</a:t>
            </a:r>
            <a:r>
              <a:rPr lang="en-US" sz="1200" dirty="0" err="1"/>
              <a:t>Metafor</a:t>
            </a:r>
            <a:r>
              <a:rPr lang="en-US" sz="1200" dirty="0"/>
              <a:t> syntax)</a:t>
            </a:r>
          </a:p>
          <a:p>
            <a:pPr lvl="1"/>
            <a:r>
              <a:rPr lang="en-US" sz="1400" b="1" dirty="0"/>
              <a:t>Importation of imposed displacements</a:t>
            </a:r>
          </a:p>
          <a:p>
            <a:pPr lvl="1"/>
            <a:r>
              <a:rPr lang="en-US" sz="1400" b="1" dirty="0"/>
              <a:t>Verbose Boolean to enable printing importation info for debugging (Default=Disabled)</a:t>
            </a:r>
            <a:endParaRPr lang="en-US" sz="1400" dirty="0"/>
          </a:p>
          <a:p>
            <a:r>
              <a:rPr lang="en-US" sz="1400" dirty="0"/>
              <a:t>Very few input data must be user defined when importing a Marc-</a:t>
            </a:r>
            <a:r>
              <a:rPr lang="en-US" sz="1400" dirty="0" err="1"/>
              <a:t>Digimat</a:t>
            </a:r>
            <a:r>
              <a:rPr lang="en-US" sz="1400" dirty="0"/>
              <a:t>-FE input into </a:t>
            </a:r>
            <a:r>
              <a:rPr lang="en-US" sz="1400" dirty="0" err="1"/>
              <a:t>Metafor</a:t>
            </a:r>
            <a:endParaRPr lang="en-US" sz="1400" dirty="0"/>
          </a:p>
          <a:p>
            <a:pPr lvl="1"/>
            <a:r>
              <a:rPr lang="en-US" sz="1400" dirty="0"/>
              <a:t>Timestep manager</a:t>
            </a:r>
          </a:p>
          <a:p>
            <a:pPr lvl="1"/>
            <a:r>
              <a:rPr lang="en-US" sz="1400" dirty="0"/>
              <a:t>Time integration</a:t>
            </a:r>
          </a:p>
          <a:p>
            <a:pPr lvl="1"/>
            <a:r>
              <a:rPr lang="en-US" sz="1400" dirty="0"/>
              <a:t>Mechanical iteration manager</a:t>
            </a:r>
          </a:p>
          <a:p>
            <a:pPr lvl="1"/>
            <a:r>
              <a:rPr lang="en-US" sz="1400" dirty="0"/>
              <a:t>Solver</a:t>
            </a:r>
          </a:p>
          <a:p>
            <a:pPr lvl="1"/>
            <a:r>
              <a:rPr lang="en-US" sz="1400" dirty="0"/>
              <a:t>History curves to be saved </a:t>
            </a:r>
          </a:p>
          <a:p>
            <a:pPr marL="465137" lvl="2" indent="0">
              <a:buNone/>
            </a:pPr>
            <a:endParaRPr lang="en-US" sz="1200" dirty="0"/>
          </a:p>
        </p:txBody>
      </p:sp>
      <p:grpSp>
        <p:nvGrpSpPr>
          <p:cNvPr id="12" name="Group 11">
            <a:extLst>
              <a:ext uri="{FF2B5EF4-FFF2-40B4-BE49-F238E27FC236}">
                <a16:creationId xmlns:a16="http://schemas.microsoft.com/office/drawing/2014/main" id="{06347E3D-330B-44AB-9F31-5122B7FB52D9}"/>
              </a:ext>
            </a:extLst>
          </p:cNvPr>
          <p:cNvGrpSpPr/>
          <p:nvPr/>
        </p:nvGrpSpPr>
        <p:grpSpPr>
          <a:xfrm>
            <a:off x="5434850" y="452582"/>
            <a:ext cx="6757150" cy="5304063"/>
            <a:chOff x="5426754" y="0"/>
            <a:chExt cx="6757150" cy="5304063"/>
          </a:xfrm>
        </p:grpSpPr>
        <p:pic>
          <p:nvPicPr>
            <p:cNvPr id="3" name="Picture 2">
              <a:extLst>
                <a:ext uri="{FF2B5EF4-FFF2-40B4-BE49-F238E27FC236}">
                  <a16:creationId xmlns:a16="http://schemas.microsoft.com/office/drawing/2014/main" id="{E21560A4-6A48-40E8-8ED8-6EB55CA5FC1F}"/>
                </a:ext>
              </a:extLst>
            </p:cNvPr>
            <p:cNvPicPr>
              <a:picLocks noChangeAspect="1"/>
            </p:cNvPicPr>
            <p:nvPr/>
          </p:nvPicPr>
          <p:blipFill>
            <a:blip r:embed="rId2"/>
            <a:stretch>
              <a:fillRect/>
            </a:stretch>
          </p:blipFill>
          <p:spPr>
            <a:xfrm>
              <a:off x="5426754" y="0"/>
              <a:ext cx="6757150" cy="2808359"/>
            </a:xfrm>
            <a:prstGeom prst="rect">
              <a:avLst/>
            </a:prstGeom>
          </p:spPr>
        </p:pic>
        <p:pic>
          <p:nvPicPr>
            <p:cNvPr id="9" name="Picture 8">
              <a:extLst>
                <a:ext uri="{FF2B5EF4-FFF2-40B4-BE49-F238E27FC236}">
                  <a16:creationId xmlns:a16="http://schemas.microsoft.com/office/drawing/2014/main" id="{72D11B24-8E9A-4D92-9BDD-D30542BD70C7}"/>
                </a:ext>
              </a:extLst>
            </p:cNvPr>
            <p:cNvPicPr>
              <a:picLocks noChangeAspect="1"/>
            </p:cNvPicPr>
            <p:nvPr/>
          </p:nvPicPr>
          <p:blipFill>
            <a:blip r:embed="rId3"/>
            <a:stretch>
              <a:fillRect/>
            </a:stretch>
          </p:blipFill>
          <p:spPr>
            <a:xfrm>
              <a:off x="5426754" y="2795221"/>
              <a:ext cx="6757150" cy="2508842"/>
            </a:xfrm>
            <a:prstGeom prst="rect">
              <a:avLst/>
            </a:prstGeom>
          </p:spPr>
        </p:pic>
      </p:grpSp>
    </p:spTree>
    <p:extLst>
      <p:ext uri="{BB962C8B-B14F-4D97-AF65-F5344CB8AC3E}">
        <p14:creationId xmlns:p14="http://schemas.microsoft.com/office/powerpoint/2010/main" val="3473097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352520-AA86-4502-AF41-A7A5538AB7E9}"/>
              </a:ext>
            </a:extLst>
          </p:cNvPr>
          <p:cNvSpPr>
            <a:spLocks noGrp="1"/>
          </p:cNvSpPr>
          <p:nvPr>
            <p:ph type="body" sz="quarter" idx="20"/>
          </p:nvPr>
        </p:nvSpPr>
        <p:spPr/>
        <p:txBody>
          <a:bodyPr/>
          <a:lstStyle/>
          <a:p>
            <a:r>
              <a:rPr lang="en-US" dirty="0"/>
              <a:t>Description of the validation model: single fiber loaded in shear</a:t>
            </a:r>
            <a:endParaRPr lang="en-BE" dirty="0"/>
          </a:p>
        </p:txBody>
      </p:sp>
      <p:sp>
        <p:nvSpPr>
          <p:cNvPr id="3" name="Title 2">
            <a:extLst>
              <a:ext uri="{FF2B5EF4-FFF2-40B4-BE49-F238E27FC236}">
                <a16:creationId xmlns:a16="http://schemas.microsoft.com/office/drawing/2014/main" id="{F2A850E2-764E-49B8-AB79-1A7DEBA15E72}"/>
              </a:ext>
            </a:extLst>
          </p:cNvPr>
          <p:cNvSpPr>
            <a:spLocks noGrp="1"/>
          </p:cNvSpPr>
          <p:nvPr>
            <p:ph type="title"/>
          </p:nvPr>
        </p:nvSpPr>
        <p:spPr>
          <a:xfrm>
            <a:off x="609600" y="609600"/>
            <a:ext cx="7158157" cy="410233"/>
          </a:xfrm>
        </p:spPr>
        <p:txBody>
          <a:bodyPr/>
          <a:lstStyle/>
          <a:p>
            <a:r>
              <a:rPr lang="en-US" dirty="0"/>
              <a:t>Verification of the importation script</a:t>
            </a:r>
            <a:endParaRPr lang="en-BE" dirty="0"/>
          </a:p>
        </p:txBody>
      </p:sp>
      <p:pic>
        <p:nvPicPr>
          <p:cNvPr id="22" name="Picture 21">
            <a:extLst>
              <a:ext uri="{FF2B5EF4-FFF2-40B4-BE49-F238E27FC236}">
                <a16:creationId xmlns:a16="http://schemas.microsoft.com/office/drawing/2014/main" id="{83754896-9A6B-4D3A-AF94-5BBC3B6D5F18}"/>
              </a:ext>
            </a:extLst>
          </p:cNvPr>
          <p:cNvPicPr>
            <a:picLocks noChangeAspect="1"/>
          </p:cNvPicPr>
          <p:nvPr/>
        </p:nvPicPr>
        <p:blipFill>
          <a:blip r:embed="rId2"/>
          <a:stretch>
            <a:fillRect/>
          </a:stretch>
        </p:blipFill>
        <p:spPr>
          <a:xfrm>
            <a:off x="3397514" y="1663200"/>
            <a:ext cx="8794486" cy="4098696"/>
          </a:xfrm>
          <a:prstGeom prst="rect">
            <a:avLst/>
          </a:prstGeom>
        </p:spPr>
      </p:pic>
      <p:sp>
        <p:nvSpPr>
          <p:cNvPr id="23" name="TextBox 22">
            <a:extLst>
              <a:ext uri="{FF2B5EF4-FFF2-40B4-BE49-F238E27FC236}">
                <a16:creationId xmlns:a16="http://schemas.microsoft.com/office/drawing/2014/main" id="{332CDD9D-22E2-40B7-9790-D6ECFC6664A9}"/>
              </a:ext>
            </a:extLst>
          </p:cNvPr>
          <p:cNvSpPr txBox="1"/>
          <p:nvPr/>
        </p:nvSpPr>
        <p:spPr>
          <a:xfrm>
            <a:off x="0" y="2690336"/>
            <a:ext cx="3397514" cy="2308324"/>
          </a:xfrm>
          <a:prstGeom prst="rect">
            <a:avLst/>
          </a:prstGeom>
          <a:noFill/>
        </p:spPr>
        <p:txBody>
          <a:bodyPr wrap="square" rtlCol="0">
            <a:spAutoFit/>
          </a:bodyPr>
          <a:lstStyle/>
          <a:p>
            <a:pPr marL="285750" indent="-285750">
              <a:buFont typeface="Arial" panose="020B0604020202020204" pitchFamily="34" charset="0"/>
              <a:buChar char="•"/>
            </a:pPr>
            <a:r>
              <a:rPr lang="en-US" dirty="0"/>
              <a:t>Convergence analysis of a model with </a:t>
            </a:r>
            <a:r>
              <a:rPr lang="en-US" b="1" dirty="0"/>
              <a:t>periodic boundary conditions</a:t>
            </a:r>
          </a:p>
          <a:p>
            <a:pPr marL="285750" indent="-285750">
              <a:buFont typeface="Arial" panose="020B0604020202020204" pitchFamily="34" charset="0"/>
              <a:buChar char="•"/>
            </a:pPr>
            <a:r>
              <a:rPr lang="en-US" dirty="0"/>
              <a:t>Shear loading</a:t>
            </a:r>
          </a:p>
          <a:p>
            <a:pPr marL="285750" indent="-285750">
              <a:buFont typeface="Arial" panose="020B0604020202020204" pitchFamily="34" charset="0"/>
              <a:buChar char="•"/>
            </a:pPr>
            <a:r>
              <a:rPr lang="en-US" dirty="0"/>
              <a:t>Different mesh sizes</a:t>
            </a:r>
          </a:p>
          <a:p>
            <a:pPr marL="285750" indent="-285750">
              <a:buFont typeface="Arial" panose="020B0604020202020204" pitchFamily="34" charset="0"/>
              <a:buChar char="•"/>
            </a:pPr>
            <a:r>
              <a:rPr lang="en-US" dirty="0"/>
              <a:t>Transversely isotropic elastic fiber</a:t>
            </a:r>
          </a:p>
          <a:p>
            <a:pPr marL="285750" indent="-285750">
              <a:buFont typeface="Arial" panose="020B0604020202020204" pitchFamily="34" charset="0"/>
              <a:buChar char="•"/>
            </a:pPr>
            <a:r>
              <a:rPr lang="en-US" dirty="0"/>
              <a:t>Isotropic elastic matrix</a:t>
            </a:r>
            <a:endParaRPr lang="en-BE" dirty="0"/>
          </a:p>
        </p:txBody>
      </p:sp>
      <p:cxnSp>
        <p:nvCxnSpPr>
          <p:cNvPr id="5" name="Straight Connector 4">
            <a:extLst>
              <a:ext uri="{FF2B5EF4-FFF2-40B4-BE49-F238E27FC236}">
                <a16:creationId xmlns:a16="http://schemas.microsoft.com/office/drawing/2014/main" id="{BF267130-E6B2-49FF-85E9-B7E8569480D5}"/>
              </a:ext>
            </a:extLst>
          </p:cNvPr>
          <p:cNvCxnSpPr>
            <a:cxnSpLocks/>
          </p:cNvCxnSpPr>
          <p:nvPr/>
        </p:nvCxnSpPr>
        <p:spPr>
          <a:xfrm>
            <a:off x="8150860" y="2270760"/>
            <a:ext cx="0" cy="283972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62E12B9-93D0-4276-8903-0697122FACCB}"/>
              </a:ext>
            </a:extLst>
          </p:cNvPr>
          <p:cNvCxnSpPr>
            <a:cxnSpLocks/>
          </p:cNvCxnSpPr>
          <p:nvPr/>
        </p:nvCxnSpPr>
        <p:spPr>
          <a:xfrm flipH="1" flipV="1">
            <a:off x="7808976" y="2017776"/>
            <a:ext cx="341884" cy="25298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A39A4004-E19D-4379-98A4-9AB330FCE231}"/>
              </a:ext>
            </a:extLst>
          </p:cNvPr>
          <p:cNvSpPr/>
          <p:nvPr/>
        </p:nvSpPr>
        <p:spPr>
          <a:xfrm>
            <a:off x="7767757" y="1985750"/>
            <a:ext cx="54000" cy="5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Oval 15">
            <a:extLst>
              <a:ext uri="{FF2B5EF4-FFF2-40B4-BE49-F238E27FC236}">
                <a16:creationId xmlns:a16="http://schemas.microsoft.com/office/drawing/2014/main" id="{BAEE64D6-21DE-4EC5-B4B4-6FD55A5ED3DB}"/>
              </a:ext>
            </a:extLst>
          </p:cNvPr>
          <p:cNvSpPr/>
          <p:nvPr/>
        </p:nvSpPr>
        <p:spPr>
          <a:xfrm>
            <a:off x="8129012" y="2243760"/>
            <a:ext cx="54000" cy="5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7" name="Oval 16">
            <a:extLst>
              <a:ext uri="{FF2B5EF4-FFF2-40B4-BE49-F238E27FC236}">
                <a16:creationId xmlns:a16="http://schemas.microsoft.com/office/drawing/2014/main" id="{1428DF59-283C-4395-81B3-BD458AD67AC0}"/>
              </a:ext>
            </a:extLst>
          </p:cNvPr>
          <p:cNvSpPr/>
          <p:nvPr/>
        </p:nvSpPr>
        <p:spPr>
          <a:xfrm>
            <a:off x="8129012" y="5083480"/>
            <a:ext cx="54000" cy="5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4" name="TextBox 13">
            <a:extLst>
              <a:ext uri="{FF2B5EF4-FFF2-40B4-BE49-F238E27FC236}">
                <a16:creationId xmlns:a16="http://schemas.microsoft.com/office/drawing/2014/main" id="{372E619A-9B64-4B74-A6A2-27B17B56F6B3}"/>
              </a:ext>
            </a:extLst>
          </p:cNvPr>
          <p:cNvSpPr txBox="1"/>
          <p:nvPr/>
        </p:nvSpPr>
        <p:spPr>
          <a:xfrm>
            <a:off x="8150860" y="2101483"/>
            <a:ext cx="320036" cy="338554"/>
          </a:xfrm>
          <a:prstGeom prst="rect">
            <a:avLst/>
          </a:prstGeom>
          <a:noFill/>
        </p:spPr>
        <p:txBody>
          <a:bodyPr wrap="square" rtlCol="0">
            <a:spAutoFit/>
          </a:bodyPr>
          <a:lstStyle/>
          <a:p>
            <a:pPr algn="l"/>
            <a:r>
              <a:rPr lang="en-US" sz="1600" dirty="0">
                <a:solidFill>
                  <a:schemeClr val="bg1"/>
                </a:solidFill>
                <a:latin typeface="Arial" panose="020B0604020202020204" pitchFamily="34" charset="0"/>
                <a:cs typeface="Arial" panose="020B0604020202020204" pitchFamily="34" charset="0"/>
              </a:rPr>
              <a:t>A</a:t>
            </a:r>
            <a:endParaRPr lang="en-BE" sz="1600" dirty="0">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2967E1A3-A161-41C8-9000-08D2E48DC6D3}"/>
              </a:ext>
            </a:extLst>
          </p:cNvPr>
          <p:cNvSpPr txBox="1"/>
          <p:nvPr/>
        </p:nvSpPr>
        <p:spPr>
          <a:xfrm>
            <a:off x="8129012" y="4922175"/>
            <a:ext cx="320036" cy="338554"/>
          </a:xfrm>
          <a:prstGeom prst="rect">
            <a:avLst/>
          </a:prstGeom>
          <a:noFill/>
        </p:spPr>
        <p:txBody>
          <a:bodyPr wrap="square" rtlCol="0">
            <a:spAutoFit/>
          </a:bodyPr>
          <a:lstStyle/>
          <a:p>
            <a:pPr algn="l"/>
            <a:r>
              <a:rPr lang="en-US" sz="1600" dirty="0">
                <a:solidFill>
                  <a:schemeClr val="bg1"/>
                </a:solidFill>
                <a:latin typeface="Arial" panose="020B0604020202020204" pitchFamily="34" charset="0"/>
                <a:cs typeface="Arial" panose="020B0604020202020204" pitchFamily="34" charset="0"/>
              </a:rPr>
              <a:t>B</a:t>
            </a:r>
            <a:endParaRPr lang="en-BE" sz="1600"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AA40564-9345-4EF6-A1A6-B686AC6BE781}"/>
                  </a:ext>
                </a:extLst>
              </p:cNvPr>
              <p:cNvSpPr txBox="1"/>
              <p:nvPr/>
            </p:nvSpPr>
            <p:spPr>
              <a:xfrm>
                <a:off x="9565759" y="406588"/>
                <a:ext cx="2016642" cy="7979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cs typeface="Arial" panose="020B0604020202020204" pitchFamily="34" charset="0"/>
                            </a:rPr>
                          </m:ctrlPr>
                        </m:sSubPr>
                        <m:e>
                          <m:r>
                            <a:rPr lang="en-US" sz="1600" b="0" i="1" smtClean="0">
                              <a:latin typeface="Cambria Math" panose="02040503050406030204" pitchFamily="18" charset="0"/>
                              <a:cs typeface="Arial" panose="020B0604020202020204" pitchFamily="34" charset="0"/>
                            </a:rPr>
                            <m:t>𝑈</m:t>
                          </m:r>
                        </m:e>
                        <m:sub>
                          <m:r>
                            <a:rPr lang="en-US" sz="1600" b="0" i="1" smtClean="0">
                              <a:latin typeface="Cambria Math" panose="02040503050406030204" pitchFamily="18" charset="0"/>
                              <a:cs typeface="Arial" panose="020B0604020202020204" pitchFamily="34" charset="0"/>
                            </a:rPr>
                            <m:t>𝑅𝑒𝑓𝑛𝑜𝑑𝑒</m:t>
                          </m:r>
                          <m:r>
                            <a:rPr lang="en-US" sz="1600" b="0" i="1" smtClean="0">
                              <a:latin typeface="Cambria Math" panose="02040503050406030204" pitchFamily="18" charset="0"/>
                              <a:cs typeface="Arial" panose="020B0604020202020204" pitchFamily="34" charset="0"/>
                            </a:rPr>
                            <m:t>2</m:t>
                          </m:r>
                        </m:sub>
                      </m:sSub>
                      <m:r>
                        <a:rPr lang="en-US" sz="1600" b="0" i="1" smtClean="0">
                          <a:latin typeface="Cambria Math" panose="02040503050406030204" pitchFamily="18" charset="0"/>
                          <a:cs typeface="Arial" panose="020B0604020202020204" pitchFamily="34" charset="0"/>
                        </a:rPr>
                        <m:t>=</m:t>
                      </m:r>
                      <m:sSub>
                        <m:sSubPr>
                          <m:ctrlPr>
                            <a:rPr lang="en-US" sz="1600" b="0" i="1" smtClean="0">
                              <a:latin typeface="Cambria Math" panose="02040503050406030204" pitchFamily="18" charset="0"/>
                              <a:cs typeface="Arial" panose="020B0604020202020204" pitchFamily="34" charset="0"/>
                            </a:rPr>
                          </m:ctrlPr>
                        </m:sSubPr>
                        <m:e>
                          <m:r>
                            <a:rPr lang="en-US" sz="1600" b="0" i="1" smtClean="0">
                              <a:latin typeface="Cambria Math" panose="02040503050406030204" pitchFamily="18" charset="0"/>
                              <a:cs typeface="Arial" panose="020B0604020202020204" pitchFamily="34" charset="0"/>
                            </a:rPr>
                            <m:t>𝑈</m:t>
                          </m:r>
                        </m:e>
                        <m:sub>
                          <m:r>
                            <a:rPr lang="en-US" sz="1600" b="0" i="1" smtClean="0">
                              <a:latin typeface="Cambria Math" panose="02040503050406030204" pitchFamily="18" charset="0"/>
                              <a:cs typeface="Arial" panose="020B0604020202020204" pitchFamily="34" charset="0"/>
                            </a:rPr>
                            <m:t>𝐴</m:t>
                          </m:r>
                        </m:sub>
                      </m:sSub>
                      <m:r>
                        <a:rPr lang="en-US" sz="1600" b="0" i="1" smtClean="0">
                          <a:latin typeface="Cambria Math" panose="02040503050406030204" pitchFamily="18" charset="0"/>
                          <a:cs typeface="Arial" panose="020B0604020202020204" pitchFamily="34" charset="0"/>
                        </a:rPr>
                        <m:t>−</m:t>
                      </m:r>
                      <m:sSub>
                        <m:sSubPr>
                          <m:ctrlPr>
                            <a:rPr lang="en-US" sz="1600" b="0" i="1" smtClean="0">
                              <a:latin typeface="Cambria Math" panose="02040503050406030204" pitchFamily="18" charset="0"/>
                              <a:cs typeface="Arial" panose="020B0604020202020204" pitchFamily="34" charset="0"/>
                            </a:rPr>
                          </m:ctrlPr>
                        </m:sSubPr>
                        <m:e>
                          <m:r>
                            <a:rPr lang="en-US" sz="1600" b="0" i="1" smtClean="0">
                              <a:latin typeface="Cambria Math" panose="02040503050406030204" pitchFamily="18" charset="0"/>
                              <a:cs typeface="Arial" panose="020B0604020202020204" pitchFamily="34" charset="0"/>
                            </a:rPr>
                            <m:t>𝑈</m:t>
                          </m:r>
                        </m:e>
                        <m:sub>
                          <m:r>
                            <a:rPr lang="en-US" sz="1600" b="0" i="1" smtClean="0">
                              <a:latin typeface="Cambria Math" panose="02040503050406030204" pitchFamily="18" charset="0"/>
                              <a:cs typeface="Arial" panose="020B0604020202020204" pitchFamily="34" charset="0"/>
                            </a:rPr>
                            <m:t>𝐵</m:t>
                          </m:r>
                        </m:sub>
                      </m:sSub>
                    </m:oMath>
                  </m:oMathPara>
                </a14:m>
                <a:endParaRPr lang="en-US" sz="1600" b="0" dirty="0">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cs typeface="Arial" panose="020B0604020202020204" pitchFamily="34" charset="0"/>
                            </a:rPr>
                          </m:ctrlPr>
                        </m:sSubPr>
                        <m:e>
                          <m:r>
                            <a:rPr lang="en-US" sz="1600" b="0" i="1" smtClean="0">
                              <a:latin typeface="Cambria Math" panose="02040503050406030204" pitchFamily="18" charset="0"/>
                              <a:cs typeface="Arial" panose="020B0604020202020204" pitchFamily="34" charset="0"/>
                            </a:rPr>
                            <m:t>𝑉</m:t>
                          </m:r>
                        </m:e>
                        <m:sub>
                          <m:r>
                            <a:rPr lang="en-US" sz="1600" b="0" i="1" smtClean="0">
                              <a:latin typeface="Cambria Math" panose="02040503050406030204" pitchFamily="18" charset="0"/>
                              <a:cs typeface="Arial" panose="020B0604020202020204" pitchFamily="34" charset="0"/>
                            </a:rPr>
                            <m:t>𝑅𝑒𝑓𝑛𝑜𝑑𝑒</m:t>
                          </m:r>
                          <m:r>
                            <a:rPr lang="en-US" sz="1600" b="0" i="1" smtClean="0">
                              <a:latin typeface="Cambria Math" panose="02040503050406030204" pitchFamily="18" charset="0"/>
                              <a:cs typeface="Arial" panose="020B0604020202020204" pitchFamily="34" charset="0"/>
                            </a:rPr>
                            <m:t>2</m:t>
                          </m:r>
                        </m:sub>
                      </m:sSub>
                      <m:r>
                        <a:rPr lang="en-US" sz="1600" b="0" i="1" smtClean="0">
                          <a:latin typeface="Cambria Math" panose="02040503050406030204" pitchFamily="18" charset="0"/>
                          <a:cs typeface="Arial" panose="020B0604020202020204" pitchFamily="34" charset="0"/>
                        </a:rPr>
                        <m:t>=</m:t>
                      </m:r>
                      <m:sSub>
                        <m:sSubPr>
                          <m:ctrlPr>
                            <a:rPr lang="en-US" sz="1600" b="0" i="1" smtClean="0">
                              <a:latin typeface="Cambria Math" panose="02040503050406030204" pitchFamily="18" charset="0"/>
                              <a:cs typeface="Arial" panose="020B0604020202020204" pitchFamily="34" charset="0"/>
                            </a:rPr>
                          </m:ctrlPr>
                        </m:sSubPr>
                        <m:e>
                          <m:r>
                            <a:rPr lang="en-US" sz="1600" b="0" i="1" smtClean="0">
                              <a:latin typeface="Cambria Math" panose="02040503050406030204" pitchFamily="18" charset="0"/>
                              <a:cs typeface="Arial" panose="020B0604020202020204" pitchFamily="34" charset="0"/>
                            </a:rPr>
                            <m:t>𝑉</m:t>
                          </m:r>
                        </m:e>
                        <m:sub>
                          <m:r>
                            <a:rPr lang="en-US" sz="1600" b="0" i="1" smtClean="0">
                              <a:latin typeface="Cambria Math" panose="02040503050406030204" pitchFamily="18" charset="0"/>
                              <a:cs typeface="Arial" panose="020B0604020202020204" pitchFamily="34" charset="0"/>
                            </a:rPr>
                            <m:t>𝐴</m:t>
                          </m:r>
                        </m:sub>
                      </m:sSub>
                      <m:r>
                        <a:rPr lang="en-US" sz="1600" b="0" i="1" smtClean="0">
                          <a:latin typeface="Cambria Math" panose="02040503050406030204" pitchFamily="18" charset="0"/>
                          <a:cs typeface="Arial" panose="020B0604020202020204" pitchFamily="34" charset="0"/>
                        </a:rPr>
                        <m:t>−</m:t>
                      </m:r>
                      <m:sSub>
                        <m:sSubPr>
                          <m:ctrlPr>
                            <a:rPr lang="en-US" sz="1600" b="0" i="1" smtClean="0">
                              <a:latin typeface="Cambria Math" panose="02040503050406030204" pitchFamily="18" charset="0"/>
                              <a:cs typeface="Arial" panose="020B0604020202020204" pitchFamily="34" charset="0"/>
                            </a:rPr>
                          </m:ctrlPr>
                        </m:sSubPr>
                        <m:e>
                          <m:r>
                            <a:rPr lang="en-US" sz="1600" b="0" i="1" smtClean="0">
                              <a:latin typeface="Cambria Math" panose="02040503050406030204" pitchFamily="18" charset="0"/>
                              <a:cs typeface="Arial" panose="020B0604020202020204" pitchFamily="34" charset="0"/>
                            </a:rPr>
                            <m:t>𝑉</m:t>
                          </m:r>
                        </m:e>
                        <m:sub>
                          <m:r>
                            <a:rPr lang="en-US" sz="1600" b="0" i="1" smtClean="0">
                              <a:latin typeface="Cambria Math" panose="02040503050406030204" pitchFamily="18" charset="0"/>
                              <a:cs typeface="Arial" panose="020B0604020202020204" pitchFamily="34" charset="0"/>
                            </a:rPr>
                            <m:t>𝐵</m:t>
                          </m:r>
                        </m:sub>
                      </m:sSub>
                    </m:oMath>
                  </m:oMathPara>
                </a14:m>
                <a:endParaRPr lang="en-US" sz="1600" b="0" dirty="0">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cs typeface="Arial" panose="020B0604020202020204" pitchFamily="34" charset="0"/>
                            </a:rPr>
                          </m:ctrlPr>
                        </m:sSubPr>
                        <m:e>
                          <m:r>
                            <a:rPr lang="en-US" sz="1600" b="0" i="1" smtClean="0">
                              <a:latin typeface="Cambria Math" panose="02040503050406030204" pitchFamily="18" charset="0"/>
                              <a:cs typeface="Arial" panose="020B0604020202020204" pitchFamily="34" charset="0"/>
                            </a:rPr>
                            <m:t>𝑊</m:t>
                          </m:r>
                        </m:e>
                        <m:sub>
                          <m:r>
                            <a:rPr lang="en-US" sz="1600" b="0" i="1" smtClean="0">
                              <a:latin typeface="Cambria Math" panose="02040503050406030204" pitchFamily="18" charset="0"/>
                              <a:cs typeface="Arial" panose="020B0604020202020204" pitchFamily="34" charset="0"/>
                            </a:rPr>
                            <m:t>𝑅𝑒𝑓𝑛𝑜𝑑𝑒</m:t>
                          </m:r>
                          <m:r>
                            <a:rPr lang="en-US" sz="1600" b="0" i="1" smtClean="0">
                              <a:latin typeface="Cambria Math" panose="02040503050406030204" pitchFamily="18" charset="0"/>
                              <a:cs typeface="Arial" panose="020B0604020202020204" pitchFamily="34" charset="0"/>
                            </a:rPr>
                            <m:t>2</m:t>
                          </m:r>
                        </m:sub>
                      </m:sSub>
                      <m:r>
                        <a:rPr lang="en-US" sz="1600" b="0" i="1" smtClean="0">
                          <a:latin typeface="Cambria Math" panose="02040503050406030204" pitchFamily="18" charset="0"/>
                          <a:cs typeface="Arial" panose="020B0604020202020204" pitchFamily="34" charset="0"/>
                        </a:rPr>
                        <m:t>=</m:t>
                      </m:r>
                      <m:sSub>
                        <m:sSubPr>
                          <m:ctrlPr>
                            <a:rPr lang="en-US" sz="1600" b="0" i="1" smtClean="0">
                              <a:latin typeface="Cambria Math" panose="02040503050406030204" pitchFamily="18" charset="0"/>
                              <a:cs typeface="Arial" panose="020B0604020202020204" pitchFamily="34" charset="0"/>
                            </a:rPr>
                          </m:ctrlPr>
                        </m:sSubPr>
                        <m:e>
                          <m:r>
                            <a:rPr lang="en-US" sz="1600" b="0" i="1" smtClean="0">
                              <a:latin typeface="Cambria Math" panose="02040503050406030204" pitchFamily="18" charset="0"/>
                              <a:cs typeface="Arial" panose="020B0604020202020204" pitchFamily="34" charset="0"/>
                            </a:rPr>
                            <m:t>𝑊</m:t>
                          </m:r>
                        </m:e>
                        <m:sub>
                          <m:r>
                            <a:rPr lang="en-US" sz="1600" b="0" i="1" smtClean="0">
                              <a:latin typeface="Cambria Math" panose="02040503050406030204" pitchFamily="18" charset="0"/>
                              <a:cs typeface="Arial" panose="020B0604020202020204" pitchFamily="34" charset="0"/>
                            </a:rPr>
                            <m:t>𝐴</m:t>
                          </m:r>
                        </m:sub>
                      </m:sSub>
                      <m:r>
                        <a:rPr lang="en-US" sz="1600" b="0" i="1" smtClean="0">
                          <a:latin typeface="Cambria Math" panose="02040503050406030204" pitchFamily="18" charset="0"/>
                          <a:cs typeface="Arial" panose="020B0604020202020204" pitchFamily="34" charset="0"/>
                        </a:rPr>
                        <m:t>−</m:t>
                      </m:r>
                      <m:sSub>
                        <m:sSubPr>
                          <m:ctrlPr>
                            <a:rPr lang="en-US" sz="1600" b="0" i="1" smtClean="0">
                              <a:latin typeface="Cambria Math" panose="02040503050406030204" pitchFamily="18" charset="0"/>
                              <a:cs typeface="Arial" panose="020B0604020202020204" pitchFamily="34" charset="0"/>
                            </a:rPr>
                          </m:ctrlPr>
                        </m:sSubPr>
                        <m:e>
                          <m:r>
                            <a:rPr lang="en-US" sz="1600" b="0" i="1" smtClean="0">
                              <a:latin typeface="Cambria Math" panose="02040503050406030204" pitchFamily="18" charset="0"/>
                              <a:cs typeface="Arial" panose="020B0604020202020204" pitchFamily="34" charset="0"/>
                            </a:rPr>
                            <m:t>𝑊</m:t>
                          </m:r>
                        </m:e>
                        <m:sub>
                          <m:r>
                            <a:rPr lang="en-US" sz="1600" b="0" i="1" smtClean="0">
                              <a:latin typeface="Cambria Math" panose="02040503050406030204" pitchFamily="18" charset="0"/>
                              <a:cs typeface="Arial" panose="020B0604020202020204" pitchFamily="34" charset="0"/>
                            </a:rPr>
                            <m:t>𝐵</m:t>
                          </m:r>
                        </m:sub>
                      </m:sSub>
                    </m:oMath>
                  </m:oMathPara>
                </a14:m>
                <a:endParaRPr lang="en-US" sz="1600" b="0" dirty="0">
                  <a:latin typeface="Arial" panose="020B0604020202020204" pitchFamily="34" charset="0"/>
                  <a:cs typeface="Arial" panose="020B0604020202020204" pitchFamily="34" charset="0"/>
                </a:endParaRPr>
              </a:p>
            </p:txBody>
          </p:sp>
        </mc:Choice>
        <mc:Fallback xmlns="">
          <p:sp>
            <p:nvSpPr>
              <p:cNvPr id="15" name="TextBox 14">
                <a:extLst>
                  <a:ext uri="{FF2B5EF4-FFF2-40B4-BE49-F238E27FC236}">
                    <a16:creationId xmlns:a16="http://schemas.microsoft.com/office/drawing/2014/main" id="{4AA40564-9345-4EF6-A1A6-B686AC6BE781}"/>
                  </a:ext>
                </a:extLst>
              </p:cNvPr>
              <p:cNvSpPr txBox="1">
                <a:spLocks noRot="1" noChangeAspect="1" noMove="1" noResize="1" noEditPoints="1" noAdjustHandles="1" noChangeArrowheads="1" noChangeShapeType="1" noTextEdit="1"/>
              </p:cNvSpPr>
              <p:nvPr/>
            </p:nvSpPr>
            <p:spPr>
              <a:xfrm>
                <a:off x="9565759" y="406588"/>
                <a:ext cx="2016642" cy="797911"/>
              </a:xfrm>
              <a:prstGeom prst="rect">
                <a:avLst/>
              </a:prstGeom>
              <a:blipFill>
                <a:blip r:embed="rId3"/>
                <a:stretch>
                  <a:fillRect l="-1511" b="-7634"/>
                </a:stretch>
              </a:blipFill>
            </p:spPr>
            <p:txBody>
              <a:bodyPr/>
              <a:lstStyle/>
              <a:p>
                <a:r>
                  <a:rPr lang="en-BE">
                    <a:noFill/>
                  </a:rPr>
                  <a:t> </a:t>
                </a:r>
              </a:p>
            </p:txBody>
          </p:sp>
        </mc:Fallback>
      </mc:AlternateContent>
      <p:sp>
        <p:nvSpPr>
          <p:cNvPr id="18" name="Left Brace 17">
            <a:extLst>
              <a:ext uri="{FF2B5EF4-FFF2-40B4-BE49-F238E27FC236}">
                <a16:creationId xmlns:a16="http://schemas.microsoft.com/office/drawing/2014/main" id="{30670C68-CBC1-4D6A-A74C-9A6C2BDF2830}"/>
              </a:ext>
            </a:extLst>
          </p:cNvPr>
          <p:cNvSpPr/>
          <p:nvPr/>
        </p:nvSpPr>
        <p:spPr>
          <a:xfrm>
            <a:off x="9444942" y="406588"/>
            <a:ext cx="120817" cy="797911"/>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BE"/>
          </a:p>
        </p:txBody>
      </p:sp>
      <p:sp>
        <p:nvSpPr>
          <p:cNvPr id="20" name="TextBox 19">
            <a:extLst>
              <a:ext uri="{FF2B5EF4-FFF2-40B4-BE49-F238E27FC236}">
                <a16:creationId xmlns:a16="http://schemas.microsoft.com/office/drawing/2014/main" id="{2D5C82E6-42B3-4C99-B359-C0B049F7BC96}"/>
              </a:ext>
            </a:extLst>
          </p:cNvPr>
          <p:cNvSpPr txBox="1"/>
          <p:nvPr/>
        </p:nvSpPr>
        <p:spPr>
          <a:xfrm>
            <a:off x="8183012" y="522328"/>
            <a:ext cx="1147419" cy="584775"/>
          </a:xfrm>
          <a:prstGeom prst="rect">
            <a:avLst/>
          </a:prstGeom>
          <a:noFill/>
        </p:spPr>
        <p:txBody>
          <a:bodyPr wrap="square" rtlCol="0">
            <a:spAutoFit/>
          </a:bodyPr>
          <a:lstStyle/>
          <a:p>
            <a:pPr algn="l"/>
            <a:r>
              <a:rPr lang="en-US" sz="1600" dirty="0">
                <a:latin typeface="Arial" panose="020B0604020202020204" pitchFamily="34" charset="0"/>
                <a:cs typeface="Arial" panose="020B0604020202020204" pitchFamily="34" charset="0"/>
              </a:rPr>
              <a:t>Periodicity conditions</a:t>
            </a:r>
            <a:endParaRPr lang="en-B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1859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8F21ED-46AD-47E5-AB0A-3C5B7E361589}"/>
              </a:ext>
            </a:extLst>
          </p:cNvPr>
          <p:cNvSpPr>
            <a:spLocks noGrp="1"/>
          </p:cNvSpPr>
          <p:nvPr>
            <p:ph type="body" sz="quarter" idx="20"/>
          </p:nvPr>
        </p:nvSpPr>
        <p:spPr/>
        <p:txBody>
          <a:bodyPr/>
          <a:lstStyle/>
          <a:p>
            <a:r>
              <a:rPr lang="en-US" dirty="0"/>
              <a:t>Comparison of displacement fields</a:t>
            </a:r>
            <a:endParaRPr lang="en-BE" dirty="0"/>
          </a:p>
        </p:txBody>
      </p:sp>
      <p:sp>
        <p:nvSpPr>
          <p:cNvPr id="3" name="Title 2">
            <a:extLst>
              <a:ext uri="{FF2B5EF4-FFF2-40B4-BE49-F238E27FC236}">
                <a16:creationId xmlns:a16="http://schemas.microsoft.com/office/drawing/2014/main" id="{55EE5A8B-0A31-4F9D-802F-33D46AFC7F33}"/>
              </a:ext>
            </a:extLst>
          </p:cNvPr>
          <p:cNvSpPr>
            <a:spLocks noGrp="1"/>
          </p:cNvSpPr>
          <p:nvPr>
            <p:ph type="title"/>
          </p:nvPr>
        </p:nvSpPr>
        <p:spPr/>
        <p:txBody>
          <a:bodyPr/>
          <a:lstStyle/>
          <a:p>
            <a:r>
              <a:rPr lang="en-US" dirty="0"/>
              <a:t>Verification of the importation script</a:t>
            </a:r>
            <a:endParaRPr lang="en-BE" dirty="0"/>
          </a:p>
        </p:txBody>
      </p:sp>
      <p:pic>
        <p:nvPicPr>
          <p:cNvPr id="5" name="Picture 4" descr="Chart&#10;&#10;Description automatically generated">
            <a:extLst>
              <a:ext uri="{FF2B5EF4-FFF2-40B4-BE49-F238E27FC236}">
                <a16:creationId xmlns:a16="http://schemas.microsoft.com/office/drawing/2014/main" id="{465538F2-AF6D-4577-88FF-FC6DEAB7B6A9}"/>
              </a:ext>
            </a:extLst>
          </p:cNvPr>
          <p:cNvPicPr>
            <a:picLocks noChangeAspect="1"/>
          </p:cNvPicPr>
          <p:nvPr/>
        </p:nvPicPr>
        <p:blipFill rotWithShape="1">
          <a:blip r:embed="rId2">
            <a:extLst>
              <a:ext uri="{28A0092B-C50C-407E-A947-70E740481C1C}">
                <a14:useLocalDpi xmlns:a14="http://schemas.microsoft.com/office/drawing/2010/main" val="0"/>
              </a:ext>
            </a:extLst>
          </a:blip>
          <a:srcRect l="9175" t="14430" r="10335"/>
          <a:stretch/>
        </p:blipFill>
        <p:spPr>
          <a:xfrm>
            <a:off x="6891088" y="1799398"/>
            <a:ext cx="4155067" cy="2121227"/>
          </a:xfrm>
          <a:prstGeom prst="rect">
            <a:avLst/>
          </a:prstGeom>
        </p:spPr>
      </p:pic>
      <p:pic>
        <p:nvPicPr>
          <p:cNvPr id="6" name="Picture 2" descr="Machine generated alternative text:&#10;Time: &#10;1. oooe+00 &#10;3. oooe-02 &#10;2.700e-02 &#10;2.400e-02 &#10;2.100e-02 &#10;1. BOOe-02 &#10;1.500e-02 &#10;1.200e-02 &#10;B.ggge-03 &#10;5.ggge-03 &#10;2.ggge-03 &#10;-1.637e-06 &#10;3.oooe-02 @Node 85 &#10;Max &#10;-1.637e-06 @Node 40 &#10;Min &#10;Displacement Y ">
            <a:extLst>
              <a:ext uri="{FF2B5EF4-FFF2-40B4-BE49-F238E27FC236}">
                <a16:creationId xmlns:a16="http://schemas.microsoft.com/office/drawing/2014/main" id="{B5702DC7-EB35-4A96-992E-E04DACAF85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98" y="1799838"/>
            <a:ext cx="4579933" cy="21207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21 : 03 &#10;1 , -03 &#10;卜 , ; 2418 03 : 2B &#10;1440 - CE 〕 4 &#10;Min: ">
            <a:extLst>
              <a:ext uri="{FF2B5EF4-FFF2-40B4-BE49-F238E27FC236}">
                <a16:creationId xmlns:a16="http://schemas.microsoft.com/office/drawing/2014/main" id="{EF6A4905-720F-4855-8CFA-497C92AD18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698" y="3920625"/>
            <a:ext cx="4579933" cy="21206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diagram&#10;&#10;Description automatically generated">
            <a:extLst>
              <a:ext uri="{FF2B5EF4-FFF2-40B4-BE49-F238E27FC236}">
                <a16:creationId xmlns:a16="http://schemas.microsoft.com/office/drawing/2014/main" id="{912875EF-88BE-4FF5-9325-9A6AB3496C40}"/>
              </a:ext>
            </a:extLst>
          </p:cNvPr>
          <p:cNvPicPr>
            <a:picLocks noChangeAspect="1"/>
          </p:cNvPicPr>
          <p:nvPr/>
        </p:nvPicPr>
        <p:blipFill rotWithShape="1">
          <a:blip r:embed="rId5">
            <a:extLst>
              <a:ext uri="{28A0092B-C50C-407E-A947-70E740481C1C}">
                <a14:useLocalDpi xmlns:a14="http://schemas.microsoft.com/office/drawing/2010/main" val="0"/>
              </a:ext>
            </a:extLst>
          </a:blip>
          <a:srcRect l="8324" t="13604" r="10335"/>
          <a:stretch/>
        </p:blipFill>
        <p:spPr>
          <a:xfrm>
            <a:off x="6787457" y="3920625"/>
            <a:ext cx="4155067" cy="2119335"/>
          </a:xfrm>
          <a:prstGeom prst="rect">
            <a:avLst/>
          </a:prstGeom>
        </p:spPr>
      </p:pic>
      <p:sp>
        <p:nvSpPr>
          <p:cNvPr id="9" name="TextBox 8">
            <a:extLst>
              <a:ext uri="{FF2B5EF4-FFF2-40B4-BE49-F238E27FC236}">
                <a16:creationId xmlns:a16="http://schemas.microsoft.com/office/drawing/2014/main" id="{229DDA66-5328-49AD-A5BC-616BE3376284}"/>
              </a:ext>
            </a:extLst>
          </p:cNvPr>
          <p:cNvSpPr txBox="1"/>
          <p:nvPr/>
        </p:nvSpPr>
        <p:spPr>
          <a:xfrm>
            <a:off x="1" y="2690734"/>
            <a:ext cx="1619697" cy="338554"/>
          </a:xfrm>
          <a:prstGeom prst="rect">
            <a:avLst/>
          </a:prstGeom>
          <a:noFill/>
        </p:spPr>
        <p:txBody>
          <a:bodyPr wrap="square" rtlCol="0">
            <a:spAutoFit/>
          </a:bodyPr>
          <a:lstStyle/>
          <a:p>
            <a:pPr algn="l"/>
            <a:r>
              <a:rPr lang="en-US" sz="1600" dirty="0">
                <a:latin typeface="Arial" panose="020B0604020202020204" pitchFamily="34" charset="0"/>
                <a:cs typeface="Arial" panose="020B0604020202020204" pitchFamily="34" charset="0"/>
              </a:rPr>
              <a:t>Displacement Y</a:t>
            </a:r>
            <a:endParaRPr lang="en-BE" sz="16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26DB8D1-70FB-4EA2-BA82-4B1944051711}"/>
              </a:ext>
            </a:extLst>
          </p:cNvPr>
          <p:cNvSpPr txBox="1"/>
          <p:nvPr/>
        </p:nvSpPr>
        <p:spPr>
          <a:xfrm>
            <a:off x="0" y="4811521"/>
            <a:ext cx="1619697" cy="338554"/>
          </a:xfrm>
          <a:prstGeom prst="rect">
            <a:avLst/>
          </a:prstGeom>
          <a:noFill/>
        </p:spPr>
        <p:txBody>
          <a:bodyPr wrap="square" rtlCol="0">
            <a:spAutoFit/>
          </a:bodyPr>
          <a:lstStyle/>
          <a:p>
            <a:pPr algn="l"/>
            <a:r>
              <a:rPr lang="en-US" sz="1600" dirty="0">
                <a:latin typeface="Arial" panose="020B0604020202020204" pitchFamily="34" charset="0"/>
                <a:cs typeface="Arial" panose="020B0604020202020204" pitchFamily="34" charset="0"/>
              </a:rPr>
              <a:t>Displacement Z</a:t>
            </a:r>
            <a:endParaRPr lang="en-BE" sz="16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82FE7DA4-5799-4D55-A361-28E22385554F}"/>
              </a:ext>
            </a:extLst>
          </p:cNvPr>
          <p:cNvSpPr txBox="1"/>
          <p:nvPr/>
        </p:nvSpPr>
        <p:spPr>
          <a:xfrm>
            <a:off x="1619697" y="1464816"/>
            <a:ext cx="4579933" cy="338554"/>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Marc</a:t>
            </a:r>
            <a:endParaRPr lang="en-BE" sz="16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5BFE81F-DF6A-438E-88B9-D6E3B1BEDCDD}"/>
              </a:ext>
            </a:extLst>
          </p:cNvPr>
          <p:cNvSpPr txBox="1"/>
          <p:nvPr/>
        </p:nvSpPr>
        <p:spPr>
          <a:xfrm>
            <a:off x="6678654" y="1389165"/>
            <a:ext cx="4579933" cy="338554"/>
          </a:xfrm>
          <a:prstGeom prst="rect">
            <a:avLst/>
          </a:prstGeom>
          <a:noFill/>
        </p:spPr>
        <p:txBody>
          <a:bodyPr wrap="square" rtlCol="0">
            <a:spAutoFit/>
          </a:bodyPr>
          <a:lstStyle/>
          <a:p>
            <a:pPr algn="ctr"/>
            <a:r>
              <a:rPr lang="en-US" sz="1600" dirty="0" err="1">
                <a:latin typeface="Arial" panose="020B0604020202020204" pitchFamily="34" charset="0"/>
                <a:cs typeface="Arial" panose="020B0604020202020204" pitchFamily="34" charset="0"/>
              </a:rPr>
              <a:t>Metafor</a:t>
            </a:r>
            <a:endParaRPr lang="en-BE" sz="16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2D4321C-BD7C-426D-911C-AB127001FFE8}"/>
              </a:ext>
            </a:extLst>
          </p:cNvPr>
          <p:cNvSpPr txBox="1"/>
          <p:nvPr/>
        </p:nvSpPr>
        <p:spPr>
          <a:xfrm>
            <a:off x="4895849" y="1938657"/>
            <a:ext cx="1310637" cy="338554"/>
          </a:xfrm>
          <a:prstGeom prst="rect">
            <a:avLst/>
          </a:prstGeom>
          <a:noFill/>
        </p:spPr>
        <p:txBody>
          <a:bodyPr wrap="square" rtlCol="0">
            <a:spAutoFit/>
          </a:bodyPr>
          <a:lstStyle/>
          <a:p>
            <a:pPr algn="l"/>
            <a:r>
              <a:rPr lang="en-US" sz="1600" dirty="0">
                <a:solidFill>
                  <a:schemeClr val="bg1"/>
                </a:solidFill>
                <a:latin typeface="Arial" panose="020B0604020202020204" pitchFamily="34" charset="0"/>
                <a:cs typeface="Arial" panose="020B0604020202020204" pitchFamily="34" charset="0"/>
              </a:rPr>
              <a:t>Max: 3.0e-2</a:t>
            </a:r>
            <a:endParaRPr lang="en-BE" sz="1600"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EE756385-F113-420F-9D20-2135C1184F3A}"/>
              </a:ext>
            </a:extLst>
          </p:cNvPr>
          <p:cNvSpPr txBox="1"/>
          <p:nvPr/>
        </p:nvSpPr>
        <p:spPr>
          <a:xfrm>
            <a:off x="4799074" y="3339382"/>
            <a:ext cx="1504188" cy="338554"/>
          </a:xfrm>
          <a:prstGeom prst="rect">
            <a:avLst/>
          </a:prstGeom>
          <a:noFill/>
        </p:spPr>
        <p:txBody>
          <a:bodyPr wrap="square" rtlCol="0">
            <a:spAutoFit/>
          </a:bodyPr>
          <a:lstStyle/>
          <a:p>
            <a:pPr algn="l"/>
            <a:r>
              <a:rPr lang="en-US" sz="1600" dirty="0">
                <a:solidFill>
                  <a:schemeClr val="bg1"/>
                </a:solidFill>
                <a:latin typeface="Arial" panose="020B0604020202020204" pitchFamily="34" charset="0"/>
                <a:cs typeface="Arial" panose="020B0604020202020204" pitchFamily="34" charset="0"/>
              </a:rPr>
              <a:t>Min: -1.637e-6</a:t>
            </a:r>
            <a:endParaRPr lang="en-BE" sz="1600" dirty="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83F003AE-8545-4D3F-8239-805294ECCF45}"/>
              </a:ext>
            </a:extLst>
          </p:cNvPr>
          <p:cNvSpPr txBox="1"/>
          <p:nvPr/>
        </p:nvSpPr>
        <p:spPr>
          <a:xfrm>
            <a:off x="4799074" y="4058151"/>
            <a:ext cx="1504188" cy="338554"/>
          </a:xfrm>
          <a:prstGeom prst="rect">
            <a:avLst/>
          </a:prstGeom>
          <a:noFill/>
        </p:spPr>
        <p:txBody>
          <a:bodyPr wrap="square" rtlCol="0">
            <a:spAutoFit/>
          </a:bodyPr>
          <a:lstStyle/>
          <a:p>
            <a:pPr algn="l"/>
            <a:r>
              <a:rPr lang="en-US" sz="1600" dirty="0">
                <a:solidFill>
                  <a:schemeClr val="bg1"/>
                </a:solidFill>
                <a:latin typeface="Arial" panose="020B0604020202020204" pitchFamily="34" charset="0"/>
                <a:cs typeface="Arial" panose="020B0604020202020204" pitchFamily="34" charset="0"/>
              </a:rPr>
              <a:t>Max: 2.118e-3</a:t>
            </a:r>
            <a:endParaRPr lang="en-BE" sz="1600" dirty="0">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239E6D5D-00F4-4393-BA35-8339E255A670}"/>
              </a:ext>
            </a:extLst>
          </p:cNvPr>
          <p:cNvSpPr txBox="1"/>
          <p:nvPr/>
        </p:nvSpPr>
        <p:spPr>
          <a:xfrm>
            <a:off x="4799073" y="5468835"/>
            <a:ext cx="1504188" cy="338554"/>
          </a:xfrm>
          <a:prstGeom prst="rect">
            <a:avLst/>
          </a:prstGeom>
          <a:noFill/>
        </p:spPr>
        <p:txBody>
          <a:bodyPr wrap="square" rtlCol="0">
            <a:spAutoFit/>
          </a:bodyPr>
          <a:lstStyle/>
          <a:p>
            <a:pPr algn="l"/>
            <a:r>
              <a:rPr lang="en-US" sz="1600" dirty="0">
                <a:solidFill>
                  <a:schemeClr val="bg1"/>
                </a:solidFill>
                <a:latin typeface="Arial" panose="020B0604020202020204" pitchFamily="34" charset="0"/>
                <a:cs typeface="Arial" panose="020B0604020202020204" pitchFamily="34" charset="0"/>
              </a:rPr>
              <a:t>Min: -2.144e-3</a:t>
            </a:r>
            <a:endParaRPr lang="en-BE" sz="1600"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C9575D8-5117-4581-9670-F55837B87E1A}"/>
              </a:ext>
            </a:extLst>
          </p:cNvPr>
          <p:cNvSpPr txBox="1"/>
          <p:nvPr/>
        </p:nvSpPr>
        <p:spPr>
          <a:xfrm>
            <a:off x="10055878" y="1937477"/>
            <a:ext cx="2114551" cy="338554"/>
          </a:xfrm>
          <a:prstGeom prst="rect">
            <a:avLst/>
          </a:prstGeom>
          <a:noFill/>
        </p:spPr>
        <p:txBody>
          <a:bodyPr wrap="square" rtlCol="0">
            <a:spAutoFit/>
          </a:bodyPr>
          <a:lstStyle/>
          <a:p>
            <a:pPr algn="l"/>
            <a:r>
              <a:rPr lang="en-US" sz="1600" dirty="0">
                <a:latin typeface="Arial" panose="020B0604020202020204" pitchFamily="34" charset="0"/>
                <a:cs typeface="Arial" panose="020B0604020202020204" pitchFamily="34" charset="0"/>
              </a:rPr>
              <a:t>Max: 3.00885e-2</a:t>
            </a:r>
            <a:endParaRPr lang="en-BE" sz="16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CCD19AD3-910D-49AA-B00C-2C41774C9C31}"/>
              </a:ext>
            </a:extLst>
          </p:cNvPr>
          <p:cNvSpPr txBox="1"/>
          <p:nvPr/>
        </p:nvSpPr>
        <p:spPr>
          <a:xfrm>
            <a:off x="10055878" y="3339382"/>
            <a:ext cx="1504188" cy="338554"/>
          </a:xfrm>
          <a:prstGeom prst="rect">
            <a:avLst/>
          </a:prstGeom>
          <a:noFill/>
        </p:spPr>
        <p:txBody>
          <a:bodyPr wrap="square" rtlCol="0">
            <a:spAutoFit/>
          </a:bodyPr>
          <a:lstStyle/>
          <a:p>
            <a:pPr algn="l"/>
            <a:r>
              <a:rPr lang="en-US" sz="1600" dirty="0">
                <a:latin typeface="Arial" panose="020B0604020202020204" pitchFamily="34" charset="0"/>
                <a:cs typeface="Arial" panose="020B0604020202020204" pitchFamily="34" charset="0"/>
              </a:rPr>
              <a:t>Min: 0</a:t>
            </a:r>
            <a:endParaRPr lang="en-BE" sz="16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6DA336EF-F73A-40DE-9656-7A481457959D}"/>
              </a:ext>
            </a:extLst>
          </p:cNvPr>
          <p:cNvSpPr txBox="1"/>
          <p:nvPr/>
        </p:nvSpPr>
        <p:spPr>
          <a:xfrm>
            <a:off x="9994739" y="4058151"/>
            <a:ext cx="2114551" cy="338554"/>
          </a:xfrm>
          <a:prstGeom prst="rect">
            <a:avLst/>
          </a:prstGeom>
          <a:noFill/>
        </p:spPr>
        <p:txBody>
          <a:bodyPr wrap="square" rtlCol="0">
            <a:spAutoFit/>
          </a:bodyPr>
          <a:lstStyle/>
          <a:p>
            <a:pPr algn="l"/>
            <a:r>
              <a:rPr lang="en-US" sz="1600" dirty="0">
                <a:latin typeface="Arial" panose="020B0604020202020204" pitchFamily="34" charset="0"/>
                <a:cs typeface="Arial" panose="020B0604020202020204" pitchFamily="34" charset="0"/>
              </a:rPr>
              <a:t>Max: 2.15306e-3</a:t>
            </a:r>
            <a:endParaRPr lang="en-BE" sz="16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580A59C2-F519-45E0-BBFE-4C4BCBD980B2}"/>
              </a:ext>
            </a:extLst>
          </p:cNvPr>
          <p:cNvSpPr txBox="1"/>
          <p:nvPr/>
        </p:nvSpPr>
        <p:spPr>
          <a:xfrm>
            <a:off x="9994739" y="5468835"/>
            <a:ext cx="2114551" cy="338554"/>
          </a:xfrm>
          <a:prstGeom prst="rect">
            <a:avLst/>
          </a:prstGeom>
          <a:noFill/>
        </p:spPr>
        <p:txBody>
          <a:bodyPr wrap="square" rtlCol="0">
            <a:spAutoFit/>
          </a:bodyPr>
          <a:lstStyle/>
          <a:p>
            <a:pPr algn="l"/>
            <a:r>
              <a:rPr lang="en-US" sz="1600" dirty="0">
                <a:latin typeface="Arial" panose="020B0604020202020204" pitchFamily="34" charset="0"/>
                <a:cs typeface="Arial" panose="020B0604020202020204" pitchFamily="34" charset="0"/>
              </a:rPr>
              <a:t>Min: -2.10726e-3</a:t>
            </a:r>
            <a:endParaRPr lang="en-B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9082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955D3B-D939-4108-9B84-5A7C48419CA9}"/>
              </a:ext>
            </a:extLst>
          </p:cNvPr>
          <p:cNvSpPr>
            <a:spLocks noGrp="1"/>
          </p:cNvSpPr>
          <p:nvPr>
            <p:ph type="title"/>
          </p:nvPr>
        </p:nvSpPr>
        <p:spPr/>
        <p:txBody>
          <a:bodyPr/>
          <a:lstStyle/>
          <a:p>
            <a:r>
              <a:rPr lang="en-US" dirty="0"/>
              <a:t>Macro modulus convergence</a:t>
            </a:r>
            <a:endParaRPr lang="en-BE" dirty="0"/>
          </a:p>
        </p:txBody>
      </p:sp>
      <p:graphicFrame>
        <p:nvGraphicFramePr>
          <p:cNvPr id="5" name="Content Placeholder 3">
            <a:extLst>
              <a:ext uri="{FF2B5EF4-FFF2-40B4-BE49-F238E27FC236}">
                <a16:creationId xmlns:a16="http://schemas.microsoft.com/office/drawing/2014/main" id="{25C7B318-B10D-415A-9C07-9E9478B7A9AC}"/>
              </a:ext>
            </a:extLst>
          </p:cNvPr>
          <p:cNvGraphicFramePr>
            <a:graphicFrameLocks/>
          </p:cNvGraphicFramePr>
          <p:nvPr>
            <p:extLst>
              <p:ext uri="{D42A27DB-BD31-4B8C-83A1-F6EECF244321}">
                <p14:modId xmlns:p14="http://schemas.microsoft.com/office/powerpoint/2010/main" val="1276689018"/>
              </p:ext>
            </p:extLst>
          </p:nvPr>
        </p:nvGraphicFramePr>
        <p:xfrm>
          <a:off x="4403324" y="979200"/>
          <a:ext cx="7403977" cy="5042102"/>
        </p:xfrm>
        <a:graphic>
          <a:graphicData uri="http://schemas.openxmlformats.org/drawingml/2006/chart">
            <c:chart xmlns:c="http://schemas.openxmlformats.org/drawingml/2006/chart" xmlns:r="http://schemas.openxmlformats.org/officeDocument/2006/relationships" r:id="rId2"/>
          </a:graphicData>
        </a:graphic>
      </p:graphicFrame>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65B395D-C82B-4B22-826E-BEA57EF4DFC5}"/>
                  </a:ext>
                </a:extLst>
              </p:cNvPr>
              <p:cNvSpPr txBox="1"/>
              <p:nvPr/>
            </p:nvSpPr>
            <p:spPr>
              <a:xfrm>
                <a:off x="236738" y="3188645"/>
                <a:ext cx="4031809" cy="480709"/>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𝑆h𝑒𝑎𝑟</m:t>
                    </m:r>
                    <m:r>
                      <a:rPr lang="en-US" b="0" i="1" smtClean="0">
                        <a:latin typeface="Cambria Math" panose="02040503050406030204" pitchFamily="18" charset="0"/>
                      </a:rPr>
                      <m:t> </m:t>
                    </m:r>
                    <m:r>
                      <a:rPr lang="en-US" b="0" i="1" smtClean="0">
                        <a:latin typeface="Cambria Math" panose="02040503050406030204" pitchFamily="18" charset="0"/>
                      </a:rPr>
                      <m:t>𝑚𝑜𝑑𝑢𝑙𝑢𝑠</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𝑆h𝑒𝑎𝑟</m:t>
                        </m:r>
                        <m:r>
                          <a:rPr lang="en-US" b="0" i="1" smtClean="0">
                            <a:latin typeface="Cambria Math" panose="02040503050406030204" pitchFamily="18" charset="0"/>
                          </a:rPr>
                          <m:t> </m:t>
                        </m:r>
                        <m:r>
                          <a:rPr lang="en-US" b="0" i="1" smtClean="0">
                            <a:latin typeface="Cambria Math" panose="02040503050406030204" pitchFamily="18" charset="0"/>
                          </a:rPr>
                          <m:t>𝑠𝑡𝑟𝑒𝑠𝑠</m:t>
                        </m:r>
                      </m:num>
                      <m:den>
                        <m:r>
                          <a:rPr lang="en-US" b="0" i="1" smtClean="0">
                            <a:latin typeface="Cambria Math" panose="02040503050406030204" pitchFamily="18" charset="0"/>
                          </a:rPr>
                          <m:t>𝑆h𝑒𝑎𝑟</m:t>
                        </m:r>
                        <m:r>
                          <a:rPr lang="en-US" b="0" i="1" smtClean="0">
                            <a:latin typeface="Cambria Math" panose="02040503050406030204" pitchFamily="18" charset="0"/>
                          </a:rPr>
                          <m:t> </m:t>
                        </m:r>
                        <m:r>
                          <a:rPr lang="en-US" b="0" i="1" smtClean="0">
                            <a:latin typeface="Cambria Math" panose="02040503050406030204" pitchFamily="18" charset="0"/>
                          </a:rPr>
                          <m:t>𝑠𝑡𝑟𝑎𝑖𝑛</m:t>
                        </m:r>
                      </m:den>
                    </m:f>
                    <m:r>
                      <a:rPr lang="en-US" b="0" i="1" smtClean="0">
                        <a:latin typeface="Cambria Math" panose="02040503050406030204" pitchFamily="18" charset="0"/>
                      </a:rPr>
                      <m:t>= </m:t>
                    </m:r>
                    <m:f>
                      <m:fPr>
                        <m:ctrlPr>
                          <a:rPr lang="en-US" b="0" i="1" smtClean="0">
                            <a:latin typeface="Cambria Math" panose="02040503050406030204" pitchFamily="18" charset="0"/>
                          </a:rPr>
                        </m:ctrlPr>
                      </m:fPr>
                      <m:num>
                        <m:f>
                          <m:fPr>
                            <m:type m:val="lin"/>
                            <m:ctrlPr>
                              <a:rPr lang="en-US" b="0" i="1" smtClean="0">
                                <a:latin typeface="Cambria Math" panose="02040503050406030204" pitchFamily="18" charset="0"/>
                              </a:rPr>
                            </m:ctrlPr>
                          </m:fPr>
                          <m:num>
                            <m:r>
                              <a:rPr lang="en-US" b="0" i="1" smtClean="0">
                                <a:latin typeface="Cambria Math" panose="02040503050406030204" pitchFamily="18" charset="0"/>
                              </a:rPr>
                              <m:t>𝐹</m:t>
                            </m:r>
                          </m:num>
                          <m:den>
                            <m:r>
                              <a:rPr lang="en-US" b="0" i="1" smtClean="0">
                                <a:latin typeface="Cambria Math" panose="02040503050406030204" pitchFamily="18" charset="0"/>
                              </a:rPr>
                              <m:t>𝐴</m:t>
                            </m:r>
                          </m:den>
                        </m:f>
                      </m:num>
                      <m:den>
                        <m:f>
                          <m:fPr>
                            <m:type m:val="skw"/>
                            <m:ctrlPr>
                              <a:rPr lang="en-US" b="0" i="1" smtClean="0">
                                <a:latin typeface="Cambria Math" panose="02040503050406030204" pitchFamily="18" charset="0"/>
                              </a:rPr>
                            </m:ctrlPr>
                          </m:fPr>
                          <m:num>
                            <m:r>
                              <a:rPr lang="en-US" b="0" i="1" smtClean="0">
                                <a:latin typeface="Cambria Math" panose="02040503050406030204" pitchFamily="18" charset="0"/>
                              </a:rPr>
                              <m:t>𝐷𝑖𝑠𝑝𝑌</m:t>
                            </m:r>
                          </m:num>
                          <m:den>
                            <m:r>
                              <a:rPr lang="en-US" b="0" i="1" smtClean="0">
                                <a:latin typeface="Cambria Math" panose="02040503050406030204" pitchFamily="18" charset="0"/>
                              </a:rPr>
                              <m:t>𝐿𝑍</m:t>
                            </m:r>
                          </m:den>
                        </m:f>
                      </m:den>
                    </m:f>
                  </m:oMath>
                </a14:m>
                <a:r>
                  <a:rPr lang="en-US" dirty="0"/>
                  <a:t> </a:t>
                </a:r>
                <a:endParaRPr lang="en-BE" dirty="0"/>
              </a:p>
            </p:txBody>
          </p:sp>
        </mc:Choice>
        <mc:Fallback xmlns="">
          <p:sp>
            <p:nvSpPr>
              <p:cNvPr id="6" name="TextBox 5">
                <a:extLst>
                  <a:ext uri="{FF2B5EF4-FFF2-40B4-BE49-F238E27FC236}">
                    <a16:creationId xmlns:a16="http://schemas.microsoft.com/office/drawing/2014/main" id="{865B395D-C82B-4B22-826E-BEA57EF4DFC5}"/>
                  </a:ext>
                </a:extLst>
              </p:cNvPr>
              <p:cNvSpPr txBox="1">
                <a:spLocks noRot="1" noChangeAspect="1" noMove="1" noResize="1" noEditPoints="1" noAdjustHandles="1" noChangeArrowheads="1" noChangeShapeType="1" noTextEdit="1"/>
              </p:cNvSpPr>
              <p:nvPr/>
            </p:nvSpPr>
            <p:spPr>
              <a:xfrm>
                <a:off x="236738" y="3188645"/>
                <a:ext cx="4031809" cy="480709"/>
              </a:xfrm>
              <a:prstGeom prst="rect">
                <a:avLst/>
              </a:prstGeom>
              <a:blipFill>
                <a:blip r:embed="rId3"/>
                <a:stretch>
                  <a:fillRect l="-2118" t="-70886" r="-10136" b="-139241"/>
                </a:stretch>
              </a:blipFill>
            </p:spPr>
            <p:txBody>
              <a:bodyPr/>
              <a:lstStyle/>
              <a:p>
                <a:r>
                  <a:rPr lang="en-BE">
                    <a:noFill/>
                  </a:rPr>
                  <a:t> </a:t>
                </a:r>
              </a:p>
            </p:txBody>
          </p:sp>
        </mc:Fallback>
      </mc:AlternateContent>
    </p:spTree>
    <p:extLst>
      <p:ext uri="{BB962C8B-B14F-4D97-AF65-F5344CB8AC3E}">
        <p14:creationId xmlns:p14="http://schemas.microsoft.com/office/powerpoint/2010/main" val="40523808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60&quot;/&gt;&lt;/object&gt;&lt;object type=&quot;3&quot; unique_id=&quot;10004&quot;&gt;&lt;property id=&quot;20148&quot; value=&quot;5&quot;/&gt;&lt;property id=&quot;20300&quot; value=&quot;Slide 2&quot;/&gt;&lt;property id=&quot;20307&quot; value=&quot;261&quot;/&gt;&lt;/object&gt;&lt;object type=&quot;3&quot; unique_id=&quot;10005&quot;&gt;&lt;property id=&quot;20148&quot; value=&quot;5&quot;/&gt;&lt;property id=&quot;20300&quot; value=&quot;Slide 3&quot;/&gt;&lt;property id=&quot;20307&quot; value=&quot;262&quot;/&gt;&lt;/object&gt;&lt;object type=&quot;3&quot; unique_id=&quot;10006&quot;&gt;&lt;property id=&quot;20148&quot; value=&quot;5&quot;/&gt;&lt;property id=&quot;20300&quot; value=&quot;Slide 4&quot;/&gt;&lt;property id=&quot;20307&quot; value=&quot;299&quot;/&gt;&lt;/object&gt;&lt;object type=&quot;3&quot; unique_id=&quot;10007&quot;&gt;&lt;property id=&quot;20148&quot; value=&quot;5&quot;/&gt;&lt;property id=&quot;20300&quot; value=&quot;Slide 5&quot;/&gt;&lt;property id=&quot;20307&quot; value=&quot;269&quot;/&gt;&lt;/object&gt;&lt;object type=&quot;3&quot; unique_id=&quot;10008&quot;&gt;&lt;property id=&quot;20148&quot; value=&quot;5&quot;/&gt;&lt;property id=&quot;20300&quot; value=&quot;Slide 6&quot;/&gt;&lt;property id=&quot;20307&quot; value=&quot;300&quot;/&gt;&lt;/object&gt;&lt;object type=&quot;3&quot; unique_id=&quot;10009&quot;&gt;&lt;property id=&quot;20148&quot; value=&quot;5&quot;/&gt;&lt;property id=&quot;20300&quot; value=&quot;Slide 7&quot;/&gt;&lt;property id=&quot;20307&quot; value=&quot;271&quot;/&gt;&lt;/object&gt;&lt;object type=&quot;3&quot; unique_id=&quot;10010&quot;&gt;&lt;property id=&quot;20148&quot; value=&quot;5&quot;/&gt;&lt;property id=&quot;20300&quot; value=&quot;Slide 8&quot;/&gt;&lt;property id=&quot;20307&quot; value=&quot;301&quot;/&gt;&lt;/object&gt;&lt;object type=&quot;3&quot; unique_id=&quot;10011&quot;&gt;&lt;property id=&quot;20148&quot; value=&quot;5&quot;/&gt;&lt;property id=&quot;20300&quot; value=&quot;Slide 9 - &amp;quot;Agenda Slide Title&amp;quot;&quot;/&gt;&lt;property id=&quot;20307&quot; value=&quot;268&quot;/&gt;&lt;/object&gt;&lt;object type=&quot;3&quot; unique_id=&quot;10012&quot;&gt;&lt;property id=&quot;20148&quot; value=&quot;5&quot;/&gt;&lt;property id=&quot;20300&quot; value=&quot;Slide 10 - &amp;quot;Agenda Slide Title&amp;quot;&quot;/&gt;&lt;property id=&quot;20307&quot; value=&quot;274&quot;/&gt;&lt;/object&gt;&lt;object type=&quot;3&quot; unique_id=&quot;10013&quot;&gt;&lt;property id=&quot;20148&quot; value=&quot;5&quot;/&gt;&lt;property id=&quot;20300&quot; value=&quot;Slide 11 - &amp;quot;Slide Title, Bold, 24 pt.&amp;quot;&quot;/&gt;&lt;property id=&quot;20307&quot; value=&quot;272&quot;/&gt;&lt;/object&gt;&lt;object type=&quot;3&quot; unique_id=&quot;10014&quot;&gt;&lt;property id=&quot;20148&quot; value=&quot;5&quot;/&gt;&lt;property id=&quot;20300&quot; value=&quot;Slide 12 - &amp;quot;Slide Title, Bold, 24 pt. &amp;quot;&quot;/&gt;&lt;property id=&quot;20307&quot; value=&quot;273&quot;/&gt;&lt;/object&gt;&lt;object type=&quot;3&quot; unique_id=&quot;10015&quot;&gt;&lt;property id=&quot;20148&quot; value=&quot;5&quot;/&gt;&lt;property id=&quot;20300&quot; value=&quot;Slide 13 - &amp;quot;Slide Title, Bold, 24 pt. &amp;quot;&quot;/&gt;&lt;property id=&quot;20307&quot; value=&quot;275&quot;/&gt;&lt;/object&gt;&lt;object type=&quot;3&quot; unique_id=&quot;10016&quot;&gt;&lt;property id=&quot;20148&quot; value=&quot;5&quot;/&gt;&lt;property id=&quot;20300&quot; value=&quot;Slide 14 - &amp;quot;Slide Title, Bold, 24 pt.&amp;quot;&quot;/&gt;&lt;property id=&quot;20307&quot; value=&quot;277&quot;/&gt;&lt;/object&gt;&lt;object type=&quot;3&quot; unique_id=&quot;10017&quot;&gt;&lt;property id=&quot;20148&quot; value=&quot;5&quot;/&gt;&lt;property id=&quot;20300&quot; value=&quot;Slide 15 - &amp;quot;Slide Title, Bold, 24 pt.&amp;quot;&quot;/&gt;&lt;property id=&quot;20307&quot; value=&quot;278&quot;/&gt;&lt;/object&gt;&lt;object type=&quot;3&quot; unique_id=&quot;10018&quot;&gt;&lt;property id=&quot;20148&quot; value=&quot;5&quot;/&gt;&lt;property id=&quot;20300&quot; value=&quot;Slide 16 - &amp;quot;Slide Title, Bold, 24 pt.&amp;quot;&quot;/&gt;&lt;property id=&quot;20307&quot; value=&quot;279&quot;/&gt;&lt;/object&gt;&lt;object type=&quot;3&quot; unique_id=&quot;10019&quot;&gt;&lt;property id=&quot;20148&quot; value=&quot;5&quot;/&gt;&lt;property id=&quot;20300&quot; value=&quot;Slide 17 - &amp;quot;Slide Title, Bold, 24 pt.&amp;quot;&quot;/&gt;&lt;property id=&quot;20307&quot; value=&quot;280&quot;/&gt;&lt;/object&gt;&lt;object type=&quot;3&quot; unique_id=&quot;10020&quot;&gt;&lt;property id=&quot;20148&quot; value=&quot;5&quot;/&gt;&lt;property id=&quot;20300&quot; value=&quot;Slide 18 - &amp;quot;Slide Title, Bold, 24 pt.&amp;quot;&quot;/&gt;&lt;property id=&quot;20307&quot; value=&quot;281&quot;/&gt;&lt;/object&gt;&lt;object type=&quot;3&quot; unique_id=&quot;10021&quot;&gt;&lt;property id=&quot;20148&quot; value=&quot;5&quot;/&gt;&lt;property id=&quot;20300&quot; value=&quot;Slide 19 - &amp;quot;Slide Title, Bold, 24 pt.&amp;quot;&quot;/&gt;&lt;property id=&quot;20307&quot; value=&quot;282&quot;/&gt;&lt;/object&gt;&lt;object type=&quot;3&quot; unique_id=&quot;10022&quot;&gt;&lt;property id=&quot;20148&quot; value=&quot;5&quot;/&gt;&lt;property id=&quot;20300&quot; value=&quot;Slide 20 - &amp;quot;Slide Title, Bold, 24 pt.&amp;quot;&quot;/&gt;&lt;property id=&quot;20307&quot; value=&quot;283&quot;/&gt;&lt;/object&gt;&lt;object type=&quot;3&quot; unique_id=&quot;10023&quot;&gt;&lt;property id=&quot;20148&quot; value=&quot;5&quot;/&gt;&lt;property id=&quot;20300&quot; value=&quot;Slide 21 - &amp;quot;Slide Title, Bold, 24 pt.&amp;quot;&quot;/&gt;&lt;property id=&quot;20307&quot; value=&quot;284&quot;/&gt;&lt;/object&gt;&lt;object type=&quot;3&quot; unique_id=&quot;10024&quot;&gt;&lt;property id=&quot;20148&quot; value=&quot;5&quot;/&gt;&lt;property id=&quot;20300&quot; value=&quot;Slide 22 - &amp;quot;Slide Title, Bold, 24 pt.&amp;quot;&quot;/&gt;&lt;property id=&quot;20307&quot; value=&quot;285&quot;/&gt;&lt;/object&gt;&lt;object type=&quot;3&quot; unique_id=&quot;10025&quot;&gt;&lt;property id=&quot;20148&quot; value=&quot;5&quot;/&gt;&lt;property id=&quot;20300&quot; value=&quot;Slide 23 - &amp;quot;Slide Title, Bold, 24 pt.&amp;quot;&quot;/&gt;&lt;property id=&quot;20307&quot; value=&quot;287&quot;/&gt;&lt;/object&gt;&lt;object type=&quot;3&quot; unique_id=&quot;10026&quot;&gt;&lt;property id=&quot;20148&quot; value=&quot;5&quot;/&gt;&lt;property id=&quot;20300&quot; value=&quot;Slide 24 - &amp;quot;Slide Title, Bold, 24 pt.&amp;quot;&quot;/&gt;&lt;property id=&quot;20307&quot; value=&quot;292&quot;/&gt;&lt;/object&gt;&lt;object type=&quot;3&quot; unique_id=&quot;10027&quot;&gt;&lt;property id=&quot;20148&quot; value=&quot;5&quot;/&gt;&lt;property id=&quot;20300&quot; value=&quot;Slide 25 - &amp;quot;Slide Title, Bold, 24 pt.&amp;quot;&quot;/&gt;&lt;property id=&quot;20307&quot; value=&quot;298&quot;/&gt;&lt;/object&gt;&lt;object type=&quot;3&quot; unique_id=&quot;10028&quot;&gt;&lt;property id=&quot;20148&quot; value=&quot;5&quot;/&gt;&lt;property id=&quot;20300&quot; value=&quot;Slide 26 - &amp;quot;Slide Title, Bold, 24 pt.&amp;quot;&quot;/&gt;&lt;property id=&quot;20307&quot; value=&quot;296&quot;/&gt;&lt;/object&gt;&lt;object type=&quot;3&quot; unique_id=&quot;10029&quot;&gt;&lt;property id=&quot;20148&quot; value=&quot;5&quot;/&gt;&lt;property id=&quot;20300&quot; value=&quot;Slide 27 - &amp;quot;Slide Title, Bold, 24 pt.&amp;quot;&quot;/&gt;&lt;property id=&quot;20307&quot; value=&quot;293&quot;/&gt;&lt;/object&gt;&lt;object type=&quot;3&quot; unique_id=&quot;10030&quot;&gt;&lt;property id=&quot;20148&quot; value=&quot;5&quot;/&gt;&lt;property id=&quot;20300&quot; value=&quot;Slide 28&quot;/&gt;&lt;property id=&quot;20307&quot; value=&quot;294&quot;/&gt;&lt;/object&gt;&lt;object type=&quot;3&quot; unique_id=&quot;10031&quot;&gt;&lt;property id=&quot;20148&quot; value=&quot;5&quot;/&gt;&lt;property id=&quot;20300&quot; value=&quot;Slide 29&quot;/&gt;&lt;property id=&quot;20307&quot; value=&quot;289&quot;/&gt;&lt;/object&gt;&lt;object type=&quot;3&quot; unique_id=&quot;10032&quot;&gt;&lt;property id=&quot;20148&quot; value=&quot;5&quot;/&gt;&lt;property id=&quot;20300&quot; value=&quot;Slide 30&quot;/&gt;&lt;property id=&quot;20307&quot; value=&quot;290&quot;/&gt;&lt;/object&gt;&lt;object type=&quot;3&quot; unique_id=&quot;10033&quot;&gt;&lt;property id=&quot;20148&quot; value=&quot;5&quot;/&gt;&lt;property id=&quot;20300&quot; value=&quot;Slide 31&quot;/&gt;&lt;property id=&quot;20307&quot; value=&quot;291&quot;/&gt;&lt;/object&gt;&lt;/object&gt;&lt;object type=&quot;8&quot; unique_id=&quot;10066&quot;&gt;&lt;/object&gt;&lt;/object&gt;&lt;/database&gt;"/>
  <p:tag name="MMPROD_NEXTUNIQUEID" val="10009"/>
  <p:tag name="SECTOMILLISECCONVERTED" val="1"/>
</p:tagLst>
</file>

<file path=ppt/theme/theme1.xml><?xml version="1.0" encoding="utf-8"?>
<a:theme xmlns:a="http://schemas.openxmlformats.org/drawingml/2006/main" name="Office Theme">
  <a:themeElements>
    <a:clrScheme name="Hexagon">
      <a:dk1>
        <a:srgbClr val="000000"/>
      </a:dk1>
      <a:lt1>
        <a:srgbClr val="FFFFFF"/>
      </a:lt1>
      <a:dk2>
        <a:srgbClr val="666666"/>
      </a:dk2>
      <a:lt2>
        <a:srgbClr val="D1D3D3"/>
      </a:lt2>
      <a:accent1>
        <a:srgbClr val="0097BA"/>
      </a:accent1>
      <a:accent2>
        <a:srgbClr val="85CDDB"/>
      </a:accent2>
      <a:accent3>
        <a:srgbClr val="A5D867"/>
      </a:accent3>
      <a:accent4>
        <a:srgbClr val="005072"/>
      </a:accent4>
      <a:accent5>
        <a:srgbClr val="509E2F"/>
      </a:accent5>
      <a:accent6>
        <a:srgbClr val="ED8B00"/>
      </a:accent6>
      <a:hlink>
        <a:srgbClr val="0096B9"/>
      </a:hlink>
      <a:folHlink>
        <a:srgbClr val="0096B9"/>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6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7" id="{71B3074D-90CA-411F-B889-89D812C0AF04}" vid="{F0973D69-696E-4E26-879A-AAB58601AE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d62b6ecb-acff-4b24-a527-ff2b271ebe71">23CEHAA2X2SM-2102554853-211705</_dlc_DocId>
    <_dlc_DocIdUrl xmlns="d62b6ecb-acff-4b24-a527-ff2b271ebe71">
      <Url>https://slidegenius365.sharepoint.com/_layouts/15/DocIdRedir.aspx?ID=23CEHAA2X2SM-2102554853-211705</Url>
      <Description>23CEHAA2X2SM-2102554853-211705</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C4689C359221F84CA6C8A700AD48302A" ma:contentTypeVersion="86" ma:contentTypeDescription="Create a new document." ma:contentTypeScope="" ma:versionID="9c9888b04033b855555cdaa28e4e193d">
  <xsd:schema xmlns:xsd="http://www.w3.org/2001/XMLSchema" xmlns:xs="http://www.w3.org/2001/XMLSchema" xmlns:p="http://schemas.microsoft.com/office/2006/metadata/properties" xmlns:ns2="d62b6ecb-acff-4b24-a527-ff2b271ebe71" xmlns:ns3="06fa9243-f6f6-4c83-8c18-4e880acd4ff6" targetNamespace="http://schemas.microsoft.com/office/2006/metadata/properties" ma:root="true" ma:fieldsID="a129fe14051ca323bdbea6bb142cf8bd" ns2:_="" ns3:_="">
    <xsd:import namespace="d62b6ecb-acff-4b24-a527-ff2b271ebe71"/>
    <xsd:import namespace="06fa9243-f6f6-4c83-8c18-4e880acd4ff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2:_dlc_DocId" minOccurs="0"/>
                <xsd:element ref="ns2:_dlc_DocIdUrl" minOccurs="0"/>
                <xsd:element ref="ns2:_dlc_DocIdPersistId"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2b6ecb-acff-4b24-a527-ff2b271ebe7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_dlc_DocId" ma:index="15" nillable="true" ma:displayName="Document ID Value" ma:description="The value of the document ID assigned to this item." ma:internalName="_dlc_DocId" ma:readOnly="true">
      <xsd:simpleType>
        <xsd:restriction base="dms:Text"/>
      </xsd:simpleType>
    </xsd:element>
    <xsd:element name="_dlc_DocIdUrl" ma:index="16"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7"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6fa9243-f6f6-4c83-8c18-4e880acd4ff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8" nillable="true" ma:displayName="MediaServiceLocation" ma:internalName="MediaServiceLocation"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A99FCF3-6144-4376-9B98-0FCDBE6AD124}">
  <ds:schemaRefs>
    <ds:schemaRef ds:uri="http://schemas.microsoft.com/sharepoint/events"/>
  </ds:schemaRefs>
</ds:datastoreItem>
</file>

<file path=customXml/itemProps2.xml><?xml version="1.0" encoding="utf-8"?>
<ds:datastoreItem xmlns:ds="http://schemas.openxmlformats.org/officeDocument/2006/customXml" ds:itemID="{6543A033-2779-4EB5-82E0-EE769341BA7A}">
  <ds:schemaRefs>
    <ds:schemaRef ds:uri="http://schemas.microsoft.com/sharepoint/v3/contenttype/forms"/>
  </ds:schemaRefs>
</ds:datastoreItem>
</file>

<file path=customXml/itemProps3.xml><?xml version="1.0" encoding="utf-8"?>
<ds:datastoreItem xmlns:ds="http://schemas.openxmlformats.org/officeDocument/2006/customXml" ds:itemID="{97794DA4-B143-4F60-BF7C-EA867C43D1FE}">
  <ds:schemaRefs>
    <ds:schemaRef ds:uri="d62b6ecb-acff-4b24-a527-ff2b271ebe71"/>
    <ds:schemaRef ds:uri="http://schemas.microsoft.com/office/infopath/2007/PartnerControls"/>
    <ds:schemaRef ds:uri="http://purl.org/dc/elements/1.1/"/>
    <ds:schemaRef ds:uri="http://purl.org/dc/terms/"/>
    <ds:schemaRef ds:uri="http://schemas.microsoft.com/office/2006/documentManagement/types"/>
    <ds:schemaRef ds:uri="http://schemas.openxmlformats.org/package/2006/metadata/core-properties"/>
    <ds:schemaRef ds:uri="http://www.w3.org/XML/1998/namespace"/>
    <ds:schemaRef ds:uri="06fa9243-f6f6-4c83-8c18-4e880acd4ff6"/>
    <ds:schemaRef ds:uri="http://schemas.microsoft.com/office/2006/metadata/properties"/>
    <ds:schemaRef ds:uri="http://purl.org/dc/dcmitype/"/>
  </ds:schemaRefs>
</ds:datastoreItem>
</file>

<file path=customXml/itemProps4.xml><?xml version="1.0" encoding="utf-8"?>
<ds:datastoreItem xmlns:ds="http://schemas.openxmlformats.org/officeDocument/2006/customXml" ds:itemID="{2C5580CD-C463-4A8C-8D0B-FCA2F50053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2b6ecb-acff-4b24-a527-ff2b271ebe71"/>
    <ds:schemaRef ds:uri="06fa9243-f6f6-4c83-8c18-4e880acd4f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HexagonMI-eXstream-ULiege_Powerpoint_Template</Template>
  <TotalTime>0</TotalTime>
  <Words>2659</Words>
  <Application>Microsoft Office PowerPoint</Application>
  <PresentationFormat>Widescreen</PresentationFormat>
  <Paragraphs>381</Paragraphs>
  <Slides>55</Slides>
  <Notes>1</Notes>
  <HiddenSlides>11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55</vt:i4>
      </vt:variant>
    </vt:vector>
  </HeadingPairs>
  <TitlesOfParts>
    <vt:vector size="59" baseType="lpstr">
      <vt:lpstr>Arial</vt:lpstr>
      <vt:lpstr>Calibri</vt:lpstr>
      <vt:lpstr>Cambria Math</vt:lpstr>
      <vt:lpstr>Office Theme</vt:lpstr>
      <vt:lpstr>PowerPoint Presentation</vt:lpstr>
      <vt:lpstr>Agenda</vt:lpstr>
      <vt:lpstr>PowerPoint Presentation</vt:lpstr>
      <vt:lpstr>Context</vt:lpstr>
      <vt:lpstr>PowerPoint Presentation</vt:lpstr>
      <vt:lpstr>Importation script</vt:lpstr>
      <vt:lpstr>Verification of the importation script</vt:lpstr>
      <vt:lpstr>Verification of the importation script</vt:lpstr>
      <vt:lpstr>Macro modulus convergence</vt:lpstr>
      <vt:lpstr>PowerPoint Presentation</vt:lpstr>
      <vt:lpstr>PowerPoint Presentation</vt:lpstr>
      <vt:lpstr>Material variability</vt:lpstr>
      <vt:lpstr>Example</vt:lpstr>
      <vt:lpstr>Detail of mesh split + insertion of cohesive element</vt:lpstr>
      <vt:lpstr>PowerPoint Presentation</vt:lpstr>
      <vt:lpstr>Turon cohesive law parameters</vt:lpstr>
      <vt:lpstr>Model used for the parameter analysis </vt:lpstr>
      <vt:lpstr>Timestep analysis</vt:lpstr>
      <vt:lpstr>Mode I energy analysis </vt:lpstr>
      <vt:lpstr>Strength analysis </vt:lpstr>
      <vt:lpstr>Stiffness K analysis</vt:lpstr>
      <vt:lpstr>Convergence</vt:lpstr>
      <vt:lpstr>Mesh size analysis</vt:lpstr>
      <vt:lpstr>Mesh size comparison</vt:lpstr>
      <vt:lpstr>PowerPoint Presentation</vt:lpstr>
      <vt:lpstr>Model generated by script</vt:lpstr>
      <vt:lpstr>Overlay quad mesher</vt:lpstr>
      <vt:lpstr>Overlay quad mesher – material borders</vt:lpstr>
      <vt:lpstr>Planar quad mesher </vt:lpstr>
      <vt:lpstr>Planar quad mesher – material borders </vt:lpstr>
      <vt:lpstr>Comparison between quad meshers (elsize1e-3 TS1e-4)</vt:lpstr>
      <vt:lpstr>20x80 Table (intervals in the X direction x intervals in the Y direction)</vt:lpstr>
      <vt:lpstr>Mesh obtained by the planarquad mesher</vt:lpstr>
      <vt:lpstr>Mesh obtained by the overlay mesher</vt:lpstr>
      <vt:lpstr>Reaction Force vs Displacement</vt:lpstr>
      <vt:lpstr>PowerPoint Presentation</vt:lpstr>
      <vt:lpstr>Crack branching causes problem</vt:lpstr>
      <vt:lpstr>PowerPoint Presentation</vt:lpstr>
      <vt:lpstr>Consequences of crack branching problems</vt:lpstr>
      <vt:lpstr>Could mesh split + insertion of cohesive element work for the fibers?</vt:lpstr>
      <vt:lpstr>Could mesh split + insertion of cohesive element work for the fibers?</vt:lpstr>
      <vt:lpstr>Crack branching occurs </vt:lpstr>
      <vt:lpstr>CZM conclusions</vt:lpstr>
      <vt:lpstr>PowerPoint Presentation</vt:lpstr>
      <vt:lpstr>Attempt to use existing CDM models of Metafor to model CMC’s</vt:lpstr>
      <vt:lpstr>Monoelement model</vt:lpstr>
      <vt:lpstr>Pseudo-elastic behavior</vt:lpstr>
      <vt:lpstr>Pseudo-elastic behavior</vt:lpstr>
      <vt:lpstr>Comparison</vt:lpstr>
      <vt:lpstr>Convergence issues on a plate with a hole model</vt:lpstr>
      <vt:lpstr>Monoelement model – Lemaitre isotropic</vt:lpstr>
      <vt:lpstr>Convergence problems in plate with a hole model</vt:lpstr>
      <vt:lpstr>Geers isotropic continuous damage</vt:lpstr>
      <vt:lpstr>Convergence issues in plate with a hole model</vt:lpstr>
      <vt:lpstr>Conclusions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TANAKANUNES Gabriel</dc:creator>
  <cp:keywords/>
  <dc:description/>
  <cp:lastModifiedBy>TANAKANUNES Gabriel</cp:lastModifiedBy>
  <cp:revision>48</cp:revision>
  <dcterms:created xsi:type="dcterms:W3CDTF">2021-04-27T09:03:30Z</dcterms:created>
  <dcterms:modified xsi:type="dcterms:W3CDTF">2021-04-29T10:42:38Z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0x010100C4689C359221F84CA6C8A700AD48302A</vt:lpwstr>
  </property>
  <property fmtid="{D5CDD505-2E9C-101B-9397-08002B2CF9AE}" pid="3" name="_dlc_DocIdItemGuid">
    <vt:lpwstr>d1e074de-e6c2-4918-9db0-2fa8667cf0b1</vt:lpwstr>
  </property>
</Properties>
</file>